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0BAC0B-A5DA-4F7C-A03C-676D2A88AB8F}" v="1" dt="2021-03-11T12:31:33.844"/>
    <p1510:client id="{FE2156F4-82F4-4F47-860C-CA9890280D03}" v="12" dt="2021-03-11T11:50:57.689"/>
  </p1510:revLst>
</p1510:revInfo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Tmavý sty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FE2156F4-82F4-4F47-860C-CA9890280D03}"/>
    <pc:docChg chg="custSel addSld delSld modSld">
      <pc:chgData name="Petr Kalina" userId="c562be8a-72c8-4d98-8725-854d52c71664" providerId="ADAL" clId="{FE2156F4-82F4-4F47-860C-CA9890280D03}" dt="2021-03-11T11:52:12.215" v="504" actId="20577"/>
      <pc:docMkLst>
        <pc:docMk/>
      </pc:docMkLst>
      <pc:sldChg chg="modSp mod">
        <pc:chgData name="Petr Kalina" userId="c562be8a-72c8-4d98-8725-854d52c71664" providerId="ADAL" clId="{FE2156F4-82F4-4F47-860C-CA9890280D03}" dt="2021-03-11T11:22:24.303" v="30" actId="20577"/>
        <pc:sldMkLst>
          <pc:docMk/>
          <pc:sldMk cId="1546705261" sldId="256"/>
        </pc:sldMkLst>
        <pc:spChg chg="mod">
          <ac:chgData name="Petr Kalina" userId="c562be8a-72c8-4d98-8725-854d52c71664" providerId="ADAL" clId="{FE2156F4-82F4-4F47-860C-CA9890280D03}" dt="2021-03-11T11:22:24.303" v="30" actId="20577"/>
          <ac:spMkLst>
            <pc:docMk/>
            <pc:sldMk cId="1546705261" sldId="256"/>
            <ac:spMk id="4" creationId="{4EF8A435-4248-4C70-B7E7-2F279B25F27B}"/>
          </ac:spMkLst>
        </pc:spChg>
      </pc:sldChg>
      <pc:sldChg chg="del">
        <pc:chgData name="Petr Kalina" userId="c562be8a-72c8-4d98-8725-854d52c71664" providerId="ADAL" clId="{FE2156F4-82F4-4F47-860C-CA9890280D03}" dt="2021-03-11T11:44:55.852" v="364" actId="47"/>
        <pc:sldMkLst>
          <pc:docMk/>
          <pc:sldMk cId="2442152383" sldId="258"/>
        </pc:sldMkLst>
      </pc:sldChg>
      <pc:sldChg chg="del">
        <pc:chgData name="Petr Kalina" userId="c562be8a-72c8-4d98-8725-854d52c71664" providerId="ADAL" clId="{FE2156F4-82F4-4F47-860C-CA9890280D03}" dt="2021-03-11T11:44:54.875" v="363" actId="47"/>
        <pc:sldMkLst>
          <pc:docMk/>
          <pc:sldMk cId="2450381918" sldId="260"/>
        </pc:sldMkLst>
      </pc:sldChg>
      <pc:sldChg chg="del">
        <pc:chgData name="Petr Kalina" userId="c562be8a-72c8-4d98-8725-854d52c71664" providerId="ADAL" clId="{FE2156F4-82F4-4F47-860C-CA9890280D03}" dt="2021-03-11T11:44:56.923" v="365" actId="47"/>
        <pc:sldMkLst>
          <pc:docMk/>
          <pc:sldMk cId="2103193278" sldId="261"/>
        </pc:sldMkLst>
      </pc:sldChg>
      <pc:sldChg chg="del">
        <pc:chgData name="Petr Kalina" userId="c562be8a-72c8-4d98-8725-854d52c71664" providerId="ADAL" clId="{FE2156F4-82F4-4F47-860C-CA9890280D03}" dt="2021-03-11T11:44:58.844" v="367" actId="47"/>
        <pc:sldMkLst>
          <pc:docMk/>
          <pc:sldMk cId="2788693783" sldId="262"/>
        </pc:sldMkLst>
      </pc:sldChg>
      <pc:sldChg chg="del">
        <pc:chgData name="Petr Kalina" userId="c562be8a-72c8-4d98-8725-854d52c71664" providerId="ADAL" clId="{FE2156F4-82F4-4F47-860C-CA9890280D03}" dt="2021-03-11T11:44:59.733" v="368" actId="47"/>
        <pc:sldMkLst>
          <pc:docMk/>
          <pc:sldMk cId="570658076" sldId="263"/>
        </pc:sldMkLst>
      </pc:sldChg>
      <pc:sldChg chg="addSp delSp modSp del mod modAnim">
        <pc:chgData name="Petr Kalina" userId="c562be8a-72c8-4d98-8725-854d52c71664" providerId="ADAL" clId="{FE2156F4-82F4-4F47-860C-CA9890280D03}" dt="2021-03-11T11:31:08.291" v="218" actId="47"/>
        <pc:sldMkLst>
          <pc:docMk/>
          <pc:sldMk cId="823563161" sldId="278"/>
        </pc:sldMkLst>
        <pc:spChg chg="del mod">
          <ac:chgData name="Petr Kalina" userId="c562be8a-72c8-4d98-8725-854d52c71664" providerId="ADAL" clId="{FE2156F4-82F4-4F47-860C-CA9890280D03}" dt="2021-03-11T11:28:59.571" v="209" actId="931"/>
          <ac:spMkLst>
            <pc:docMk/>
            <pc:sldMk cId="823563161" sldId="278"/>
            <ac:spMk id="3" creationId="{00000000-0000-0000-0000-000000000000}"/>
          </ac:spMkLst>
        </pc:spChg>
        <pc:spChg chg="del mod">
          <ac:chgData name="Petr Kalina" userId="c562be8a-72c8-4d98-8725-854d52c71664" providerId="ADAL" clId="{FE2156F4-82F4-4F47-860C-CA9890280D03}" dt="2021-03-11T11:22:35.847" v="34" actId="478"/>
          <ac:spMkLst>
            <pc:docMk/>
            <pc:sldMk cId="823563161" sldId="278"/>
            <ac:spMk id="4" creationId="{00000000-0000-0000-0000-000000000000}"/>
          </ac:spMkLst>
        </pc:spChg>
        <pc:spChg chg="add mod">
          <ac:chgData name="Petr Kalina" userId="c562be8a-72c8-4d98-8725-854d52c71664" providerId="ADAL" clId="{FE2156F4-82F4-4F47-860C-CA9890280D03}" dt="2021-03-11T11:29:31.650" v="215" actId="1076"/>
          <ac:spMkLst>
            <pc:docMk/>
            <pc:sldMk cId="823563161" sldId="278"/>
            <ac:spMk id="6" creationId="{DE6F764A-FA7B-4044-951D-E8142A8A91C5}"/>
          </ac:spMkLst>
        </pc:spChg>
        <pc:spChg chg="add mod">
          <ac:chgData name="Petr Kalina" userId="c562be8a-72c8-4d98-8725-854d52c71664" providerId="ADAL" clId="{FE2156F4-82F4-4F47-860C-CA9890280D03}" dt="2021-03-11T11:30:35.001" v="216" actId="478"/>
          <ac:spMkLst>
            <pc:docMk/>
            <pc:sldMk cId="823563161" sldId="278"/>
            <ac:spMk id="8" creationId="{FFA35444-F583-4CC1-A3BE-A4BC40E62140}"/>
          </ac:spMkLst>
        </pc:spChg>
        <pc:picChg chg="add del mod">
          <ac:chgData name="Petr Kalina" userId="c562be8a-72c8-4d98-8725-854d52c71664" providerId="ADAL" clId="{FE2156F4-82F4-4F47-860C-CA9890280D03}" dt="2021-03-11T11:30:35.001" v="216" actId="478"/>
          <ac:picMkLst>
            <pc:docMk/>
            <pc:sldMk cId="823563161" sldId="278"/>
            <ac:picMk id="5" creationId="{4629DF3D-804C-469A-9BDC-BA945B6293A9}"/>
          </ac:picMkLst>
        </pc:picChg>
      </pc:sldChg>
      <pc:sldChg chg="del">
        <pc:chgData name="Petr Kalina" userId="c562be8a-72c8-4d98-8725-854d52c71664" providerId="ADAL" clId="{FE2156F4-82F4-4F47-860C-CA9890280D03}" dt="2021-03-11T11:44:53.723" v="362" actId="47"/>
        <pc:sldMkLst>
          <pc:docMk/>
          <pc:sldMk cId="4281742573" sldId="279"/>
        </pc:sldMkLst>
      </pc:sldChg>
      <pc:sldChg chg="del">
        <pc:chgData name="Petr Kalina" userId="c562be8a-72c8-4d98-8725-854d52c71664" providerId="ADAL" clId="{FE2156F4-82F4-4F47-860C-CA9890280D03}" dt="2021-03-11T11:44:57.875" v="366" actId="47"/>
        <pc:sldMkLst>
          <pc:docMk/>
          <pc:sldMk cId="2062429977" sldId="280"/>
        </pc:sldMkLst>
      </pc:sldChg>
      <pc:sldChg chg="del">
        <pc:chgData name="Petr Kalina" userId="c562be8a-72c8-4d98-8725-854d52c71664" providerId="ADAL" clId="{FE2156F4-82F4-4F47-860C-CA9890280D03}" dt="2021-03-11T11:45:00.651" v="369" actId="47"/>
        <pc:sldMkLst>
          <pc:docMk/>
          <pc:sldMk cId="3185947568" sldId="281"/>
        </pc:sldMkLst>
      </pc:sldChg>
      <pc:sldChg chg="del">
        <pc:chgData name="Petr Kalina" userId="c562be8a-72c8-4d98-8725-854d52c71664" providerId="ADAL" clId="{FE2156F4-82F4-4F47-860C-CA9890280D03}" dt="2021-03-11T11:45:01.619" v="370" actId="47"/>
        <pc:sldMkLst>
          <pc:docMk/>
          <pc:sldMk cId="472500163" sldId="282"/>
        </pc:sldMkLst>
      </pc:sldChg>
      <pc:sldChg chg="del">
        <pc:chgData name="Petr Kalina" userId="c562be8a-72c8-4d98-8725-854d52c71664" providerId="ADAL" clId="{FE2156F4-82F4-4F47-860C-CA9890280D03}" dt="2021-03-11T11:45:02.863" v="371" actId="47"/>
        <pc:sldMkLst>
          <pc:docMk/>
          <pc:sldMk cId="794955900" sldId="283"/>
        </pc:sldMkLst>
      </pc:sldChg>
      <pc:sldChg chg="del">
        <pc:chgData name="Petr Kalina" userId="c562be8a-72c8-4d98-8725-854d52c71664" providerId="ADAL" clId="{FE2156F4-82F4-4F47-860C-CA9890280D03}" dt="2021-03-11T11:45:03.787" v="372" actId="47"/>
        <pc:sldMkLst>
          <pc:docMk/>
          <pc:sldMk cId="835748809" sldId="284"/>
        </pc:sldMkLst>
      </pc:sldChg>
      <pc:sldChg chg="modSp new mod">
        <pc:chgData name="Petr Kalina" userId="c562be8a-72c8-4d98-8725-854d52c71664" providerId="ADAL" clId="{FE2156F4-82F4-4F47-860C-CA9890280D03}" dt="2021-03-11T11:32:10.286" v="310" actId="1076"/>
        <pc:sldMkLst>
          <pc:docMk/>
          <pc:sldMk cId="2609296372" sldId="285"/>
        </pc:sldMkLst>
        <pc:spChg chg="mod">
          <ac:chgData name="Petr Kalina" userId="c562be8a-72c8-4d98-8725-854d52c71664" providerId="ADAL" clId="{FE2156F4-82F4-4F47-860C-CA9890280D03}" dt="2021-03-11T11:22:57.358" v="45" actId="20577"/>
          <ac:spMkLst>
            <pc:docMk/>
            <pc:sldMk cId="2609296372" sldId="285"/>
            <ac:spMk id="2" creationId="{A5D68562-B4F1-4AC8-B558-98D97F0CD9B8}"/>
          </ac:spMkLst>
        </pc:spChg>
        <pc:spChg chg="mod">
          <ac:chgData name="Petr Kalina" userId="c562be8a-72c8-4d98-8725-854d52c71664" providerId="ADAL" clId="{FE2156F4-82F4-4F47-860C-CA9890280D03}" dt="2021-03-11T11:32:10.286" v="310" actId="1076"/>
          <ac:spMkLst>
            <pc:docMk/>
            <pc:sldMk cId="2609296372" sldId="285"/>
            <ac:spMk id="3" creationId="{C05A0F9E-2432-4EF0-93B3-2A17DB4208CA}"/>
          </ac:spMkLst>
        </pc:spChg>
      </pc:sldChg>
      <pc:sldChg chg="add">
        <pc:chgData name="Petr Kalina" userId="c562be8a-72c8-4d98-8725-854d52c71664" providerId="ADAL" clId="{FE2156F4-82F4-4F47-860C-CA9890280D03}" dt="2021-03-11T11:31:05.687" v="217"/>
        <pc:sldMkLst>
          <pc:docMk/>
          <pc:sldMk cId="1765002604" sldId="286"/>
        </pc:sldMkLst>
      </pc:sldChg>
      <pc:sldChg chg="addSp delSp modSp new mod">
        <pc:chgData name="Petr Kalina" userId="c562be8a-72c8-4d98-8725-854d52c71664" providerId="ADAL" clId="{FE2156F4-82F4-4F47-860C-CA9890280D03}" dt="2021-03-11T11:36:56.862" v="334" actId="1076"/>
        <pc:sldMkLst>
          <pc:docMk/>
          <pc:sldMk cId="898364491" sldId="287"/>
        </pc:sldMkLst>
        <pc:spChg chg="del">
          <ac:chgData name="Petr Kalina" userId="c562be8a-72c8-4d98-8725-854d52c71664" providerId="ADAL" clId="{FE2156F4-82F4-4F47-860C-CA9890280D03}" dt="2021-03-11T11:33:25" v="315" actId="478"/>
          <ac:spMkLst>
            <pc:docMk/>
            <pc:sldMk cId="898364491" sldId="287"/>
            <ac:spMk id="2" creationId="{5185EA2D-094E-4BFE-864A-0DF7904A3086}"/>
          </ac:spMkLst>
        </pc:spChg>
        <pc:spChg chg="del">
          <ac:chgData name="Petr Kalina" userId="c562be8a-72c8-4d98-8725-854d52c71664" providerId="ADAL" clId="{FE2156F4-82F4-4F47-860C-CA9890280D03}" dt="2021-03-11T11:32:48.712" v="312"/>
          <ac:spMkLst>
            <pc:docMk/>
            <pc:sldMk cId="898364491" sldId="287"/>
            <ac:spMk id="3" creationId="{F40DB17A-5906-47E7-9F3F-618B769CA6DF}"/>
          </ac:spMkLst>
        </pc:spChg>
        <pc:spChg chg="add del mod">
          <ac:chgData name="Petr Kalina" userId="c562be8a-72c8-4d98-8725-854d52c71664" providerId="ADAL" clId="{FE2156F4-82F4-4F47-860C-CA9890280D03}" dt="2021-03-11T11:34:09.852" v="321"/>
          <ac:spMkLst>
            <pc:docMk/>
            <pc:sldMk cId="898364491" sldId="287"/>
            <ac:spMk id="6" creationId="{CDB81FD3-FE15-457B-AB61-BF9ADD1878F7}"/>
          </ac:spMkLst>
        </pc:spChg>
        <pc:spChg chg="add del mod">
          <ac:chgData name="Petr Kalina" userId="c562be8a-72c8-4d98-8725-854d52c71664" providerId="ADAL" clId="{FE2156F4-82F4-4F47-860C-CA9890280D03}" dt="2021-03-11T11:35:10.683" v="326"/>
          <ac:spMkLst>
            <pc:docMk/>
            <pc:sldMk cId="898364491" sldId="287"/>
            <ac:spMk id="9" creationId="{50B59A35-9AB5-466E-A735-DD23BA94D9DD}"/>
          </ac:spMkLst>
        </pc:spChg>
        <pc:spChg chg="add del mod">
          <ac:chgData name="Petr Kalina" userId="c562be8a-72c8-4d98-8725-854d52c71664" providerId="ADAL" clId="{FE2156F4-82F4-4F47-860C-CA9890280D03}" dt="2021-03-11T11:36:36.722" v="328" actId="931"/>
          <ac:spMkLst>
            <pc:docMk/>
            <pc:sldMk cId="898364491" sldId="287"/>
            <ac:spMk id="12" creationId="{188E999C-1E9C-4A94-A82E-88A2D8E1882A}"/>
          </ac:spMkLst>
        </pc:spChg>
        <pc:graphicFrameChg chg="add del mod modGraphic">
          <ac:chgData name="Petr Kalina" userId="c562be8a-72c8-4d98-8725-854d52c71664" providerId="ADAL" clId="{FE2156F4-82F4-4F47-860C-CA9890280D03}" dt="2021-03-11T11:34:07.979" v="320" actId="478"/>
          <ac:graphicFrameMkLst>
            <pc:docMk/>
            <pc:sldMk cId="898364491" sldId="287"/>
            <ac:graphicFrameMk id="4" creationId="{E923F0CA-792D-499D-B864-9FDFDA009AB4}"/>
          </ac:graphicFrameMkLst>
        </pc:graphicFrameChg>
        <pc:graphicFrameChg chg="add del mod modGraphic">
          <ac:chgData name="Petr Kalina" userId="c562be8a-72c8-4d98-8725-854d52c71664" providerId="ADAL" clId="{FE2156F4-82F4-4F47-860C-CA9890280D03}" dt="2021-03-11T11:34:59.121" v="325" actId="478"/>
          <ac:graphicFrameMkLst>
            <pc:docMk/>
            <pc:sldMk cId="898364491" sldId="287"/>
            <ac:graphicFrameMk id="7" creationId="{0A13A0DB-1462-4BBA-869E-F75C452D413F}"/>
          </ac:graphicFrameMkLst>
        </pc:graphicFrameChg>
        <pc:graphicFrameChg chg="add del mod">
          <ac:chgData name="Petr Kalina" userId="c562be8a-72c8-4d98-8725-854d52c71664" providerId="ADAL" clId="{FE2156F4-82F4-4F47-860C-CA9890280D03}" dt="2021-03-11T11:35:17.242" v="327" actId="478"/>
          <ac:graphicFrameMkLst>
            <pc:docMk/>
            <pc:sldMk cId="898364491" sldId="287"/>
            <ac:graphicFrameMk id="10" creationId="{0973C1D7-C988-433A-A87C-C020AD41A91F}"/>
          </ac:graphicFrameMkLst>
        </pc:graphicFrameChg>
        <pc:picChg chg="add mod">
          <ac:chgData name="Petr Kalina" userId="c562be8a-72c8-4d98-8725-854d52c71664" providerId="ADAL" clId="{FE2156F4-82F4-4F47-860C-CA9890280D03}" dt="2021-03-11T11:36:56.862" v="334" actId="1076"/>
          <ac:picMkLst>
            <pc:docMk/>
            <pc:sldMk cId="898364491" sldId="287"/>
            <ac:picMk id="14" creationId="{1B67153D-6986-4C51-A008-E93360A5FD0D}"/>
          </ac:picMkLst>
        </pc:picChg>
      </pc:sldChg>
      <pc:sldChg chg="delSp modSp new mod">
        <pc:chgData name="Petr Kalina" userId="c562be8a-72c8-4d98-8725-854d52c71664" providerId="ADAL" clId="{FE2156F4-82F4-4F47-860C-CA9890280D03}" dt="2021-03-11T11:44:30.782" v="361" actId="478"/>
        <pc:sldMkLst>
          <pc:docMk/>
          <pc:sldMk cId="3960822419" sldId="288"/>
        </pc:sldMkLst>
        <pc:spChg chg="del">
          <ac:chgData name="Petr Kalina" userId="c562be8a-72c8-4d98-8725-854d52c71664" providerId="ADAL" clId="{FE2156F4-82F4-4F47-860C-CA9890280D03}" dt="2021-03-11T11:44:30.782" v="361" actId="478"/>
          <ac:spMkLst>
            <pc:docMk/>
            <pc:sldMk cId="3960822419" sldId="288"/>
            <ac:spMk id="2" creationId="{4A3278D6-DDB2-43B2-9391-CA7D8BBB1246}"/>
          </ac:spMkLst>
        </pc:spChg>
        <pc:spChg chg="mod">
          <ac:chgData name="Petr Kalina" userId="c562be8a-72c8-4d98-8725-854d52c71664" providerId="ADAL" clId="{FE2156F4-82F4-4F47-860C-CA9890280D03}" dt="2021-03-11T11:44:25.937" v="360" actId="122"/>
          <ac:spMkLst>
            <pc:docMk/>
            <pc:sldMk cId="3960822419" sldId="288"/>
            <ac:spMk id="3" creationId="{AA995157-B41D-44DA-B960-9EBA843B81D5}"/>
          </ac:spMkLst>
        </pc:spChg>
      </pc:sldChg>
      <pc:sldChg chg="modSp new mod">
        <pc:chgData name="Petr Kalina" userId="c562be8a-72c8-4d98-8725-854d52c71664" providerId="ADAL" clId="{FE2156F4-82F4-4F47-860C-CA9890280D03}" dt="2021-03-11T11:52:12.215" v="504" actId="20577"/>
        <pc:sldMkLst>
          <pc:docMk/>
          <pc:sldMk cId="2404022863" sldId="289"/>
        </pc:sldMkLst>
        <pc:spChg chg="mod">
          <ac:chgData name="Petr Kalina" userId="c562be8a-72c8-4d98-8725-854d52c71664" providerId="ADAL" clId="{FE2156F4-82F4-4F47-860C-CA9890280D03}" dt="2021-03-11T11:50:52.991" v="412" actId="313"/>
          <ac:spMkLst>
            <pc:docMk/>
            <pc:sldMk cId="2404022863" sldId="289"/>
            <ac:spMk id="2" creationId="{E64A9579-7BB1-4979-BDA5-67135763509C}"/>
          </ac:spMkLst>
        </pc:spChg>
        <pc:spChg chg="mod">
          <ac:chgData name="Petr Kalina" userId="c562be8a-72c8-4d98-8725-854d52c71664" providerId="ADAL" clId="{FE2156F4-82F4-4F47-860C-CA9890280D03}" dt="2021-03-11T11:52:12.215" v="504" actId="20577"/>
          <ac:spMkLst>
            <pc:docMk/>
            <pc:sldMk cId="2404022863" sldId="289"/>
            <ac:spMk id="3" creationId="{724E4A0B-B155-4EAC-A44F-33C5392881B6}"/>
          </ac:spMkLst>
        </pc:spChg>
      </pc:sldChg>
      <pc:sldChg chg="new del">
        <pc:chgData name="Petr Kalina" userId="c562be8a-72c8-4d98-8725-854d52c71664" providerId="ADAL" clId="{FE2156F4-82F4-4F47-860C-CA9890280D03}" dt="2021-03-11T11:45:57.708" v="374" actId="47"/>
        <pc:sldMkLst>
          <pc:docMk/>
          <pc:sldMk cId="4100500464" sldId="289"/>
        </pc:sldMkLst>
      </pc:sldChg>
    </pc:docChg>
  </pc:docChgLst>
  <pc:docChgLst>
    <pc:chgData name="Petr Kalina" userId="c562be8a-72c8-4d98-8725-854d52c71664" providerId="ADAL" clId="{660BAC0B-A5DA-4F7C-A03C-676D2A88AB8F}"/>
    <pc:docChg chg="custSel mod modSld">
      <pc:chgData name="Petr Kalina" userId="c562be8a-72c8-4d98-8725-854d52c71664" providerId="ADAL" clId="{660BAC0B-A5DA-4F7C-A03C-676D2A88AB8F}" dt="2021-03-11T12:32:40.271" v="8" actId="1076"/>
      <pc:docMkLst>
        <pc:docMk/>
      </pc:docMkLst>
      <pc:sldChg chg="modSp mod">
        <pc:chgData name="Petr Kalina" userId="c562be8a-72c8-4d98-8725-854d52c71664" providerId="ADAL" clId="{660BAC0B-A5DA-4F7C-A03C-676D2A88AB8F}" dt="2021-03-11T12:22:41.386" v="0" actId="207"/>
        <pc:sldMkLst>
          <pc:docMk/>
          <pc:sldMk cId="1765002604" sldId="286"/>
        </pc:sldMkLst>
        <pc:spChg chg="mod">
          <ac:chgData name="Petr Kalina" userId="c562be8a-72c8-4d98-8725-854d52c71664" providerId="ADAL" clId="{660BAC0B-A5DA-4F7C-A03C-676D2A88AB8F}" dt="2021-03-11T12:22:41.386" v="0" actId="207"/>
          <ac:spMkLst>
            <pc:docMk/>
            <pc:sldMk cId="1765002604" sldId="286"/>
            <ac:spMk id="2" creationId="{00000000-0000-0000-0000-000000000000}"/>
          </ac:spMkLst>
        </pc:spChg>
      </pc:sldChg>
      <pc:sldChg chg="addSp delSp modSp mod">
        <pc:chgData name="Petr Kalina" userId="c562be8a-72c8-4d98-8725-854d52c71664" providerId="ADAL" clId="{660BAC0B-A5DA-4F7C-A03C-676D2A88AB8F}" dt="2021-03-11T12:32:40.271" v="8" actId="1076"/>
        <pc:sldMkLst>
          <pc:docMk/>
          <pc:sldMk cId="898364491" sldId="287"/>
        </pc:sldMkLst>
        <pc:spChg chg="add del mod">
          <ac:chgData name="Petr Kalina" userId="c562be8a-72c8-4d98-8725-854d52c71664" providerId="ADAL" clId="{660BAC0B-A5DA-4F7C-A03C-676D2A88AB8F}" dt="2021-03-11T12:31:33.844" v="2" actId="931"/>
          <ac:spMkLst>
            <pc:docMk/>
            <pc:sldMk cId="898364491" sldId="287"/>
            <ac:spMk id="3" creationId="{8E99C795-E841-453E-88C0-BC488616EAA6}"/>
          </ac:spMkLst>
        </pc:spChg>
        <pc:spChg chg="add del">
          <ac:chgData name="Petr Kalina" userId="c562be8a-72c8-4d98-8725-854d52c71664" providerId="ADAL" clId="{660BAC0B-A5DA-4F7C-A03C-676D2A88AB8F}" dt="2021-03-11T12:32:34.860" v="7" actId="478"/>
          <ac:spMkLst>
            <pc:docMk/>
            <pc:sldMk cId="898364491" sldId="287"/>
            <ac:spMk id="8" creationId="{9CD644B4-D117-46D7-B709-C414F17B6556}"/>
          </ac:spMkLst>
        </pc:spChg>
        <pc:picChg chg="add mod">
          <ac:chgData name="Petr Kalina" userId="c562be8a-72c8-4d98-8725-854d52c71664" providerId="ADAL" clId="{660BAC0B-A5DA-4F7C-A03C-676D2A88AB8F}" dt="2021-03-11T12:32:40.271" v="8" actId="1076"/>
          <ac:picMkLst>
            <pc:docMk/>
            <pc:sldMk cId="898364491" sldId="287"/>
            <ac:picMk id="5" creationId="{C8A15670-1491-464A-B588-A7E80546885F}"/>
          </ac:picMkLst>
        </pc:picChg>
        <pc:picChg chg="del">
          <ac:chgData name="Petr Kalina" userId="c562be8a-72c8-4d98-8725-854d52c71664" providerId="ADAL" clId="{660BAC0B-A5DA-4F7C-A03C-676D2A88AB8F}" dt="2021-03-11T12:31:25.507" v="1" actId="478"/>
          <ac:picMkLst>
            <pc:docMk/>
            <pc:sldMk cId="898364491" sldId="287"/>
            <ac:picMk id="14" creationId="{1B67153D-6986-4C51-A008-E93360A5FD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d4MfENxOS0&amp;t=153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EF8A435-4248-4C70-B7E7-2F279B25F27B}"/>
              </a:ext>
            </a:extLst>
          </p:cNvPr>
          <p:cNvSpPr txBox="1">
            <a:spLocks/>
          </p:cNvSpPr>
          <p:nvPr/>
        </p:nvSpPr>
        <p:spPr>
          <a:xfrm>
            <a:off x="755576" y="18448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rgbClr val="FFFF00"/>
                </a:solidFill>
                <a:cs typeface="Calibri"/>
              </a:rPr>
              <a:t>Vokalický systém ukrajinštiny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68562-B4F1-4AC8-B558-98D97F0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Samohlásky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A0F9E-2432-4EF0-93B3-2A17DB420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z horizontálního hlediska: </a:t>
            </a:r>
          </a:p>
          <a:p>
            <a:pPr marL="0" indent="0" algn="ctr">
              <a:buNone/>
            </a:pPr>
            <a:r>
              <a:rPr lang="cs-CZ" b="1" dirty="0"/>
              <a:t>přední</a:t>
            </a:r>
            <a:r>
              <a:rPr lang="cs-CZ" dirty="0"/>
              <a:t>, </a:t>
            </a:r>
            <a:r>
              <a:rPr lang="cs-CZ" b="1" dirty="0"/>
              <a:t>střední</a:t>
            </a:r>
            <a:r>
              <a:rPr lang="cs-CZ" dirty="0"/>
              <a:t>, </a:t>
            </a:r>
            <a:r>
              <a:rPr lang="cs-CZ" b="1" dirty="0"/>
              <a:t>zadní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z vertikálního hlediska:</a:t>
            </a:r>
          </a:p>
          <a:p>
            <a:pPr marL="0" indent="0" algn="ctr">
              <a:buNone/>
            </a:pPr>
            <a:r>
              <a:rPr lang="cs-CZ" b="1" dirty="0"/>
              <a:t>vysoké</a:t>
            </a:r>
            <a:r>
              <a:rPr lang="cs-CZ" dirty="0"/>
              <a:t>, </a:t>
            </a:r>
            <a:r>
              <a:rPr lang="cs-CZ" b="1" dirty="0"/>
              <a:t>středové</a:t>
            </a:r>
            <a:r>
              <a:rPr lang="cs-CZ" dirty="0"/>
              <a:t>, </a:t>
            </a:r>
            <a:r>
              <a:rPr lang="cs-CZ" b="1" dirty="0"/>
              <a:t>nízké</a:t>
            </a:r>
            <a:endParaRPr lang="en-GB" b="1" dirty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cs-CZ" dirty="0"/>
              <a:t>podle postavení rtů:</a:t>
            </a:r>
          </a:p>
          <a:p>
            <a:pPr marL="0" indent="0" algn="ctr">
              <a:buNone/>
            </a:pPr>
            <a:r>
              <a:rPr lang="cs-CZ" b="1" dirty="0"/>
              <a:t>zaokrouhlené</a:t>
            </a:r>
            <a:r>
              <a:rPr lang="cs-CZ" dirty="0"/>
              <a:t>, </a:t>
            </a:r>
            <a:r>
              <a:rPr lang="cs-CZ" b="1" dirty="0"/>
              <a:t>nezaokrouhlené</a:t>
            </a:r>
          </a:p>
        </p:txBody>
      </p:sp>
    </p:spTree>
    <p:extLst>
      <p:ext uri="{BB962C8B-B14F-4D97-AF65-F5344CB8AC3E}">
        <p14:creationId xmlns:p14="http://schemas.microsoft.com/office/powerpoint/2010/main" val="260929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/>
              <a:t>Tvar vokálního traktu u českých samohlásek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09289"/>
            <a:ext cx="2232248" cy="2218165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65810"/>
            <a:ext cx="2232248" cy="2232248"/>
          </a:xfrm>
          <a:prstGeom prst="rect">
            <a:avLst/>
          </a:prstGeom>
          <a:scene3d>
            <a:camera prst="orthographicFront">
              <a:rot lat="0" lon="300000" rev="16200000"/>
            </a:camera>
            <a:lightRig rig="threePt" dir="t"/>
          </a:scene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273192"/>
            <a:ext cx="2383486" cy="2375943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121064"/>
            <a:ext cx="2304256" cy="2304256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480" y="3706077"/>
            <a:ext cx="2286943" cy="2279706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76500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C8A15670-1491-464A-B588-A7E8054688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4069"/>
            <a:ext cx="8229600" cy="2169862"/>
          </a:xfrm>
          <a:noFill/>
        </p:spPr>
      </p:pic>
    </p:spTree>
    <p:extLst>
      <p:ext uri="{BB962C8B-B14F-4D97-AF65-F5344CB8AC3E}">
        <p14:creationId xmlns:p14="http://schemas.microsoft.com/office/powerpoint/2010/main" val="89836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995157-B41D-44DA-B960-9EBA843B8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навчити, ходив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dirty="0">
                <a:effectLst/>
                <a:latin typeface="+mj-lt"/>
                <a:ea typeface="Calibri" panose="020F0502020204030204" pitchFamily="34" charset="0"/>
              </a:rPr>
              <a:t>Ў</a:t>
            </a:r>
          </a:p>
          <a:p>
            <a:pPr marL="0" indent="0" algn="ctr"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весн</a:t>
            </a:r>
            <a:r>
              <a:rPr lang="cs-CZ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бер</a:t>
            </a:r>
            <a:r>
              <a:rPr lang="cs-CZ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тепл</a:t>
            </a:r>
            <a:r>
              <a:rPr lang="cs-CZ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</a:p>
          <a:p>
            <a:pPr marL="0" indent="0" algn="ctr">
              <a:buNone/>
            </a:pPr>
            <a:r>
              <a:rPr lang="uk-UA" sz="3600" b="1" dirty="0">
                <a:effectLst/>
                <a:latin typeface="+mj-lt"/>
                <a:ea typeface="Calibri" panose="020F0502020204030204" pitchFamily="34" charset="0"/>
              </a:rPr>
              <a:t>Є</a:t>
            </a:r>
            <a:r>
              <a:rPr lang="en-GB" sz="3600" dirty="0">
                <a:effectLst/>
                <a:latin typeface="+mj-lt"/>
                <a:ea typeface="Calibri" panose="020F0502020204030204" pitchFamily="34" charset="0"/>
              </a:rPr>
              <a:t>: </a:t>
            </a:r>
            <a:r>
              <a:rPr lang="uk-UA" sz="3600" dirty="0">
                <a:effectLst/>
                <a:latin typeface="+mj-lt"/>
                <a:ea typeface="Calibri" panose="020F0502020204030204" pitchFamily="34" charset="0"/>
              </a:rPr>
              <a:t>єднати, моє</a:t>
            </a:r>
            <a:endParaRPr lang="cs-CZ" sz="3600" dirty="0">
              <a:latin typeface="+mj-lt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</a:rPr>
              <a:t>я йду, він іде</a:t>
            </a:r>
            <a:endParaRPr lang="cs-CZ" sz="3600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3600" dirty="0">
                <a:effectLst/>
                <a:latin typeface="+mj-lt"/>
                <a:ea typeface="Calibri" panose="020F0502020204030204" pitchFamily="34" charset="0"/>
              </a:rPr>
              <a:t>i-</a:t>
            </a:r>
            <a:r>
              <a:rPr lang="uk-UA" sz="3600" dirty="0">
                <a:effectLst/>
                <a:latin typeface="+mj-lt"/>
                <a:ea typeface="Calibri" panose="020F0502020204030204" pitchFamily="34" charset="0"/>
              </a:rPr>
              <a:t>ду, йду</a:t>
            </a:r>
            <a:endParaRPr 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082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A9579-7BB1-4979-BDA5-67135763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Haličská výslovnost </a:t>
            </a:r>
            <a:r>
              <a:rPr lang="uk-UA" dirty="0"/>
              <a:t>«И»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E4A0B-B155-4EAC-A44F-33C539288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uk-UA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uk-UA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https://www.youtube.com/watch?v=gd4MfENxOS0&amp;t=153s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народилася, спогади, будинки, один, музикантка, залучила, важливий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022863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Předvádění na obrazovce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Moje prezentace modrá</vt:lpstr>
      <vt:lpstr>Prezentace aplikace PowerPoint</vt:lpstr>
      <vt:lpstr>Samohlásky</vt:lpstr>
      <vt:lpstr>Tvar vokálního traktu u českých samohlásek</vt:lpstr>
      <vt:lpstr>Prezentace aplikace PowerPoint</vt:lpstr>
      <vt:lpstr>Prezentace aplikace PowerPoint</vt:lpstr>
      <vt:lpstr>Haličská výslovnost «И»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Kalina</dc:creator>
  <cp:lastModifiedBy>Petr Kalina</cp:lastModifiedBy>
  <cp:revision>1</cp:revision>
  <dcterms:created xsi:type="dcterms:W3CDTF">2021-03-11T12:31:37Z</dcterms:created>
  <dcterms:modified xsi:type="dcterms:W3CDTF">2021-03-11T12:33:04Z</dcterms:modified>
</cp:coreProperties>
</file>