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8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44FFC1-C283-49EB-A610-AE0053F30092}" v="3" dt="2021-04-07T17:35:59.5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Kalina" userId="c562be8a-72c8-4d98-8725-854d52c71664" providerId="ADAL" clId="{DC44FFC1-C283-49EB-A610-AE0053F30092}"/>
    <pc:docChg chg="undo custSel addSld delSld modSld">
      <pc:chgData name="Petr Kalina" userId="c562be8a-72c8-4d98-8725-854d52c71664" providerId="ADAL" clId="{DC44FFC1-C283-49EB-A610-AE0053F30092}" dt="2021-04-07T17:52:00.105" v="194" actId="255"/>
      <pc:docMkLst>
        <pc:docMk/>
      </pc:docMkLst>
      <pc:sldChg chg="addSp delSp modSp mod">
        <pc:chgData name="Petr Kalina" userId="c562be8a-72c8-4d98-8725-854d52c71664" providerId="ADAL" clId="{DC44FFC1-C283-49EB-A610-AE0053F30092}" dt="2021-04-07T17:33:02.768" v="106" actId="1076"/>
        <pc:sldMkLst>
          <pc:docMk/>
          <pc:sldMk cId="1546705261" sldId="256"/>
        </pc:sldMkLst>
        <pc:spChg chg="add del mod">
          <ac:chgData name="Petr Kalina" userId="c562be8a-72c8-4d98-8725-854d52c71664" providerId="ADAL" clId="{DC44FFC1-C283-49EB-A610-AE0053F30092}" dt="2021-04-07T17:30:54.536" v="13" actId="478"/>
          <ac:spMkLst>
            <pc:docMk/>
            <pc:sldMk cId="1546705261" sldId="256"/>
            <ac:spMk id="2" creationId="{B6AE579A-EFD2-4D53-80B5-2A0ECCD92851}"/>
          </ac:spMkLst>
        </pc:spChg>
        <pc:spChg chg="mod">
          <ac:chgData name="Petr Kalina" userId="c562be8a-72c8-4d98-8725-854d52c71664" providerId="ADAL" clId="{DC44FFC1-C283-49EB-A610-AE0053F30092}" dt="2021-04-07T17:32:36.341" v="99" actId="1076"/>
          <ac:spMkLst>
            <pc:docMk/>
            <pc:sldMk cId="1546705261" sldId="256"/>
            <ac:spMk id="3" creationId="{00000000-0000-0000-0000-000000000000}"/>
          </ac:spMkLst>
        </pc:spChg>
        <pc:spChg chg="del">
          <ac:chgData name="Petr Kalina" userId="c562be8a-72c8-4d98-8725-854d52c71664" providerId="ADAL" clId="{DC44FFC1-C283-49EB-A610-AE0053F30092}" dt="2021-04-07T17:32:57.521" v="105" actId="478"/>
          <ac:spMkLst>
            <pc:docMk/>
            <pc:sldMk cId="1546705261" sldId="256"/>
            <ac:spMk id="4" creationId="{4EF8A435-4248-4C70-B7E7-2F279B25F27B}"/>
          </ac:spMkLst>
        </pc:spChg>
        <pc:spChg chg="add mod">
          <ac:chgData name="Petr Kalina" userId="c562be8a-72c8-4d98-8725-854d52c71664" providerId="ADAL" clId="{DC44FFC1-C283-49EB-A610-AE0053F30092}" dt="2021-04-07T17:33:02.768" v="106" actId="1076"/>
          <ac:spMkLst>
            <pc:docMk/>
            <pc:sldMk cId="1546705261" sldId="256"/>
            <ac:spMk id="5" creationId="{355D69F4-8020-492F-8523-440D49D1136B}"/>
          </ac:spMkLst>
        </pc:spChg>
      </pc:sldChg>
      <pc:sldChg chg="del">
        <pc:chgData name="Petr Kalina" userId="c562be8a-72c8-4d98-8725-854d52c71664" providerId="ADAL" clId="{DC44FFC1-C283-49EB-A610-AE0053F30092}" dt="2021-04-07T17:39:15.151" v="163" actId="47"/>
        <pc:sldMkLst>
          <pc:docMk/>
          <pc:sldMk cId="834853927" sldId="279"/>
        </pc:sldMkLst>
      </pc:sldChg>
      <pc:sldChg chg="del">
        <pc:chgData name="Petr Kalina" userId="c562be8a-72c8-4d98-8725-854d52c71664" providerId="ADAL" clId="{DC44FFC1-C283-49EB-A610-AE0053F30092}" dt="2021-04-07T17:39:16.006" v="164" actId="47"/>
        <pc:sldMkLst>
          <pc:docMk/>
          <pc:sldMk cId="2786688399" sldId="280"/>
        </pc:sldMkLst>
      </pc:sldChg>
      <pc:sldChg chg="del">
        <pc:chgData name="Petr Kalina" userId="c562be8a-72c8-4d98-8725-854d52c71664" providerId="ADAL" clId="{DC44FFC1-C283-49EB-A610-AE0053F30092}" dt="2021-04-07T17:39:16.707" v="165" actId="47"/>
        <pc:sldMkLst>
          <pc:docMk/>
          <pc:sldMk cId="957770198" sldId="281"/>
        </pc:sldMkLst>
      </pc:sldChg>
      <pc:sldChg chg="del">
        <pc:chgData name="Petr Kalina" userId="c562be8a-72c8-4d98-8725-854d52c71664" providerId="ADAL" clId="{DC44FFC1-C283-49EB-A610-AE0053F30092}" dt="2021-04-07T17:39:17.269" v="166" actId="47"/>
        <pc:sldMkLst>
          <pc:docMk/>
          <pc:sldMk cId="1956228576" sldId="282"/>
        </pc:sldMkLst>
      </pc:sldChg>
      <pc:sldChg chg="del">
        <pc:chgData name="Petr Kalina" userId="c562be8a-72c8-4d98-8725-854d52c71664" providerId="ADAL" clId="{DC44FFC1-C283-49EB-A610-AE0053F30092}" dt="2021-04-07T17:39:17.852" v="167" actId="47"/>
        <pc:sldMkLst>
          <pc:docMk/>
          <pc:sldMk cId="4257288987" sldId="283"/>
        </pc:sldMkLst>
      </pc:sldChg>
      <pc:sldChg chg="del">
        <pc:chgData name="Petr Kalina" userId="c562be8a-72c8-4d98-8725-854d52c71664" providerId="ADAL" clId="{DC44FFC1-C283-49EB-A610-AE0053F30092}" dt="2021-04-07T17:39:18.362" v="168" actId="47"/>
        <pc:sldMkLst>
          <pc:docMk/>
          <pc:sldMk cId="731785450" sldId="284"/>
        </pc:sldMkLst>
      </pc:sldChg>
      <pc:sldChg chg="del">
        <pc:chgData name="Petr Kalina" userId="c562be8a-72c8-4d98-8725-854d52c71664" providerId="ADAL" clId="{DC44FFC1-C283-49EB-A610-AE0053F30092}" dt="2021-04-07T17:39:18.914" v="169" actId="47"/>
        <pc:sldMkLst>
          <pc:docMk/>
          <pc:sldMk cId="1838356575" sldId="285"/>
        </pc:sldMkLst>
      </pc:sldChg>
      <pc:sldChg chg="del">
        <pc:chgData name="Petr Kalina" userId="c562be8a-72c8-4d98-8725-854d52c71664" providerId="ADAL" clId="{DC44FFC1-C283-49EB-A610-AE0053F30092}" dt="2021-04-07T17:39:19.451" v="170" actId="47"/>
        <pc:sldMkLst>
          <pc:docMk/>
          <pc:sldMk cId="3113677400" sldId="286"/>
        </pc:sldMkLst>
      </pc:sldChg>
      <pc:sldChg chg="addSp delSp modSp new mod">
        <pc:chgData name="Petr Kalina" userId="c562be8a-72c8-4d98-8725-854d52c71664" providerId="ADAL" clId="{DC44FFC1-C283-49EB-A610-AE0053F30092}" dt="2021-04-07T17:39:03.408" v="162" actId="1076"/>
        <pc:sldMkLst>
          <pc:docMk/>
          <pc:sldMk cId="1354038230" sldId="287"/>
        </pc:sldMkLst>
        <pc:spChg chg="del">
          <ac:chgData name="Petr Kalina" userId="c562be8a-72c8-4d98-8725-854d52c71664" providerId="ADAL" clId="{DC44FFC1-C283-49EB-A610-AE0053F30092}" dt="2021-04-07T17:35:00.597" v="127" actId="478"/>
          <ac:spMkLst>
            <pc:docMk/>
            <pc:sldMk cId="1354038230" sldId="287"/>
            <ac:spMk id="2" creationId="{8B573570-11E5-4736-AACE-5245EF3FE5F7}"/>
          </ac:spMkLst>
        </pc:spChg>
        <pc:spChg chg="mod">
          <ac:chgData name="Petr Kalina" userId="c562be8a-72c8-4d98-8725-854d52c71664" providerId="ADAL" clId="{DC44FFC1-C283-49EB-A610-AE0053F30092}" dt="2021-04-07T17:38:11.368" v="160" actId="1076"/>
          <ac:spMkLst>
            <pc:docMk/>
            <pc:sldMk cId="1354038230" sldId="287"/>
            <ac:spMk id="3" creationId="{CD0B14CA-3215-4AC1-870F-0BD87561B932}"/>
          </ac:spMkLst>
        </pc:spChg>
        <pc:spChg chg="add mod">
          <ac:chgData name="Petr Kalina" userId="c562be8a-72c8-4d98-8725-854d52c71664" providerId="ADAL" clId="{DC44FFC1-C283-49EB-A610-AE0053F30092}" dt="2021-04-07T17:39:03.408" v="162" actId="1076"/>
          <ac:spMkLst>
            <pc:docMk/>
            <pc:sldMk cId="1354038230" sldId="287"/>
            <ac:spMk id="4" creationId="{0AF7A5FD-650B-4A13-866C-703658E1A0B0}"/>
          </ac:spMkLst>
        </pc:spChg>
      </pc:sldChg>
      <pc:sldChg chg="addSp delSp modSp new mod modClrScheme chgLayout">
        <pc:chgData name="Petr Kalina" userId="c562be8a-72c8-4d98-8725-854d52c71664" providerId="ADAL" clId="{DC44FFC1-C283-49EB-A610-AE0053F30092}" dt="2021-04-07T17:52:00.105" v="194" actId="255"/>
        <pc:sldMkLst>
          <pc:docMk/>
          <pc:sldMk cId="1608824833" sldId="288"/>
        </pc:sldMkLst>
        <pc:spChg chg="mod">
          <ac:chgData name="Petr Kalina" userId="c562be8a-72c8-4d98-8725-854d52c71664" providerId="ADAL" clId="{DC44FFC1-C283-49EB-A610-AE0053F30092}" dt="2021-04-07T17:51:08.473" v="184" actId="26606"/>
          <ac:spMkLst>
            <pc:docMk/>
            <pc:sldMk cId="1608824833" sldId="288"/>
            <ac:spMk id="2" creationId="{5600A671-93EE-4703-B034-7A5C58B7BCD4}"/>
          </ac:spMkLst>
        </pc:spChg>
        <pc:spChg chg="mod">
          <ac:chgData name="Petr Kalina" userId="c562be8a-72c8-4d98-8725-854d52c71664" providerId="ADAL" clId="{DC44FFC1-C283-49EB-A610-AE0053F30092}" dt="2021-04-07T17:51:08.473" v="184" actId="26606"/>
          <ac:spMkLst>
            <pc:docMk/>
            <pc:sldMk cId="1608824833" sldId="288"/>
            <ac:spMk id="3" creationId="{66EDA3C4-EBC5-477F-844E-C415F66D62AA}"/>
          </ac:spMkLst>
        </pc:spChg>
        <pc:spChg chg="add del mod">
          <ac:chgData name="Petr Kalina" userId="c562be8a-72c8-4d98-8725-854d52c71664" providerId="ADAL" clId="{DC44FFC1-C283-49EB-A610-AE0053F30092}" dt="2021-04-07T17:51:20.940" v="185" actId="478"/>
          <ac:spMkLst>
            <pc:docMk/>
            <pc:sldMk cId="1608824833" sldId="288"/>
            <ac:spMk id="8" creationId="{D18886B9-18A5-4BF2-8505-E42E89F378A2}"/>
          </ac:spMkLst>
        </pc:spChg>
        <pc:spChg chg="add del mod">
          <ac:chgData name="Petr Kalina" userId="c562be8a-72c8-4d98-8725-854d52c71664" providerId="ADAL" clId="{DC44FFC1-C283-49EB-A610-AE0053F30092}" dt="2021-04-07T17:51:22.528" v="186" actId="478"/>
          <ac:spMkLst>
            <pc:docMk/>
            <pc:sldMk cId="1608824833" sldId="288"/>
            <ac:spMk id="10" creationId="{1E20E9B1-A9D3-4AFE-B01D-79F7DCF18D3E}"/>
          </ac:spMkLst>
        </pc:spChg>
        <pc:spChg chg="add mod">
          <ac:chgData name="Petr Kalina" userId="c562be8a-72c8-4d98-8725-854d52c71664" providerId="ADAL" clId="{DC44FFC1-C283-49EB-A610-AE0053F30092}" dt="2021-04-07T17:52:00.105" v="194" actId="255"/>
          <ac:spMkLst>
            <pc:docMk/>
            <pc:sldMk cId="1608824833" sldId="288"/>
            <ac:spMk id="12" creationId="{EE9CCDC4-1D95-41FB-8FDA-A912B726B546}"/>
          </ac:spMkLst>
        </pc:spChg>
      </pc:sldChg>
    </pc:docChg>
  </pc:docChgLst>
  <pc:docChgLst>
    <pc:chgData name="Petr Kalina" userId="c562be8a-72c8-4d98-8725-854d52c71664" providerId="ADAL" clId="{1E2D729F-129F-43CB-BEF3-6D27E8762492}"/>
    <pc:docChg chg="custSel modSld">
      <pc:chgData name="Petr Kalina" userId="c562be8a-72c8-4d98-8725-854d52c71664" providerId="ADAL" clId="{1E2D729F-129F-43CB-BEF3-6D27E8762492}" dt="2021-04-08T15:08:43.633" v="13" actId="1076"/>
      <pc:docMkLst>
        <pc:docMk/>
      </pc:docMkLst>
      <pc:sldChg chg="modSp mod">
        <pc:chgData name="Petr Kalina" userId="c562be8a-72c8-4d98-8725-854d52c71664" providerId="ADAL" clId="{1E2D729F-129F-43CB-BEF3-6D27E8762492}" dt="2021-04-08T15:08:43.633" v="13" actId="1076"/>
        <pc:sldMkLst>
          <pc:docMk/>
          <pc:sldMk cId="1354038230" sldId="287"/>
        </pc:sldMkLst>
        <pc:spChg chg="mod">
          <ac:chgData name="Petr Kalina" userId="c562be8a-72c8-4d98-8725-854d52c71664" providerId="ADAL" clId="{1E2D729F-129F-43CB-BEF3-6D27E8762492}" dt="2021-04-08T15:08:18.460" v="3" actId="27636"/>
          <ac:spMkLst>
            <pc:docMk/>
            <pc:sldMk cId="1354038230" sldId="287"/>
            <ac:spMk id="3" creationId="{CD0B14CA-3215-4AC1-870F-0BD87561B932}"/>
          </ac:spMkLst>
        </pc:spChg>
        <pc:spChg chg="mod">
          <ac:chgData name="Petr Kalina" userId="c562be8a-72c8-4d98-8725-854d52c71664" providerId="ADAL" clId="{1E2D729F-129F-43CB-BEF3-6D27E8762492}" dt="2021-04-08T15:08:43.633" v="13" actId="1076"/>
          <ac:spMkLst>
            <pc:docMk/>
            <pc:sldMk cId="1354038230" sldId="287"/>
            <ac:spMk id="4" creationId="{0AF7A5FD-650B-4A13-866C-703658E1A0B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42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80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09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45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32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94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0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79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868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57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3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0000">
              <a:srgbClr val="000082"/>
            </a:gs>
            <a:gs pos="24160">
              <a:srgbClr val="0012A2"/>
            </a:gs>
            <a:gs pos="33000">
              <a:srgbClr val="0047FF"/>
            </a:gs>
            <a:gs pos="67000">
              <a:srgbClr val="000082"/>
            </a:gs>
            <a:gs pos="83000">
              <a:srgbClr val="0047FF"/>
            </a:gs>
            <a:gs pos="88000">
              <a:srgbClr val="000082"/>
            </a:gs>
            <a:gs pos="91000">
              <a:srgbClr val="0047FF">
                <a:lumMod val="88000"/>
                <a:lumOff val="12000"/>
                <a:alpha val="93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E3289-A73A-4FC4-AADA-4A929F24CBAB}" type="datetimeFigureOut">
              <a:rPr lang="cs-CZ" smtClean="0"/>
              <a:t>08.04.2021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7298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720080"/>
          </a:xfrm>
        </p:spPr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PhDr. Petr Kalina, Ph.D.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55D69F4-8020-492F-8523-440D49D1136B}"/>
              </a:ext>
            </a:extLst>
          </p:cNvPr>
          <p:cNvSpPr txBox="1"/>
          <p:nvPr/>
        </p:nvSpPr>
        <p:spPr>
          <a:xfrm>
            <a:off x="616024" y="1484784"/>
            <a:ext cx="79119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>
                <a:solidFill>
                  <a:srgbClr val="FFFF00"/>
                </a:solidFill>
              </a:rPr>
              <a:t>Fonetická specifika prodloužených (zdvojených) konsonantů</a:t>
            </a:r>
          </a:p>
        </p:txBody>
      </p:sp>
    </p:spTree>
    <p:extLst>
      <p:ext uri="{BB962C8B-B14F-4D97-AF65-F5344CB8AC3E}">
        <p14:creationId xmlns:p14="http://schemas.microsoft.com/office/powerpoint/2010/main" val="154670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0B14CA-3215-4AC1-870F-0BD87561B9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616" y="1124744"/>
            <a:ext cx="2746648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uk-UA" sz="3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ззаду </a:t>
            </a:r>
            <a:endParaRPr lang="cs-CZ" sz="3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uk-UA" sz="3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волосся</a:t>
            </a:r>
            <a:endParaRPr lang="cs-CZ" sz="3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uk-UA" sz="3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обличчя</a:t>
            </a:r>
            <a:endParaRPr lang="cs-CZ" sz="3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uk-UA" sz="3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ніччю</a:t>
            </a:r>
            <a:endParaRPr lang="cs-CZ" sz="3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uk-UA" sz="3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беззубий</a:t>
            </a:r>
            <a:endParaRPr lang="cs-CZ" sz="3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uk-UA" sz="3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ллєш</a:t>
            </a:r>
            <a:endParaRPr lang="cs-CZ" sz="3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AF7A5FD-650B-4A13-866C-703658E1A0B0}"/>
              </a:ext>
            </a:extLst>
          </p:cNvPr>
          <p:cNvSpPr txBox="1"/>
          <p:nvPr/>
        </p:nvSpPr>
        <p:spPr>
          <a:xfrm>
            <a:off x="5364088" y="764704"/>
            <a:ext cx="2305439" cy="587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uk-UA" sz="3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питання</a:t>
            </a:r>
            <a:endParaRPr lang="cs-CZ" sz="3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</a:pPr>
            <a:r>
              <a:rPr lang="uk-UA" sz="3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віддати</a:t>
            </a:r>
            <a:endParaRPr lang="cs-CZ" sz="3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</a:pPr>
            <a:r>
              <a:rPr lang="uk-UA" sz="3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численний</a:t>
            </a:r>
            <a:endParaRPr lang="cs-CZ" sz="3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</a:pPr>
            <a:r>
              <a:rPr lang="uk-UA" sz="3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годинник</a:t>
            </a:r>
            <a:endParaRPr lang="cs-CZ" sz="3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</a:pPr>
            <a:r>
              <a:rPr lang="uk-UA" sz="3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піддашшя</a:t>
            </a:r>
            <a:endParaRPr lang="cs-CZ" sz="3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</a:pPr>
            <a:r>
              <a:rPr lang="uk-UA" sz="3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щоденник</a:t>
            </a:r>
            <a:endParaRPr lang="cs-CZ" sz="3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</a:pPr>
            <a:r>
              <a:rPr lang="uk-UA" sz="3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Ганна</a:t>
            </a:r>
            <a:endParaRPr lang="cs-CZ" sz="3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</a:pPr>
            <a:endParaRPr lang="cs-CZ" sz="3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4038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00A671-93EE-4703-B034-7A5C58B7B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700">
                <a:effectLst/>
              </a:rPr>
              <a:t>Prodloužení hlásek může rozlišovat význam</a:t>
            </a:r>
            <a:endParaRPr lang="cs-CZ" sz="370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EDA3C4-EBC5-477F-844E-C415F66D62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>
                <a:effectLst/>
              </a:rPr>
              <a:t>заважити </a:t>
            </a:r>
            <a:r>
              <a:rPr lang="cs-CZ" dirty="0">
                <a:effectLst/>
              </a:rPr>
              <a:t>= zvážit</a:t>
            </a:r>
          </a:p>
          <a:p>
            <a:pPr marL="0" indent="0">
              <a:buNone/>
            </a:pPr>
            <a:r>
              <a:rPr lang="uk-UA" dirty="0">
                <a:effectLst/>
              </a:rPr>
              <a:t>завважити = </a:t>
            </a:r>
            <a:r>
              <a:rPr lang="cs-CZ" dirty="0">
                <a:effectLst/>
              </a:rPr>
              <a:t>zpozorovat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EE9CCDC4-1D95-41FB-8FDA-A912B726B5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/>
          <a:p>
            <a:pPr marL="0" indent="0">
              <a:buNone/>
            </a:pPr>
            <a:r>
              <a:rPr lang="uk-UA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знайомо </a:t>
            </a:r>
            <a:r>
              <a:rPr lang="en-GB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známě</a:t>
            </a:r>
          </a:p>
          <a:p>
            <a:pPr marL="0" indent="0">
              <a:buNone/>
            </a:pPr>
            <a:r>
              <a:rPr lang="uk-UA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знайоммо</a:t>
            </a:r>
            <a:r>
              <a:rPr lang="uk-UA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= seznamme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824833"/>
      </p:ext>
    </p:extLst>
  </p:cSld>
  <p:clrMapOvr>
    <a:masterClrMapping/>
  </p:clrMapOvr>
</p:sld>
</file>

<file path=ppt/theme/theme1.xml><?xml version="1.0" encoding="utf-8"?>
<a:theme xmlns:a="http://schemas.openxmlformats.org/drawingml/2006/main" name="Moje prezentace modrá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Moje prezentace modrá</Template>
  <TotalTime>237</TotalTime>
  <Words>46</Words>
  <Application>Microsoft Office PowerPoint</Application>
  <PresentationFormat>Předvádění na obrazovce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Arial</vt:lpstr>
      <vt:lpstr>Calibri</vt:lpstr>
      <vt:lpstr>Moje prezentace modrá</vt:lpstr>
      <vt:lpstr>Prezentace aplikace PowerPoint</vt:lpstr>
      <vt:lpstr>Prezentace aplikace PowerPoint</vt:lpstr>
      <vt:lpstr>Prodloužení hlásek může rozlišovat význam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Češi na Ukrajině</dc:title>
  <dc:creator>Petr Ch. Kalina</dc:creator>
  <cp:lastModifiedBy>Petr Kalina</cp:lastModifiedBy>
  <cp:revision>16</cp:revision>
  <dcterms:created xsi:type="dcterms:W3CDTF">2013-04-08T12:34:12Z</dcterms:created>
  <dcterms:modified xsi:type="dcterms:W3CDTF">2021-04-08T15:08:46Z</dcterms:modified>
</cp:coreProperties>
</file>