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5" r:id="rId3"/>
    <p:sldId id="259" r:id="rId4"/>
    <p:sldId id="257" r:id="rId5"/>
    <p:sldId id="276" r:id="rId6"/>
    <p:sldId id="260" r:id="rId7"/>
    <p:sldId id="278" r:id="rId8"/>
    <p:sldId id="258" r:id="rId9"/>
    <p:sldId id="277" r:id="rId10"/>
    <p:sldId id="262" r:id="rId11"/>
    <p:sldId id="261" r:id="rId12"/>
    <p:sldId id="263" r:id="rId13"/>
    <p:sldId id="264" r:id="rId14"/>
    <p:sldId id="265" r:id="rId15"/>
    <p:sldId id="266" r:id="rId16"/>
    <p:sldId id="267" r:id="rId17"/>
    <p:sldId id="269" r:id="rId18"/>
    <p:sldId id="268" r:id="rId19"/>
    <p:sldId id="270" r:id="rId20"/>
    <p:sldId id="272" r:id="rId21"/>
    <p:sldId id="279" r:id="rId22"/>
    <p:sldId id="280" r:id="rId23"/>
    <p:sldId id="271" r:id="rId24"/>
    <p:sldId id="273" r:id="rId25"/>
    <p:sldId id="281" r:id="rId26"/>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020"/>
    <a:srgbClr val="191919"/>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75792" autoAdjust="0"/>
  </p:normalViewPr>
  <p:slideViewPr>
    <p:cSldViewPr snapToGrid="0">
      <p:cViewPr varScale="1">
        <p:scale>
          <a:sx n="64" d="100"/>
          <a:sy n="64" d="100"/>
        </p:scale>
        <p:origin x="142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김 수현" userId="1239afe6dc5adb87" providerId="LiveId" clId="{BC19DA5F-F244-4772-B103-44AE45A59E7E}"/>
    <pc:docChg chg="undo custSel addSld delSld modSld sldOrd">
      <pc:chgData name="김 수현" userId="1239afe6dc5adb87" providerId="LiveId" clId="{BC19DA5F-F244-4772-B103-44AE45A59E7E}" dt="2023-04-09T13:49:46.552" v="4021" actId="207"/>
      <pc:docMkLst>
        <pc:docMk/>
      </pc:docMkLst>
      <pc:sldChg chg="addSp delSp modSp mod modTransition modNotesTx">
        <pc:chgData name="김 수현" userId="1239afe6dc5adb87" providerId="LiveId" clId="{BC19DA5F-F244-4772-B103-44AE45A59E7E}" dt="2023-04-09T13:49:46.552" v="4021" actId="207"/>
        <pc:sldMkLst>
          <pc:docMk/>
          <pc:sldMk cId="846645140" sldId="256"/>
        </pc:sldMkLst>
        <pc:spChg chg="del mod">
          <ac:chgData name="김 수현" userId="1239afe6dc5adb87" providerId="LiveId" clId="{BC19DA5F-F244-4772-B103-44AE45A59E7E}" dt="2023-03-17T10:48:09.340" v="577" actId="478"/>
          <ac:spMkLst>
            <pc:docMk/>
            <pc:sldMk cId="846645140" sldId="256"/>
            <ac:spMk id="2" creationId="{01575B6A-B28F-D802-2D2B-EE3DED0DF76F}"/>
          </ac:spMkLst>
        </pc:spChg>
        <pc:spChg chg="del mod">
          <ac:chgData name="김 수현" userId="1239afe6dc5adb87" providerId="LiveId" clId="{BC19DA5F-F244-4772-B103-44AE45A59E7E}" dt="2023-04-09T13:41:55.448" v="4018" actId="478"/>
          <ac:spMkLst>
            <pc:docMk/>
            <pc:sldMk cId="846645140" sldId="256"/>
            <ac:spMk id="3" creationId="{ACBC1D8B-3701-6BF1-765E-DC8DA69EC610}"/>
          </ac:spMkLst>
        </pc:spChg>
        <pc:spChg chg="add del ord">
          <ac:chgData name="김 수현" userId="1239afe6dc5adb87" providerId="LiveId" clId="{BC19DA5F-F244-4772-B103-44AE45A59E7E}" dt="2023-03-17T10:53:08.687" v="608"/>
          <ac:spMkLst>
            <pc:docMk/>
            <pc:sldMk cId="846645140" sldId="256"/>
            <ac:spMk id="4" creationId="{2CA203EB-0BEC-6FE2-880E-DD4961EA8687}"/>
          </ac:spMkLst>
        </pc:spChg>
        <pc:spChg chg="add del mod">
          <ac:chgData name="김 수현" userId="1239afe6dc5adb87" providerId="LiveId" clId="{BC19DA5F-F244-4772-B103-44AE45A59E7E}" dt="2023-04-09T13:41:57.620" v="4019" actId="478"/>
          <ac:spMkLst>
            <pc:docMk/>
            <pc:sldMk cId="846645140" sldId="256"/>
            <ac:spMk id="4" creationId="{A125271F-5365-BCB4-B3CE-D7616BAE369B}"/>
          </ac:spMkLst>
        </pc:spChg>
        <pc:spChg chg="add del mod">
          <ac:chgData name="김 수현" userId="1239afe6dc5adb87" providerId="LiveId" clId="{BC19DA5F-F244-4772-B103-44AE45A59E7E}" dt="2023-03-17T10:53:08.687" v="608"/>
          <ac:spMkLst>
            <pc:docMk/>
            <pc:sldMk cId="846645140" sldId="256"/>
            <ac:spMk id="5" creationId="{A36B0C51-82F5-C0F3-1712-B3128495F9D9}"/>
          </ac:spMkLst>
        </pc:spChg>
        <pc:spChg chg="add del mod">
          <ac:chgData name="김 수현" userId="1239afe6dc5adb87" providerId="LiveId" clId="{BC19DA5F-F244-4772-B103-44AE45A59E7E}" dt="2023-03-17T10:48:11.970" v="578" actId="478"/>
          <ac:spMkLst>
            <pc:docMk/>
            <pc:sldMk cId="846645140" sldId="256"/>
            <ac:spMk id="7" creationId="{9B150955-761E-5AB0-7534-23D150A77275}"/>
          </ac:spMkLst>
        </pc:spChg>
        <pc:spChg chg="add del mod">
          <ac:chgData name="김 수현" userId="1239afe6dc5adb87" providerId="LiveId" clId="{BC19DA5F-F244-4772-B103-44AE45A59E7E}" dt="2023-03-17T10:53:08.687" v="608"/>
          <ac:spMkLst>
            <pc:docMk/>
            <pc:sldMk cId="846645140" sldId="256"/>
            <ac:spMk id="8" creationId="{E7D49A6D-E748-C99D-187E-1B66A0278101}"/>
          </ac:spMkLst>
        </pc:spChg>
        <pc:spChg chg="mod">
          <ac:chgData name="김 수현" userId="1239afe6dc5adb87" providerId="LiveId" clId="{BC19DA5F-F244-4772-B103-44AE45A59E7E}" dt="2023-03-17T10:52:20.488" v="606"/>
          <ac:spMkLst>
            <pc:docMk/>
            <pc:sldMk cId="846645140" sldId="256"/>
            <ac:spMk id="9" creationId="{3ED9FF07-65B2-AC8E-4EA6-353357D10E8D}"/>
          </ac:spMkLst>
        </pc:spChg>
        <pc:spChg chg="mod">
          <ac:chgData name="김 수현" userId="1239afe6dc5adb87" providerId="LiveId" clId="{BC19DA5F-F244-4772-B103-44AE45A59E7E}" dt="2023-04-09T13:49:46.552" v="4021" actId="207"/>
          <ac:spMkLst>
            <pc:docMk/>
            <pc:sldMk cId="846645140" sldId="256"/>
            <ac:spMk id="10" creationId="{58FDB695-4425-4975-A92D-242B01807095}"/>
          </ac:spMkLst>
        </pc:spChg>
        <pc:picChg chg="add mod">
          <ac:chgData name="김 수현" userId="1239afe6dc5adb87" providerId="LiveId" clId="{BC19DA5F-F244-4772-B103-44AE45A59E7E}" dt="2023-03-17T10:46:10.458" v="560" actId="167"/>
          <ac:picMkLst>
            <pc:docMk/>
            <pc:sldMk cId="846645140" sldId="256"/>
            <ac:picMk id="1026" creationId="{EB44BFE2-C131-18AC-606C-8AEF4E05C6D8}"/>
          </ac:picMkLst>
        </pc:picChg>
      </pc:sldChg>
      <pc:sldChg chg="addSp delSp modSp mod ord modNotesTx">
        <pc:chgData name="김 수현" userId="1239afe6dc5adb87" providerId="LiveId" clId="{BC19DA5F-F244-4772-B103-44AE45A59E7E}" dt="2023-04-08T17:28:56.395" v="2303" actId="20577"/>
        <pc:sldMkLst>
          <pc:docMk/>
          <pc:sldMk cId="1526269851" sldId="257"/>
        </pc:sldMkLst>
        <pc:spChg chg="add mod">
          <ac:chgData name="김 수현" userId="1239afe6dc5adb87" providerId="LiveId" clId="{BC19DA5F-F244-4772-B103-44AE45A59E7E}" dt="2023-03-19T13:09:48.486" v="1305" actId="20577"/>
          <ac:spMkLst>
            <pc:docMk/>
            <pc:sldMk cId="1526269851" sldId="257"/>
            <ac:spMk id="2" creationId="{480702E8-F223-E026-1474-BCA87E292765}"/>
          </ac:spMkLst>
        </pc:spChg>
        <pc:spChg chg="add mod">
          <ac:chgData name="김 수현" userId="1239afe6dc5adb87" providerId="LiveId" clId="{BC19DA5F-F244-4772-B103-44AE45A59E7E}" dt="2023-03-19T13:07:26.300" v="1277"/>
          <ac:spMkLst>
            <pc:docMk/>
            <pc:sldMk cId="1526269851" sldId="257"/>
            <ac:spMk id="3" creationId="{BAB1E41D-FF33-5623-8990-509A5B62C093}"/>
          </ac:spMkLst>
        </pc:spChg>
        <pc:spChg chg="del mod">
          <ac:chgData name="김 수현" userId="1239afe6dc5adb87" providerId="LiveId" clId="{BC19DA5F-F244-4772-B103-44AE45A59E7E}" dt="2023-03-19T13:09:51.755" v="1306" actId="478"/>
          <ac:spMkLst>
            <pc:docMk/>
            <pc:sldMk cId="1526269851" sldId="257"/>
            <ac:spMk id="4" creationId="{CD3A3F60-9B77-5BFC-677D-B354B5673453}"/>
          </ac:spMkLst>
        </pc:spChg>
      </pc:sldChg>
      <pc:sldChg chg="addSp delSp modSp mod ord modNotesTx">
        <pc:chgData name="김 수현" userId="1239afe6dc5adb87" providerId="LiveId" clId="{BC19DA5F-F244-4772-B103-44AE45A59E7E}" dt="2023-04-08T17:39:06.922" v="2336" actId="5793"/>
        <pc:sldMkLst>
          <pc:docMk/>
          <pc:sldMk cId="3556026651" sldId="258"/>
        </pc:sldMkLst>
        <pc:spChg chg="del">
          <ac:chgData name="김 수현" userId="1239afe6dc5adb87" providerId="LiveId" clId="{BC19DA5F-F244-4772-B103-44AE45A59E7E}" dt="2023-03-19T13:34:55.762" v="1669" actId="478"/>
          <ac:spMkLst>
            <pc:docMk/>
            <pc:sldMk cId="3556026651" sldId="258"/>
            <ac:spMk id="2" creationId="{21312262-8B00-4E5D-69D5-01CBC8A7914B}"/>
          </ac:spMkLst>
        </pc:spChg>
        <pc:spChg chg="add del mod">
          <ac:chgData name="김 수현" userId="1239afe6dc5adb87" providerId="LiveId" clId="{BC19DA5F-F244-4772-B103-44AE45A59E7E}" dt="2023-03-19T13:34:57.957" v="1670" actId="478"/>
          <ac:spMkLst>
            <pc:docMk/>
            <pc:sldMk cId="3556026651" sldId="258"/>
            <ac:spMk id="3" creationId="{5FC78F09-A0CB-239D-988A-83A873D2222B}"/>
          </ac:spMkLst>
        </pc:spChg>
        <pc:spChg chg="add mod">
          <ac:chgData name="김 수현" userId="1239afe6dc5adb87" providerId="LiveId" clId="{BC19DA5F-F244-4772-B103-44AE45A59E7E}" dt="2023-03-19T13:25:00.314" v="1369"/>
          <ac:spMkLst>
            <pc:docMk/>
            <pc:sldMk cId="3556026651" sldId="258"/>
            <ac:spMk id="4" creationId="{0194B9EE-7A86-6439-79F3-12CE6D6943B5}"/>
          </ac:spMkLst>
        </pc:spChg>
        <pc:spChg chg="add mod">
          <ac:chgData name="김 수현" userId="1239afe6dc5adb87" providerId="LiveId" clId="{BC19DA5F-F244-4772-B103-44AE45A59E7E}" dt="2023-03-19T13:25:00.314" v="1369"/>
          <ac:spMkLst>
            <pc:docMk/>
            <pc:sldMk cId="3556026651" sldId="258"/>
            <ac:spMk id="5" creationId="{0B6C3792-4CCB-4CF5-5020-955B33192FE9}"/>
          </ac:spMkLst>
        </pc:spChg>
      </pc:sldChg>
      <pc:sldChg chg="addSp modSp mod modNotesTx">
        <pc:chgData name="김 수현" userId="1239afe6dc5adb87" providerId="LiveId" clId="{BC19DA5F-F244-4772-B103-44AE45A59E7E}" dt="2023-04-08T17:28:26.469" v="2295" actId="20577"/>
        <pc:sldMkLst>
          <pc:docMk/>
          <pc:sldMk cId="2354927797" sldId="259"/>
        </pc:sldMkLst>
        <pc:spChg chg="add mod">
          <ac:chgData name="김 수현" userId="1239afe6dc5adb87" providerId="LiveId" clId="{BC19DA5F-F244-4772-B103-44AE45A59E7E}" dt="2023-03-19T13:06:07.994" v="1262" actId="1076"/>
          <ac:spMkLst>
            <pc:docMk/>
            <pc:sldMk cId="2354927797" sldId="259"/>
            <ac:spMk id="3" creationId="{E2C52367-84F9-B581-5D80-A810F687602A}"/>
          </ac:spMkLst>
        </pc:spChg>
        <pc:spChg chg="add mod">
          <ac:chgData name="김 수현" userId="1239afe6dc5adb87" providerId="LiveId" clId="{BC19DA5F-F244-4772-B103-44AE45A59E7E}" dt="2023-03-19T13:06:39.227" v="1271" actId="1036"/>
          <ac:spMkLst>
            <pc:docMk/>
            <pc:sldMk cId="2354927797" sldId="259"/>
            <ac:spMk id="4" creationId="{ECD800E2-2D65-87D9-3956-33CA79EB34EF}"/>
          </ac:spMkLst>
        </pc:spChg>
        <pc:picChg chg="mod">
          <ac:chgData name="김 수현" userId="1239afe6dc5adb87" providerId="LiveId" clId="{BC19DA5F-F244-4772-B103-44AE45A59E7E}" dt="2023-03-19T12:56:04.105" v="975" actId="1076"/>
          <ac:picMkLst>
            <pc:docMk/>
            <pc:sldMk cId="2354927797" sldId="259"/>
            <ac:picMk id="1026" creationId="{6C1576D8-753F-7CC4-CE7D-043DFEB4DB9A}"/>
          </ac:picMkLst>
        </pc:picChg>
      </pc:sldChg>
      <pc:sldChg chg="addSp delSp modSp mod modNotesTx">
        <pc:chgData name="김 수현" userId="1239afe6dc5adb87" providerId="LiveId" clId="{BC19DA5F-F244-4772-B103-44AE45A59E7E}" dt="2023-04-08T17:32:48.453" v="2327" actId="20577"/>
        <pc:sldMkLst>
          <pc:docMk/>
          <pc:sldMk cId="1326060564" sldId="260"/>
        </pc:sldMkLst>
        <pc:spChg chg="add mod">
          <ac:chgData name="김 수현" userId="1239afe6dc5adb87" providerId="LiveId" clId="{BC19DA5F-F244-4772-B103-44AE45A59E7E}" dt="2023-03-19T13:24:46.107" v="1366" actId="1076"/>
          <ac:spMkLst>
            <pc:docMk/>
            <pc:sldMk cId="1326060564" sldId="260"/>
            <ac:spMk id="2" creationId="{E570EAB4-EC9C-4123-7483-2C0D25CDDA03}"/>
          </ac:spMkLst>
        </pc:spChg>
        <pc:spChg chg="add del mod">
          <ac:chgData name="김 수현" userId="1239afe6dc5adb87" providerId="LiveId" clId="{BC19DA5F-F244-4772-B103-44AE45A59E7E}" dt="2023-03-19T13:10:34.061" v="1308" actId="478"/>
          <ac:spMkLst>
            <pc:docMk/>
            <pc:sldMk cId="1326060564" sldId="260"/>
            <ac:spMk id="3" creationId="{D681EB2D-FA6B-19C1-76E0-0479F465F7F9}"/>
          </ac:spMkLst>
        </pc:spChg>
        <pc:spChg chg="del mod">
          <ac:chgData name="김 수현" userId="1239afe6dc5adb87" providerId="LiveId" clId="{BC19DA5F-F244-4772-B103-44AE45A59E7E}" dt="2023-03-19T13:24:19.155" v="1361"/>
          <ac:spMkLst>
            <pc:docMk/>
            <pc:sldMk cId="1326060564" sldId="260"/>
            <ac:spMk id="4" creationId="{807D3DBE-96B1-C8F6-0C32-26F707EF5FB3}"/>
          </ac:spMkLst>
        </pc:spChg>
        <pc:spChg chg="add mod">
          <ac:chgData name="김 수현" userId="1239afe6dc5adb87" providerId="LiveId" clId="{BC19DA5F-F244-4772-B103-44AE45A59E7E}" dt="2023-03-19T13:10:11.748" v="1307"/>
          <ac:spMkLst>
            <pc:docMk/>
            <pc:sldMk cId="1326060564" sldId="260"/>
            <ac:spMk id="5" creationId="{9D209FEB-B916-B5C7-BA22-4231D9C1CF52}"/>
          </ac:spMkLst>
        </pc:spChg>
        <pc:spChg chg="add mod">
          <ac:chgData name="김 수현" userId="1239afe6dc5adb87" providerId="LiveId" clId="{BC19DA5F-F244-4772-B103-44AE45A59E7E}" dt="2023-03-19T13:10:11.748" v="1307"/>
          <ac:spMkLst>
            <pc:docMk/>
            <pc:sldMk cId="1326060564" sldId="260"/>
            <ac:spMk id="6" creationId="{82B76D0A-0745-F163-360D-EDEF432BAA2F}"/>
          </ac:spMkLst>
        </pc:spChg>
      </pc:sldChg>
      <pc:sldChg chg="addSp delSp modSp mod modNotesTx">
        <pc:chgData name="김 수현" userId="1239afe6dc5adb87" providerId="LiveId" clId="{BC19DA5F-F244-4772-B103-44AE45A59E7E}" dt="2023-04-08T17:56:31.409" v="2438" actId="20577"/>
        <pc:sldMkLst>
          <pc:docMk/>
          <pc:sldMk cId="1464922979" sldId="261"/>
        </pc:sldMkLst>
        <pc:spChg chg="del">
          <ac:chgData name="김 수현" userId="1239afe6dc5adb87" providerId="LiveId" clId="{BC19DA5F-F244-4772-B103-44AE45A59E7E}" dt="2023-03-19T13:35:40.962" v="1674" actId="478"/>
          <ac:spMkLst>
            <pc:docMk/>
            <pc:sldMk cId="1464922979" sldId="261"/>
            <ac:spMk id="2" creationId="{783AEA15-27B9-8240-0605-FA592A9BE748}"/>
          </ac:spMkLst>
        </pc:spChg>
        <pc:spChg chg="add mod">
          <ac:chgData name="김 수현" userId="1239afe6dc5adb87" providerId="LiveId" clId="{BC19DA5F-F244-4772-B103-44AE45A59E7E}" dt="2023-03-19T13:35:38.826" v="1673"/>
          <ac:spMkLst>
            <pc:docMk/>
            <pc:sldMk cId="1464922979" sldId="261"/>
            <ac:spMk id="3" creationId="{785B5B3E-2807-5D64-BCA7-E46943EF24B6}"/>
          </ac:spMkLst>
        </pc:spChg>
        <pc:spChg chg="del mod">
          <ac:chgData name="김 수현" userId="1239afe6dc5adb87" providerId="LiveId" clId="{BC19DA5F-F244-4772-B103-44AE45A59E7E}" dt="2023-03-19T10:32:21.631" v="747" actId="478"/>
          <ac:spMkLst>
            <pc:docMk/>
            <pc:sldMk cId="1464922979" sldId="261"/>
            <ac:spMk id="3" creationId="{BDAC2C27-D6DD-8783-50EE-4817DF7417D7}"/>
          </ac:spMkLst>
        </pc:spChg>
        <pc:spChg chg="add mod">
          <ac:chgData name="김 수현" userId="1239afe6dc5adb87" providerId="LiveId" clId="{BC19DA5F-F244-4772-B103-44AE45A59E7E}" dt="2023-03-19T13:35:38.826" v="1673"/>
          <ac:spMkLst>
            <pc:docMk/>
            <pc:sldMk cId="1464922979" sldId="261"/>
            <ac:spMk id="4" creationId="{4079D796-9E84-84EF-683D-B13895F02DB4}"/>
          </ac:spMkLst>
        </pc:spChg>
        <pc:spChg chg="add mod">
          <ac:chgData name="김 수현" userId="1239afe6dc5adb87" providerId="LiveId" clId="{BC19DA5F-F244-4772-B103-44AE45A59E7E}" dt="2023-03-19T13:36:09.989" v="1694" actId="1076"/>
          <ac:spMkLst>
            <pc:docMk/>
            <pc:sldMk cId="1464922979" sldId="261"/>
            <ac:spMk id="5" creationId="{A976AB43-A68C-DF4E-4090-D950D8141521}"/>
          </ac:spMkLst>
        </pc:spChg>
        <pc:spChg chg="add mod">
          <ac:chgData name="김 수현" userId="1239afe6dc5adb87" providerId="LiveId" clId="{BC19DA5F-F244-4772-B103-44AE45A59E7E}" dt="2023-03-19T13:36:54.411" v="1698" actId="1076"/>
          <ac:spMkLst>
            <pc:docMk/>
            <pc:sldMk cId="1464922979" sldId="261"/>
            <ac:spMk id="7" creationId="{A42DBEFE-B6D8-D513-BDAB-9C22F938CE6C}"/>
          </ac:spMkLst>
        </pc:spChg>
        <pc:spChg chg="add mod">
          <ac:chgData name="김 수현" userId="1239afe6dc5adb87" providerId="LiveId" clId="{BC19DA5F-F244-4772-B103-44AE45A59E7E}" dt="2023-03-19T13:58:48.184" v="1716" actId="1076"/>
          <ac:spMkLst>
            <pc:docMk/>
            <pc:sldMk cId="1464922979" sldId="261"/>
            <ac:spMk id="9" creationId="{7557E50B-E4EA-281D-1BF5-16FDBB036F43}"/>
          </ac:spMkLst>
        </pc:spChg>
        <pc:picChg chg="add mod">
          <ac:chgData name="김 수현" userId="1239afe6dc5adb87" providerId="LiveId" clId="{BC19DA5F-F244-4772-B103-44AE45A59E7E}" dt="2023-03-19T13:35:45.006" v="1675" actId="1076"/>
          <ac:picMkLst>
            <pc:docMk/>
            <pc:sldMk cId="1464922979" sldId="261"/>
            <ac:picMk id="1026" creationId="{30A966EB-98C5-06B0-C871-D565F1D9E90F}"/>
          </ac:picMkLst>
        </pc:picChg>
        <pc:picChg chg="add mod">
          <ac:chgData name="김 수현" userId="1239afe6dc5adb87" providerId="LiveId" clId="{BC19DA5F-F244-4772-B103-44AE45A59E7E}" dt="2023-03-19T13:35:45.006" v="1675" actId="1076"/>
          <ac:picMkLst>
            <pc:docMk/>
            <pc:sldMk cId="1464922979" sldId="261"/>
            <ac:picMk id="1028" creationId="{47B176EF-4F6E-42BA-7625-D96E4955251A}"/>
          </ac:picMkLst>
        </pc:picChg>
        <pc:picChg chg="add del">
          <ac:chgData name="김 수현" userId="1239afe6dc5adb87" providerId="LiveId" clId="{BC19DA5F-F244-4772-B103-44AE45A59E7E}" dt="2023-03-19T10:28:31.417" v="741" actId="478"/>
          <ac:picMkLst>
            <pc:docMk/>
            <pc:sldMk cId="1464922979" sldId="261"/>
            <ac:picMk id="1030" creationId="{891F8941-C9CA-85BB-770B-89E422BAF1FC}"/>
          </ac:picMkLst>
        </pc:picChg>
      </pc:sldChg>
      <pc:sldChg chg="addSp delSp modSp mod modNotesTx">
        <pc:chgData name="김 수현" userId="1239afe6dc5adb87" providerId="LiveId" clId="{BC19DA5F-F244-4772-B103-44AE45A59E7E}" dt="2023-04-08T17:50:43.996" v="2338" actId="20577"/>
        <pc:sldMkLst>
          <pc:docMk/>
          <pc:sldMk cId="2606922240" sldId="262"/>
        </pc:sldMkLst>
        <pc:spChg chg="del">
          <ac:chgData name="김 수현" userId="1239afe6dc5adb87" providerId="LiveId" clId="{BC19DA5F-F244-4772-B103-44AE45A59E7E}" dt="2023-03-19T13:35:11.323" v="1672" actId="478"/>
          <ac:spMkLst>
            <pc:docMk/>
            <pc:sldMk cId="2606922240" sldId="262"/>
            <ac:spMk id="2" creationId="{309F9CD2-388D-F8FD-5F6F-70A559FE54F0}"/>
          </ac:spMkLst>
        </pc:spChg>
        <pc:spChg chg="add mod">
          <ac:chgData name="김 수현" userId="1239afe6dc5adb87" providerId="LiveId" clId="{BC19DA5F-F244-4772-B103-44AE45A59E7E}" dt="2023-03-19T13:35:08.946" v="1671"/>
          <ac:spMkLst>
            <pc:docMk/>
            <pc:sldMk cId="2606922240" sldId="262"/>
            <ac:spMk id="3" creationId="{3A1903CD-5BB5-B373-4F17-9F27C462298D}"/>
          </ac:spMkLst>
        </pc:spChg>
        <pc:spChg chg="add mod">
          <ac:chgData name="김 수현" userId="1239afe6dc5adb87" providerId="LiveId" clId="{BC19DA5F-F244-4772-B103-44AE45A59E7E}" dt="2023-03-19T13:35:08.946" v="1671"/>
          <ac:spMkLst>
            <pc:docMk/>
            <pc:sldMk cId="2606922240" sldId="262"/>
            <ac:spMk id="4" creationId="{FD70A878-C376-2F35-A300-F72580766CD4}"/>
          </ac:spMkLst>
        </pc:spChg>
      </pc:sldChg>
      <pc:sldChg chg="addSp delSp modSp mod modNotesTx">
        <pc:chgData name="김 수현" userId="1239afe6dc5adb87" providerId="LiveId" clId="{BC19DA5F-F244-4772-B103-44AE45A59E7E}" dt="2023-04-08T17:56:55.469" v="2443" actId="20577"/>
        <pc:sldMkLst>
          <pc:docMk/>
          <pc:sldMk cId="2999585674" sldId="263"/>
        </pc:sldMkLst>
        <pc:spChg chg="add mod">
          <ac:chgData name="김 수현" userId="1239afe6dc5adb87" providerId="LiveId" clId="{BC19DA5F-F244-4772-B103-44AE45A59E7E}" dt="2023-03-19T13:58:57.980" v="1717"/>
          <ac:spMkLst>
            <pc:docMk/>
            <pc:sldMk cId="2999585674" sldId="263"/>
            <ac:spMk id="2" creationId="{8D712472-ADD3-CD66-826D-1DC8C7896637}"/>
          </ac:spMkLst>
        </pc:spChg>
        <pc:spChg chg="add del mod">
          <ac:chgData name="김 수현" userId="1239afe6dc5adb87" providerId="LiveId" clId="{BC19DA5F-F244-4772-B103-44AE45A59E7E}" dt="2023-03-19T13:59:00.002" v="1718" actId="478"/>
          <ac:spMkLst>
            <pc:docMk/>
            <pc:sldMk cId="2999585674" sldId="263"/>
            <ac:spMk id="3" creationId="{645DDF98-A191-4884-B3C0-3C045C076A3E}"/>
          </ac:spMkLst>
        </pc:spChg>
        <pc:spChg chg="add mod">
          <ac:chgData name="김 수현" userId="1239afe6dc5adb87" providerId="LiveId" clId="{BC19DA5F-F244-4772-B103-44AE45A59E7E}" dt="2023-03-19T14:06:31.443" v="1755" actId="1076"/>
          <ac:spMkLst>
            <pc:docMk/>
            <pc:sldMk cId="2999585674" sldId="263"/>
            <ac:spMk id="4" creationId="{DE4941C0-B850-E624-2A54-66E50080653D}"/>
          </ac:spMkLst>
        </pc:spChg>
        <pc:spChg chg="add mod">
          <ac:chgData name="김 수현" userId="1239afe6dc5adb87" providerId="LiveId" clId="{BC19DA5F-F244-4772-B103-44AE45A59E7E}" dt="2023-03-19T13:58:57.980" v="1717"/>
          <ac:spMkLst>
            <pc:docMk/>
            <pc:sldMk cId="2999585674" sldId="263"/>
            <ac:spMk id="5" creationId="{D2A261D7-859A-3CA8-B922-B16B72D21812}"/>
          </ac:spMkLst>
        </pc:spChg>
        <pc:spChg chg="add mod">
          <ac:chgData name="김 수현" userId="1239afe6dc5adb87" providerId="LiveId" clId="{BC19DA5F-F244-4772-B103-44AE45A59E7E}" dt="2023-03-19T10:40:00.611" v="865" actId="14100"/>
          <ac:spMkLst>
            <pc:docMk/>
            <pc:sldMk cId="2999585674" sldId="263"/>
            <ac:spMk id="6" creationId="{B0556C1F-0CF3-1FB6-36A4-E9B75AD7B287}"/>
          </ac:spMkLst>
        </pc:spChg>
        <pc:picChg chg="add mod">
          <ac:chgData name="김 수현" userId="1239afe6dc5adb87" providerId="LiveId" clId="{BC19DA5F-F244-4772-B103-44AE45A59E7E}" dt="2023-03-19T10:33:49.602" v="757" actId="1076"/>
          <ac:picMkLst>
            <pc:docMk/>
            <pc:sldMk cId="2999585674" sldId="263"/>
            <ac:picMk id="2050" creationId="{BD55F75E-EEFA-8B13-0CE2-3F20CB5A25E9}"/>
          </ac:picMkLst>
        </pc:picChg>
        <pc:picChg chg="add mod">
          <ac:chgData name="김 수현" userId="1239afe6dc5adb87" providerId="LiveId" clId="{BC19DA5F-F244-4772-B103-44AE45A59E7E}" dt="2023-03-19T10:36:28.726" v="761" actId="1076"/>
          <ac:picMkLst>
            <pc:docMk/>
            <pc:sldMk cId="2999585674" sldId="263"/>
            <ac:picMk id="2052" creationId="{C6552687-599D-1324-85E3-2FF4FFAF19B6}"/>
          </ac:picMkLst>
        </pc:picChg>
      </pc:sldChg>
      <pc:sldChg chg="addSp modSp mod modNotesTx">
        <pc:chgData name="김 수현" userId="1239afe6dc5adb87" providerId="LiveId" clId="{BC19DA5F-F244-4772-B103-44AE45A59E7E}" dt="2023-04-08T19:48:11.619" v="2467" actId="20577"/>
        <pc:sldMkLst>
          <pc:docMk/>
          <pc:sldMk cId="1346381801" sldId="264"/>
        </pc:sldMkLst>
        <pc:spChg chg="add mod">
          <ac:chgData name="김 수현" userId="1239afe6dc5adb87" providerId="LiveId" clId="{BC19DA5F-F244-4772-B103-44AE45A59E7E}" dt="2023-03-19T14:07:23.907" v="1757" actId="1076"/>
          <ac:spMkLst>
            <pc:docMk/>
            <pc:sldMk cId="1346381801" sldId="264"/>
            <ac:spMk id="3" creationId="{489D3CE7-D05E-3836-B279-88C625275264}"/>
          </ac:spMkLst>
        </pc:spChg>
        <pc:spChg chg="add mod">
          <ac:chgData name="김 수현" userId="1239afe6dc5adb87" providerId="LiveId" clId="{BC19DA5F-F244-4772-B103-44AE45A59E7E}" dt="2023-03-19T14:12:20.276" v="1774"/>
          <ac:spMkLst>
            <pc:docMk/>
            <pc:sldMk cId="1346381801" sldId="264"/>
            <ac:spMk id="4" creationId="{ADEAC549-D303-FE2E-45FA-1DFF26D6B4A6}"/>
          </ac:spMkLst>
        </pc:spChg>
        <pc:spChg chg="add mod">
          <ac:chgData name="김 수현" userId="1239afe6dc5adb87" providerId="LiveId" clId="{BC19DA5F-F244-4772-B103-44AE45A59E7E}" dt="2023-03-19T14:12:20.276" v="1774"/>
          <ac:spMkLst>
            <pc:docMk/>
            <pc:sldMk cId="1346381801" sldId="264"/>
            <ac:spMk id="5" creationId="{A236B7B2-35A4-89F0-5F5E-D9BCA2871EB9}"/>
          </ac:spMkLst>
        </pc:spChg>
        <pc:picChg chg="add mod">
          <ac:chgData name="김 수현" userId="1239afe6dc5adb87" providerId="LiveId" clId="{BC19DA5F-F244-4772-B103-44AE45A59E7E}" dt="2023-03-19T10:37:06.460" v="810" actId="1076"/>
          <ac:picMkLst>
            <pc:docMk/>
            <pc:sldMk cId="1346381801" sldId="264"/>
            <ac:picMk id="2" creationId="{F62D8FB7-8483-446C-8305-418F1E80BFFF}"/>
          </ac:picMkLst>
        </pc:picChg>
        <pc:picChg chg="add mod">
          <ac:chgData name="김 수현" userId="1239afe6dc5adb87" providerId="LiveId" clId="{BC19DA5F-F244-4772-B103-44AE45A59E7E}" dt="2023-03-19T10:38:31.221" v="862" actId="1076"/>
          <ac:picMkLst>
            <pc:docMk/>
            <pc:sldMk cId="1346381801" sldId="264"/>
            <ac:picMk id="3074" creationId="{B10CE62D-18F0-DF0A-4E01-DCEFFB7DA18C}"/>
          </ac:picMkLst>
        </pc:picChg>
      </pc:sldChg>
      <pc:sldChg chg="addSp delSp modSp mod modNotesTx">
        <pc:chgData name="김 수현" userId="1239afe6dc5adb87" providerId="LiveId" clId="{BC19DA5F-F244-4772-B103-44AE45A59E7E}" dt="2023-04-08T19:50:01.928" v="2487" actId="20577"/>
        <pc:sldMkLst>
          <pc:docMk/>
          <pc:sldMk cId="4036628591" sldId="265"/>
        </pc:sldMkLst>
        <pc:spChg chg="add del mod">
          <ac:chgData name="김 수현" userId="1239afe6dc5adb87" providerId="LiveId" clId="{BC19DA5F-F244-4772-B103-44AE45A59E7E}" dt="2023-03-19T14:16:51.794" v="1780" actId="478"/>
          <ac:spMkLst>
            <pc:docMk/>
            <pc:sldMk cId="4036628591" sldId="265"/>
            <ac:spMk id="2" creationId="{A9B21A05-44B9-5F3D-680F-467238EA5500}"/>
          </ac:spMkLst>
        </pc:spChg>
        <pc:spChg chg="add mod">
          <ac:chgData name="김 수현" userId="1239afe6dc5adb87" providerId="LiveId" clId="{BC19DA5F-F244-4772-B103-44AE45A59E7E}" dt="2023-03-19T14:12:26.293" v="1776"/>
          <ac:spMkLst>
            <pc:docMk/>
            <pc:sldMk cId="4036628591" sldId="265"/>
            <ac:spMk id="3" creationId="{CB2FC734-36FB-1B11-2E73-4F32509CE2C5}"/>
          </ac:spMkLst>
        </pc:spChg>
        <pc:spChg chg="add mod">
          <ac:chgData name="김 수현" userId="1239afe6dc5adb87" providerId="LiveId" clId="{BC19DA5F-F244-4772-B103-44AE45A59E7E}" dt="2023-03-19T14:12:26.293" v="1776"/>
          <ac:spMkLst>
            <pc:docMk/>
            <pc:sldMk cId="4036628591" sldId="265"/>
            <ac:spMk id="4" creationId="{638A05AA-A4BC-6E97-B0BC-190F20488F73}"/>
          </ac:spMkLst>
        </pc:spChg>
        <pc:picChg chg="add del mod">
          <ac:chgData name="김 수현" userId="1239afe6dc5adb87" providerId="LiveId" clId="{BC19DA5F-F244-4772-B103-44AE45A59E7E}" dt="2023-03-19T10:42:47.600" v="870" actId="478"/>
          <ac:picMkLst>
            <pc:docMk/>
            <pc:sldMk cId="4036628591" sldId="265"/>
            <ac:picMk id="4098" creationId="{C9EE9E0C-C6ED-A375-9AA7-1F3FA7EC1FB3}"/>
          </ac:picMkLst>
        </pc:picChg>
        <pc:picChg chg="add mod">
          <ac:chgData name="김 수현" userId="1239afe6dc5adb87" providerId="LiveId" clId="{BC19DA5F-F244-4772-B103-44AE45A59E7E}" dt="2023-03-19T10:45:36.426" v="877" actId="1076"/>
          <ac:picMkLst>
            <pc:docMk/>
            <pc:sldMk cId="4036628591" sldId="265"/>
            <ac:picMk id="4100" creationId="{93ADAA4D-A4A5-3A74-FADF-317CDA708C9E}"/>
          </ac:picMkLst>
        </pc:picChg>
        <pc:picChg chg="add mod">
          <ac:chgData name="김 수현" userId="1239afe6dc5adb87" providerId="LiveId" clId="{BC19DA5F-F244-4772-B103-44AE45A59E7E}" dt="2023-03-19T10:45:38.030" v="878" actId="1076"/>
          <ac:picMkLst>
            <pc:docMk/>
            <pc:sldMk cId="4036628591" sldId="265"/>
            <ac:picMk id="4102" creationId="{4457E331-65C7-5053-AA34-76B2C124C182}"/>
          </ac:picMkLst>
        </pc:picChg>
      </pc:sldChg>
      <pc:sldChg chg="addSp delSp modSp mod modNotesTx">
        <pc:chgData name="김 수현" userId="1239afe6dc5adb87" providerId="LiveId" clId="{BC19DA5F-F244-4772-B103-44AE45A59E7E}" dt="2023-03-19T14:17:28.743" v="1788"/>
        <pc:sldMkLst>
          <pc:docMk/>
          <pc:sldMk cId="3719873200" sldId="266"/>
        </pc:sldMkLst>
        <pc:spChg chg="add del mod">
          <ac:chgData name="김 수현" userId="1239afe6dc5adb87" providerId="LiveId" clId="{BC19DA5F-F244-4772-B103-44AE45A59E7E}" dt="2023-03-19T14:17:13.897" v="1783" actId="478"/>
          <ac:spMkLst>
            <pc:docMk/>
            <pc:sldMk cId="3719873200" sldId="266"/>
            <ac:spMk id="2" creationId="{606DEE06-C02E-FC96-75EC-3B038E76F203}"/>
          </ac:spMkLst>
        </pc:spChg>
        <pc:spChg chg="add mod">
          <ac:chgData name="김 수현" userId="1239afe6dc5adb87" providerId="LiveId" clId="{BC19DA5F-F244-4772-B103-44AE45A59E7E}" dt="2023-03-19T14:17:28.743" v="1788"/>
          <ac:spMkLst>
            <pc:docMk/>
            <pc:sldMk cId="3719873200" sldId="266"/>
            <ac:spMk id="3" creationId="{DB2C4387-5589-B66E-72DB-4353E79098C5}"/>
          </ac:spMkLst>
        </pc:spChg>
        <pc:spChg chg="add mod">
          <ac:chgData name="김 수현" userId="1239afe6dc5adb87" providerId="LiveId" clId="{BC19DA5F-F244-4772-B103-44AE45A59E7E}" dt="2023-03-19T14:17:28.743" v="1788"/>
          <ac:spMkLst>
            <pc:docMk/>
            <pc:sldMk cId="3719873200" sldId="266"/>
            <ac:spMk id="4" creationId="{EA3A2181-D9DE-07BC-6FA0-7A21C7949D62}"/>
          </ac:spMkLst>
        </pc:spChg>
        <pc:picChg chg="add mod">
          <ac:chgData name="김 수현" userId="1239afe6dc5adb87" providerId="LiveId" clId="{BC19DA5F-F244-4772-B103-44AE45A59E7E}" dt="2023-03-19T14:17:17.973" v="1784" actId="1076"/>
          <ac:picMkLst>
            <pc:docMk/>
            <pc:sldMk cId="3719873200" sldId="266"/>
            <ac:picMk id="5122" creationId="{DD59E64E-93A7-03F4-E905-2D3B9B361589}"/>
          </ac:picMkLst>
        </pc:picChg>
        <pc:picChg chg="add mod">
          <ac:chgData name="김 수현" userId="1239afe6dc5adb87" providerId="LiveId" clId="{BC19DA5F-F244-4772-B103-44AE45A59E7E}" dt="2023-03-19T14:17:22.241" v="1787" actId="1076"/>
          <ac:picMkLst>
            <pc:docMk/>
            <pc:sldMk cId="3719873200" sldId="266"/>
            <ac:picMk id="5124" creationId="{E07B89E3-3A7B-D603-A0AD-1C1BA9F5C2A9}"/>
          </ac:picMkLst>
        </pc:picChg>
      </pc:sldChg>
      <pc:sldChg chg="addSp modSp modNotesTx">
        <pc:chgData name="김 수현" userId="1239afe6dc5adb87" providerId="LiveId" clId="{BC19DA5F-F244-4772-B103-44AE45A59E7E}" dt="2023-03-19T14:33:01.581" v="1860" actId="20577"/>
        <pc:sldMkLst>
          <pc:docMk/>
          <pc:sldMk cId="787122491" sldId="267"/>
        </pc:sldMkLst>
        <pc:picChg chg="add mod">
          <ac:chgData name="김 수현" userId="1239afe6dc5adb87" providerId="LiveId" clId="{BC19DA5F-F244-4772-B103-44AE45A59E7E}" dt="2023-03-19T10:49:32.181" v="928" actId="1076"/>
          <ac:picMkLst>
            <pc:docMk/>
            <pc:sldMk cId="787122491" sldId="267"/>
            <ac:picMk id="6146" creationId="{AF968F8A-31C4-AE4D-D94D-3181EDD91374}"/>
          </ac:picMkLst>
        </pc:picChg>
        <pc:picChg chg="add mod">
          <ac:chgData name="김 수현" userId="1239afe6dc5adb87" providerId="LiveId" clId="{BC19DA5F-F244-4772-B103-44AE45A59E7E}" dt="2023-03-19T10:49:33.058" v="929" actId="1076"/>
          <ac:picMkLst>
            <pc:docMk/>
            <pc:sldMk cId="787122491" sldId="267"/>
            <ac:picMk id="6148" creationId="{B4FA311D-5465-B3D1-6C89-530FFEA61292}"/>
          </ac:picMkLst>
        </pc:picChg>
        <pc:picChg chg="add mod">
          <ac:chgData name="김 수현" userId="1239afe6dc5adb87" providerId="LiveId" clId="{BC19DA5F-F244-4772-B103-44AE45A59E7E}" dt="2023-03-19T10:49:34.633" v="931" actId="1076"/>
          <ac:picMkLst>
            <pc:docMk/>
            <pc:sldMk cId="787122491" sldId="267"/>
            <ac:picMk id="6150" creationId="{35C688C3-0CCA-D5DC-06AE-00574D5A0821}"/>
          </ac:picMkLst>
        </pc:picChg>
        <pc:picChg chg="add mod">
          <ac:chgData name="김 수현" userId="1239afe6dc5adb87" providerId="LiveId" clId="{BC19DA5F-F244-4772-B103-44AE45A59E7E}" dt="2023-03-19T10:49:35.983" v="932" actId="1076"/>
          <ac:picMkLst>
            <pc:docMk/>
            <pc:sldMk cId="787122491" sldId="267"/>
            <ac:picMk id="6152" creationId="{15ADDB72-4B57-28E9-0FEC-5C6623D6B6E1}"/>
          </ac:picMkLst>
        </pc:picChg>
      </pc:sldChg>
      <pc:sldChg chg="addSp modSp modNotesTx">
        <pc:chgData name="김 수현" userId="1239afe6dc5adb87" providerId="LiveId" clId="{BC19DA5F-F244-4772-B103-44AE45A59E7E}" dt="2023-03-19T14:58:25.088" v="1957" actId="1076"/>
        <pc:sldMkLst>
          <pc:docMk/>
          <pc:sldMk cId="4283235538" sldId="268"/>
        </pc:sldMkLst>
        <pc:picChg chg="add mod">
          <ac:chgData name="김 수현" userId="1239afe6dc5adb87" providerId="LiveId" clId="{BC19DA5F-F244-4772-B103-44AE45A59E7E}" dt="2023-03-19T14:58:25.088" v="1957" actId="1076"/>
          <ac:picMkLst>
            <pc:docMk/>
            <pc:sldMk cId="4283235538" sldId="268"/>
            <ac:picMk id="7170" creationId="{6F9BCE8F-F678-05BE-9314-04FCD981AAF9}"/>
          </ac:picMkLst>
        </pc:picChg>
      </pc:sldChg>
      <pc:sldChg chg="addSp delSp modSp mod ord modNotesTx">
        <pc:chgData name="김 수현" userId="1239afe6dc5adb87" providerId="LiveId" clId="{BC19DA5F-F244-4772-B103-44AE45A59E7E}" dt="2023-03-19T15:00:40.498" v="1990" actId="1076"/>
        <pc:sldMkLst>
          <pc:docMk/>
          <pc:sldMk cId="2768652416" sldId="269"/>
        </pc:sldMkLst>
        <pc:spChg chg="add mod ord">
          <ac:chgData name="김 수현" userId="1239afe6dc5adb87" providerId="LiveId" clId="{BC19DA5F-F244-4772-B103-44AE45A59E7E}" dt="2023-03-19T15:00:14.652" v="1988" actId="14100"/>
          <ac:spMkLst>
            <pc:docMk/>
            <pc:sldMk cId="2768652416" sldId="269"/>
            <ac:spMk id="2" creationId="{7ECAFA65-50BC-3C5A-E7DB-16D32A30652B}"/>
          </ac:spMkLst>
        </pc:spChg>
        <pc:spChg chg="add del">
          <ac:chgData name="김 수현" userId="1239afe6dc5adb87" providerId="LiveId" clId="{BC19DA5F-F244-4772-B103-44AE45A59E7E}" dt="2023-03-19T14:59:48.185" v="1984" actId="11529"/>
          <ac:spMkLst>
            <pc:docMk/>
            <pc:sldMk cId="2768652416" sldId="269"/>
            <ac:spMk id="4" creationId="{72BBC3F7-0716-628F-457B-6D3FFAAE85EE}"/>
          </ac:spMkLst>
        </pc:spChg>
        <pc:picChg chg="add del mod modCrop">
          <ac:chgData name="김 수현" userId="1239afe6dc5adb87" providerId="LiveId" clId="{BC19DA5F-F244-4772-B103-44AE45A59E7E}" dt="2023-03-19T14:59:39.712" v="1982" actId="1076"/>
          <ac:picMkLst>
            <pc:docMk/>
            <pc:sldMk cId="2768652416" sldId="269"/>
            <ac:picMk id="3" creationId="{C63F8EA5-A744-5EA3-DF2B-8CDB9628D6C4}"/>
          </ac:picMkLst>
        </pc:picChg>
        <pc:picChg chg="add mod modCrop">
          <ac:chgData name="김 수현" userId="1239afe6dc5adb87" providerId="LiveId" clId="{BC19DA5F-F244-4772-B103-44AE45A59E7E}" dt="2023-03-19T15:00:40.498" v="1990" actId="1076"/>
          <ac:picMkLst>
            <pc:docMk/>
            <pc:sldMk cId="2768652416" sldId="269"/>
            <ac:picMk id="5" creationId="{C490A6A5-0102-C898-B253-BB5182EA258B}"/>
          </ac:picMkLst>
        </pc:picChg>
      </pc:sldChg>
      <pc:sldChg chg="addSp modSp mod modNotesTx">
        <pc:chgData name="김 수현" userId="1239afe6dc5adb87" providerId="LiveId" clId="{BC19DA5F-F244-4772-B103-44AE45A59E7E}" dt="2023-04-08T19:57:53.577" v="2524" actId="1076"/>
        <pc:sldMkLst>
          <pc:docMk/>
          <pc:sldMk cId="1463843535" sldId="270"/>
        </pc:sldMkLst>
        <pc:picChg chg="add mod">
          <ac:chgData name="김 수현" userId="1239afe6dc5adb87" providerId="LiveId" clId="{BC19DA5F-F244-4772-B103-44AE45A59E7E}" dt="2023-04-08T19:57:53.577" v="2524" actId="1076"/>
          <ac:picMkLst>
            <pc:docMk/>
            <pc:sldMk cId="1463843535" sldId="270"/>
            <ac:picMk id="3" creationId="{E9F1F3C0-ABD5-C63B-A77A-92E1878714EB}"/>
          </ac:picMkLst>
        </pc:picChg>
      </pc:sldChg>
      <pc:sldChg chg="addSp delSp modSp mod modNotesTx">
        <pc:chgData name="김 수현" userId="1239afe6dc5adb87" providerId="LiveId" clId="{BC19DA5F-F244-4772-B103-44AE45A59E7E}" dt="2023-04-08T21:36:39.127" v="3990"/>
        <pc:sldMkLst>
          <pc:docMk/>
          <pc:sldMk cId="796193637" sldId="271"/>
        </pc:sldMkLst>
        <pc:spChg chg="del">
          <ac:chgData name="김 수현" userId="1239afe6dc5adb87" providerId="LiveId" clId="{BC19DA5F-F244-4772-B103-44AE45A59E7E}" dt="2023-04-08T21:36:08.303" v="3982" actId="478"/>
          <ac:spMkLst>
            <pc:docMk/>
            <pc:sldMk cId="796193637" sldId="271"/>
            <ac:spMk id="2" creationId="{2A0959D5-D15B-9763-BA93-B6D53ABD3E23}"/>
          </ac:spMkLst>
        </pc:spChg>
        <pc:spChg chg="del mod">
          <ac:chgData name="김 수현" userId="1239afe6dc5adb87" providerId="LiveId" clId="{BC19DA5F-F244-4772-B103-44AE45A59E7E}" dt="2023-04-08T21:36:39.127" v="3990"/>
          <ac:spMkLst>
            <pc:docMk/>
            <pc:sldMk cId="796193637" sldId="271"/>
            <ac:spMk id="3" creationId="{3C5AE21F-069A-62E4-9ED5-451C2EC9970D}"/>
          </ac:spMkLst>
        </pc:spChg>
        <pc:spChg chg="add mod">
          <ac:chgData name="김 수현" userId="1239afe6dc5adb87" providerId="LiveId" clId="{BC19DA5F-F244-4772-B103-44AE45A59E7E}" dt="2023-04-08T20:42:16.846" v="3289" actId="1076"/>
          <ac:spMkLst>
            <pc:docMk/>
            <pc:sldMk cId="796193637" sldId="271"/>
            <ac:spMk id="5" creationId="{5FEC988B-3790-6B9E-EFEE-965C0CB16822}"/>
          </ac:spMkLst>
        </pc:spChg>
        <pc:picChg chg="add mod">
          <ac:chgData name="김 수현" userId="1239afe6dc5adb87" providerId="LiveId" clId="{BC19DA5F-F244-4772-B103-44AE45A59E7E}" dt="2023-04-08T21:36:33.350" v="3986" actId="14100"/>
          <ac:picMkLst>
            <pc:docMk/>
            <pc:sldMk cId="796193637" sldId="271"/>
            <ac:picMk id="1026" creationId="{A99DC017-937E-5372-673A-D6BDD77AD962}"/>
          </ac:picMkLst>
        </pc:picChg>
        <pc:picChg chg="mod">
          <ac:chgData name="김 수현" userId="1239afe6dc5adb87" providerId="LiveId" clId="{BC19DA5F-F244-4772-B103-44AE45A59E7E}" dt="2023-04-08T21:36:38.337" v="3988" actId="1076"/>
          <ac:picMkLst>
            <pc:docMk/>
            <pc:sldMk cId="796193637" sldId="271"/>
            <ac:picMk id="2050" creationId="{73F86DDB-391A-DC0F-8F7F-2838ECCFC5E2}"/>
          </ac:picMkLst>
        </pc:picChg>
      </pc:sldChg>
      <pc:sldChg chg="addSp delSp modSp mod ord modNotesTx">
        <pc:chgData name="김 수현" userId="1239afe6dc5adb87" providerId="LiveId" clId="{BC19DA5F-F244-4772-B103-44AE45A59E7E}" dt="2023-04-08T20:48:13.965" v="3345" actId="14100"/>
        <pc:sldMkLst>
          <pc:docMk/>
          <pc:sldMk cId="664333678" sldId="272"/>
        </pc:sldMkLst>
        <pc:spChg chg="del mod">
          <ac:chgData name="김 수현" userId="1239afe6dc5adb87" providerId="LiveId" clId="{BC19DA5F-F244-4772-B103-44AE45A59E7E}" dt="2023-04-08T20:15:25.417" v="2930" actId="478"/>
          <ac:spMkLst>
            <pc:docMk/>
            <pc:sldMk cId="664333678" sldId="272"/>
            <ac:spMk id="2" creationId="{A92154AE-6D26-75FB-B76F-2E239C25C4DF}"/>
          </ac:spMkLst>
        </pc:spChg>
        <pc:spChg chg="add mod">
          <ac:chgData name="김 수현" userId="1239afe6dc5adb87" providerId="LiveId" clId="{BC19DA5F-F244-4772-B103-44AE45A59E7E}" dt="2023-04-08T20:38:31.326" v="3234" actId="20577"/>
          <ac:spMkLst>
            <pc:docMk/>
            <pc:sldMk cId="664333678" sldId="272"/>
            <ac:spMk id="3" creationId="{EB7C8B4E-54B6-573C-9A42-8ACA6DDCC60D}"/>
          </ac:spMkLst>
        </pc:spChg>
        <pc:picChg chg="add mod modCrop">
          <ac:chgData name="김 수현" userId="1239afe6dc5adb87" providerId="LiveId" clId="{BC19DA5F-F244-4772-B103-44AE45A59E7E}" dt="2023-04-08T20:48:13.965" v="3345" actId="14100"/>
          <ac:picMkLst>
            <pc:docMk/>
            <pc:sldMk cId="664333678" sldId="272"/>
            <ac:picMk id="5" creationId="{2D9D7EF7-ECDB-AE72-30C8-2CD7953176DB}"/>
          </ac:picMkLst>
        </pc:picChg>
        <pc:picChg chg="mod">
          <ac:chgData name="김 수현" userId="1239afe6dc5adb87" providerId="LiveId" clId="{BC19DA5F-F244-4772-B103-44AE45A59E7E}" dt="2023-04-08T20:40:24.510" v="3252" actId="1076"/>
          <ac:picMkLst>
            <pc:docMk/>
            <pc:sldMk cId="664333678" sldId="272"/>
            <ac:picMk id="1026" creationId="{38B7B3C4-FCCC-9066-BCB0-AE6590F1840F}"/>
          </ac:picMkLst>
        </pc:picChg>
      </pc:sldChg>
      <pc:sldChg chg="addSp modSp mod">
        <pc:chgData name="김 수현" userId="1239afe6dc5adb87" providerId="LiveId" clId="{BC19DA5F-F244-4772-B103-44AE45A59E7E}" dt="2023-04-08T20:45:19.542" v="3320" actId="1076"/>
        <pc:sldMkLst>
          <pc:docMk/>
          <pc:sldMk cId="2806585043" sldId="273"/>
        </pc:sldMkLst>
        <pc:spChg chg="add mod">
          <ac:chgData name="김 수현" userId="1239afe6dc5adb87" providerId="LiveId" clId="{BC19DA5F-F244-4772-B103-44AE45A59E7E}" dt="2023-04-08T20:42:41.923" v="3300" actId="20577"/>
          <ac:spMkLst>
            <pc:docMk/>
            <pc:sldMk cId="2806585043" sldId="273"/>
            <ac:spMk id="2" creationId="{7CF8AD8E-9407-8967-CABF-DB9CA8F1DACF}"/>
          </ac:spMkLst>
        </pc:spChg>
        <pc:picChg chg="add mod">
          <ac:chgData name="김 수현" userId="1239afe6dc5adb87" providerId="LiveId" clId="{BC19DA5F-F244-4772-B103-44AE45A59E7E}" dt="2023-04-08T20:45:18.027" v="3319" actId="1076"/>
          <ac:picMkLst>
            <pc:docMk/>
            <pc:sldMk cId="2806585043" sldId="273"/>
            <ac:picMk id="4" creationId="{1EB2877F-DC71-DEAD-386D-386095429032}"/>
          </ac:picMkLst>
        </pc:picChg>
        <pc:picChg chg="mod">
          <ac:chgData name="김 수현" userId="1239afe6dc5adb87" providerId="LiveId" clId="{BC19DA5F-F244-4772-B103-44AE45A59E7E}" dt="2023-04-08T20:45:19.542" v="3320" actId="1076"/>
          <ac:picMkLst>
            <pc:docMk/>
            <pc:sldMk cId="2806585043" sldId="273"/>
            <ac:picMk id="3074" creationId="{F9BBF6F6-5709-4674-EA94-3DCB9866F19E}"/>
          </ac:picMkLst>
        </pc:picChg>
      </pc:sldChg>
      <pc:sldChg chg="addSp delSp modSp new del mod">
        <pc:chgData name="김 수현" userId="1239afe6dc5adb87" providerId="LiveId" clId="{BC19DA5F-F244-4772-B103-44AE45A59E7E}" dt="2023-03-17T11:03:13.022" v="713" actId="47"/>
        <pc:sldMkLst>
          <pc:docMk/>
          <pc:sldMk cId="2029545960" sldId="274"/>
        </pc:sldMkLst>
        <pc:spChg chg="mod">
          <ac:chgData name="김 수현" userId="1239afe6dc5adb87" providerId="LiveId" clId="{BC19DA5F-F244-4772-B103-44AE45A59E7E}" dt="2023-03-17T10:52:12.503" v="600" actId="14100"/>
          <ac:spMkLst>
            <pc:docMk/>
            <pc:sldMk cId="2029545960" sldId="274"/>
            <ac:spMk id="2" creationId="{BE43A045-C8B0-C46F-14B0-FE258AFA168B}"/>
          </ac:spMkLst>
        </pc:spChg>
        <pc:spChg chg="del">
          <ac:chgData name="김 수현" userId="1239afe6dc5adb87" providerId="LiveId" clId="{BC19DA5F-F244-4772-B103-44AE45A59E7E}" dt="2023-02-27T16:40:18.076" v="515" actId="478"/>
          <ac:spMkLst>
            <pc:docMk/>
            <pc:sldMk cId="2029545960" sldId="274"/>
            <ac:spMk id="3" creationId="{A40A2EFB-9DDE-C451-5F91-418B4D63E82F}"/>
          </ac:spMkLst>
        </pc:spChg>
        <pc:spChg chg="add mod">
          <ac:chgData name="김 수현" userId="1239afe6dc5adb87" providerId="LiveId" clId="{BC19DA5F-F244-4772-B103-44AE45A59E7E}" dt="2023-03-17T10:52:12.894" v="601" actId="1076"/>
          <ac:spMkLst>
            <pc:docMk/>
            <pc:sldMk cId="2029545960" sldId="274"/>
            <ac:spMk id="5" creationId="{83C216FE-5E67-74DE-6264-859174A4DD5B}"/>
          </ac:spMkLst>
        </pc:spChg>
        <pc:picChg chg="add del mod">
          <ac:chgData name="김 수현" userId="1239afe6dc5adb87" providerId="LiveId" clId="{BC19DA5F-F244-4772-B103-44AE45A59E7E}" dt="2023-03-17T10:52:13.818" v="604"/>
          <ac:picMkLst>
            <pc:docMk/>
            <pc:sldMk cId="2029545960" sldId="274"/>
            <ac:picMk id="2050" creationId="{70E7ADFE-AB53-A41D-9FBD-B06DEFE36566}"/>
          </ac:picMkLst>
        </pc:picChg>
      </pc:sldChg>
      <pc:sldChg chg="delSp modSp add del mod">
        <pc:chgData name="김 수현" userId="1239afe6dc5adb87" providerId="LiveId" clId="{BC19DA5F-F244-4772-B103-44AE45A59E7E}" dt="2023-03-17T10:53:56.081" v="615" actId="47"/>
        <pc:sldMkLst>
          <pc:docMk/>
          <pc:sldMk cId="288249585" sldId="275"/>
        </pc:sldMkLst>
        <pc:spChg chg="del mod">
          <ac:chgData name="김 수현" userId="1239afe6dc5adb87" providerId="LiveId" clId="{BC19DA5F-F244-4772-B103-44AE45A59E7E}" dt="2023-03-17T10:53:54.926" v="614" actId="478"/>
          <ac:spMkLst>
            <pc:docMk/>
            <pc:sldMk cId="288249585" sldId="275"/>
            <ac:spMk id="10" creationId="{58FDB695-4425-4975-A92D-242B01807095}"/>
          </ac:spMkLst>
        </pc:spChg>
      </pc:sldChg>
      <pc:sldChg chg="addSp delSp modSp add mod modTransition modNotesTx">
        <pc:chgData name="김 수현" userId="1239afe6dc5adb87" providerId="LiveId" clId="{BC19DA5F-F244-4772-B103-44AE45A59E7E}" dt="2023-04-08T17:27:25.446" v="2288" actId="20577"/>
        <pc:sldMkLst>
          <pc:docMk/>
          <pc:sldMk cId="3225663742" sldId="275"/>
        </pc:sldMkLst>
        <pc:spChg chg="add del mod">
          <ac:chgData name="김 수현" userId="1239afe6dc5adb87" providerId="LiveId" clId="{BC19DA5F-F244-4772-B103-44AE45A59E7E}" dt="2023-03-17T10:58:07.086" v="636"/>
          <ac:spMkLst>
            <pc:docMk/>
            <pc:sldMk cId="3225663742" sldId="275"/>
            <ac:spMk id="2" creationId="{B0085E82-96B6-3252-A77B-4324A0561128}"/>
          </ac:spMkLst>
        </pc:spChg>
        <pc:spChg chg="add mod">
          <ac:chgData name="김 수현" userId="1239afe6dc5adb87" providerId="LiveId" clId="{BC19DA5F-F244-4772-B103-44AE45A59E7E}" dt="2023-03-17T11:02:36.838" v="708" actId="1076"/>
          <ac:spMkLst>
            <pc:docMk/>
            <pc:sldMk cId="3225663742" sldId="275"/>
            <ac:spMk id="4" creationId="{A52A74E9-CCCC-7790-FCD9-74EC0CFCB0C0}"/>
          </ac:spMkLst>
        </pc:spChg>
        <pc:spChg chg="add del">
          <ac:chgData name="김 수현" userId="1239afe6dc5adb87" providerId="LiveId" clId="{BC19DA5F-F244-4772-B103-44AE45A59E7E}" dt="2023-03-17T10:58:51.444" v="645" actId="22"/>
          <ac:spMkLst>
            <pc:docMk/>
            <pc:sldMk cId="3225663742" sldId="275"/>
            <ac:spMk id="6" creationId="{73BB465B-4AEC-4A40-AAC1-79B78A2A0D6B}"/>
          </ac:spMkLst>
        </pc:spChg>
        <pc:spChg chg="add mod">
          <ac:chgData name="김 수현" userId="1239afe6dc5adb87" providerId="LiveId" clId="{BC19DA5F-F244-4772-B103-44AE45A59E7E}" dt="2023-04-08T17:27:25.446" v="2288" actId="20577"/>
          <ac:spMkLst>
            <pc:docMk/>
            <pc:sldMk cId="3225663742" sldId="275"/>
            <ac:spMk id="7" creationId="{BEA54965-D351-4254-96C4-CFECF1F8CA18}"/>
          </ac:spMkLst>
        </pc:spChg>
        <pc:spChg chg="mod">
          <ac:chgData name="김 수현" userId="1239afe6dc5adb87" providerId="LiveId" clId="{BC19DA5F-F244-4772-B103-44AE45A59E7E}" dt="2023-03-17T11:02:08.713" v="705" actId="1076"/>
          <ac:spMkLst>
            <pc:docMk/>
            <pc:sldMk cId="3225663742" sldId="275"/>
            <ac:spMk id="10" creationId="{58FDB695-4425-4975-A92D-242B01807095}"/>
          </ac:spMkLst>
        </pc:spChg>
      </pc:sldChg>
      <pc:sldChg chg="addSp delSp modSp mod modNotesTx">
        <pc:chgData name="김 수현" userId="1239afe6dc5adb87" providerId="LiveId" clId="{BC19DA5F-F244-4772-B103-44AE45A59E7E}" dt="2023-04-08T17:30:56.129" v="2304" actId="20577"/>
        <pc:sldMkLst>
          <pc:docMk/>
          <pc:sldMk cId="1986625832" sldId="276"/>
        </pc:sldMkLst>
        <pc:spChg chg="add del mod">
          <ac:chgData name="김 수현" userId="1239afe6dc5adb87" providerId="LiveId" clId="{BC19DA5F-F244-4772-B103-44AE45A59E7E}" dt="2023-03-19T13:25:12.301" v="1371" actId="478"/>
          <ac:spMkLst>
            <pc:docMk/>
            <pc:sldMk cId="1986625832" sldId="276"/>
            <ac:spMk id="2" creationId="{871F4C30-07AD-381D-ED6E-6E3ECA9F06A1}"/>
          </ac:spMkLst>
        </pc:spChg>
        <pc:spChg chg="add del mod">
          <ac:chgData name="김 수현" userId="1239afe6dc5adb87" providerId="LiveId" clId="{BC19DA5F-F244-4772-B103-44AE45A59E7E}" dt="2023-03-19T13:25:12.301" v="1371" actId="478"/>
          <ac:spMkLst>
            <pc:docMk/>
            <pc:sldMk cId="1986625832" sldId="276"/>
            <ac:spMk id="3" creationId="{67826515-4FF8-D54C-D3EA-0D2477027919}"/>
          </ac:spMkLst>
        </pc:spChg>
        <pc:spChg chg="add mod">
          <ac:chgData name="김 수현" userId="1239afe6dc5adb87" providerId="LiveId" clId="{BC19DA5F-F244-4772-B103-44AE45A59E7E}" dt="2023-03-19T13:24:33.290" v="1365" actId="1076"/>
          <ac:spMkLst>
            <pc:docMk/>
            <pc:sldMk cId="1986625832" sldId="276"/>
            <ac:spMk id="5" creationId="{FCB17D60-3606-16BD-AB52-D23D9B0B550F}"/>
          </ac:spMkLst>
        </pc:spChg>
        <pc:spChg chg="add mod">
          <ac:chgData name="김 수현" userId="1239afe6dc5adb87" providerId="LiveId" clId="{BC19DA5F-F244-4772-B103-44AE45A59E7E}" dt="2023-03-19T13:25:13.066" v="1372"/>
          <ac:spMkLst>
            <pc:docMk/>
            <pc:sldMk cId="1986625832" sldId="276"/>
            <ac:spMk id="6" creationId="{F9BD6452-364F-64E2-BFEC-C2114F4C2A1F}"/>
          </ac:spMkLst>
        </pc:spChg>
        <pc:spChg chg="add mod">
          <ac:chgData name="김 수현" userId="1239afe6dc5adb87" providerId="LiveId" clId="{BC19DA5F-F244-4772-B103-44AE45A59E7E}" dt="2023-03-19T13:25:13.066" v="1372"/>
          <ac:spMkLst>
            <pc:docMk/>
            <pc:sldMk cId="1986625832" sldId="276"/>
            <ac:spMk id="7" creationId="{7CD22EDB-A70A-FA4E-FD8B-0554591611F6}"/>
          </ac:spMkLst>
        </pc:spChg>
        <pc:picChg chg="mod">
          <ac:chgData name="김 수현" userId="1239afe6dc5adb87" providerId="LiveId" clId="{BC19DA5F-F244-4772-B103-44AE45A59E7E}" dt="2023-03-19T13:24:28.851" v="1364" actId="1076"/>
          <ac:picMkLst>
            <pc:docMk/>
            <pc:sldMk cId="1986625832" sldId="276"/>
            <ac:picMk id="5124" creationId="{FB59E7E0-A034-CAB6-6EF7-A28B176749F7}"/>
          </ac:picMkLst>
        </pc:picChg>
      </pc:sldChg>
      <pc:sldChg chg="addSp modSp new modNotesTx">
        <pc:chgData name="김 수현" userId="1239afe6dc5adb87" providerId="LiveId" clId="{BC19DA5F-F244-4772-B103-44AE45A59E7E}" dt="2023-03-19T13:28:44.580" v="1601" actId="20577"/>
        <pc:sldMkLst>
          <pc:docMk/>
          <pc:sldMk cId="2852193911" sldId="277"/>
        </pc:sldMkLst>
        <pc:spChg chg="add mod">
          <ac:chgData name="김 수현" userId="1239afe6dc5adb87" providerId="LiveId" clId="{BC19DA5F-F244-4772-B103-44AE45A59E7E}" dt="2023-03-19T13:24:57.680" v="1368"/>
          <ac:spMkLst>
            <pc:docMk/>
            <pc:sldMk cId="2852193911" sldId="277"/>
            <ac:spMk id="2" creationId="{1C13184C-B22E-DF16-8213-8F86AD57171F}"/>
          </ac:spMkLst>
        </pc:spChg>
        <pc:spChg chg="add mod">
          <ac:chgData name="김 수현" userId="1239afe6dc5adb87" providerId="LiveId" clId="{BC19DA5F-F244-4772-B103-44AE45A59E7E}" dt="2023-03-19T13:24:57.680" v="1368"/>
          <ac:spMkLst>
            <pc:docMk/>
            <pc:sldMk cId="2852193911" sldId="277"/>
            <ac:spMk id="3" creationId="{A6FA1132-EE9D-39AE-1B97-183FA21DDEA2}"/>
          </ac:spMkLst>
        </pc:spChg>
        <pc:picChg chg="add mod">
          <ac:chgData name="김 수현" userId="1239afe6dc5adb87" providerId="LiveId" clId="{BC19DA5F-F244-4772-B103-44AE45A59E7E}" dt="2023-03-19T10:54:13" v="946" actId="1076"/>
          <ac:picMkLst>
            <pc:docMk/>
            <pc:sldMk cId="2852193911" sldId="277"/>
            <ac:picMk id="8194" creationId="{FAB23EB3-8E24-5B3E-1744-DE970D3C4154}"/>
          </ac:picMkLst>
        </pc:picChg>
        <pc:picChg chg="add mod">
          <ac:chgData name="김 수현" userId="1239afe6dc5adb87" providerId="LiveId" clId="{BC19DA5F-F244-4772-B103-44AE45A59E7E}" dt="2023-03-19T10:54:11.402" v="945" actId="1076"/>
          <ac:picMkLst>
            <pc:docMk/>
            <pc:sldMk cId="2852193911" sldId="277"/>
            <ac:picMk id="8196" creationId="{BE46EF13-1A41-7809-A237-E248BCD2CA90}"/>
          </ac:picMkLst>
        </pc:picChg>
        <pc:picChg chg="add mod">
          <ac:chgData name="김 수현" userId="1239afe6dc5adb87" providerId="LiveId" clId="{BC19DA5F-F244-4772-B103-44AE45A59E7E}" dt="2023-03-19T10:54:09.609" v="944" actId="1076"/>
          <ac:picMkLst>
            <pc:docMk/>
            <pc:sldMk cId="2852193911" sldId="277"/>
            <ac:picMk id="8198" creationId="{C698696D-540C-F721-F644-9B1240100CCB}"/>
          </ac:picMkLst>
        </pc:picChg>
      </pc:sldChg>
      <pc:sldChg chg="addSp modSp new modNotesTx">
        <pc:chgData name="김 수현" userId="1239afe6dc5adb87" providerId="LiveId" clId="{BC19DA5F-F244-4772-B103-44AE45A59E7E}" dt="2023-03-19T13:24:56.682" v="1367"/>
        <pc:sldMkLst>
          <pc:docMk/>
          <pc:sldMk cId="2093191526" sldId="278"/>
        </pc:sldMkLst>
        <pc:spChg chg="add mod">
          <ac:chgData name="김 수현" userId="1239afe6dc5adb87" providerId="LiveId" clId="{BC19DA5F-F244-4772-B103-44AE45A59E7E}" dt="2023-03-19T13:24:56.682" v="1367"/>
          <ac:spMkLst>
            <pc:docMk/>
            <pc:sldMk cId="2093191526" sldId="278"/>
            <ac:spMk id="2" creationId="{20664C63-FAC6-293D-0A28-6230A4355535}"/>
          </ac:spMkLst>
        </pc:spChg>
        <pc:spChg chg="add mod">
          <ac:chgData name="김 수현" userId="1239afe6dc5adb87" providerId="LiveId" clId="{BC19DA5F-F244-4772-B103-44AE45A59E7E}" dt="2023-03-19T13:24:56.682" v="1367"/>
          <ac:spMkLst>
            <pc:docMk/>
            <pc:sldMk cId="2093191526" sldId="278"/>
            <ac:spMk id="3" creationId="{ED43C136-A3C3-B29C-DDA2-89105D160389}"/>
          </ac:spMkLst>
        </pc:spChg>
        <pc:picChg chg="add mod">
          <ac:chgData name="김 수현" userId="1239afe6dc5adb87" providerId="LiveId" clId="{BC19DA5F-F244-4772-B103-44AE45A59E7E}" dt="2023-03-19T13:16:52.850" v="1312" actId="1076"/>
          <ac:picMkLst>
            <pc:docMk/>
            <pc:sldMk cId="2093191526" sldId="278"/>
            <ac:picMk id="1026" creationId="{ADC652D5-8A5A-6644-B70C-338939D074D9}"/>
          </ac:picMkLst>
        </pc:picChg>
        <pc:picChg chg="add mod">
          <ac:chgData name="김 수현" userId="1239afe6dc5adb87" providerId="LiveId" clId="{BC19DA5F-F244-4772-B103-44AE45A59E7E}" dt="2023-03-19T13:18:12.870" v="1317" actId="1076"/>
          <ac:picMkLst>
            <pc:docMk/>
            <pc:sldMk cId="2093191526" sldId="278"/>
            <ac:picMk id="1028" creationId="{E93FE220-72D6-3D7E-9BF6-2F73D99618BE}"/>
          </ac:picMkLst>
        </pc:picChg>
      </pc:sldChg>
      <pc:sldChg chg="addSp modSp mod ord modNotesTx">
        <pc:chgData name="김 수현" userId="1239afe6dc5adb87" providerId="LiveId" clId="{BC19DA5F-F244-4772-B103-44AE45A59E7E}" dt="2023-04-08T21:00:45.996" v="3665" actId="20577"/>
        <pc:sldMkLst>
          <pc:docMk/>
          <pc:sldMk cId="2219749565" sldId="279"/>
        </pc:sldMkLst>
        <pc:spChg chg="add mod">
          <ac:chgData name="김 수현" userId="1239afe6dc5adb87" providerId="LiveId" clId="{BC19DA5F-F244-4772-B103-44AE45A59E7E}" dt="2023-04-08T20:41:45.888" v="3283" actId="20577"/>
          <ac:spMkLst>
            <pc:docMk/>
            <pc:sldMk cId="2219749565" sldId="279"/>
            <ac:spMk id="3" creationId="{E6B8352B-7C4D-5999-AA73-C81535EA707F}"/>
          </ac:spMkLst>
        </pc:spChg>
        <pc:picChg chg="add mod">
          <ac:chgData name="김 수현" userId="1239afe6dc5adb87" providerId="LiveId" clId="{BC19DA5F-F244-4772-B103-44AE45A59E7E}" dt="2023-04-08T20:47:22.140" v="3335" actId="1076"/>
          <ac:picMkLst>
            <pc:docMk/>
            <pc:sldMk cId="2219749565" sldId="279"/>
            <ac:picMk id="2050" creationId="{977A7A85-5A41-19B2-CB6C-0BEADD0090E2}"/>
          </ac:picMkLst>
        </pc:picChg>
        <pc:picChg chg="mod">
          <ac:chgData name="김 수현" userId="1239afe6dc5adb87" providerId="LiveId" clId="{BC19DA5F-F244-4772-B103-44AE45A59E7E}" dt="2023-04-08T20:47:23.939" v="3336" actId="1076"/>
          <ac:picMkLst>
            <pc:docMk/>
            <pc:sldMk cId="2219749565" sldId="279"/>
            <ac:picMk id="5122" creationId="{5782BD50-AF6C-E4BB-036F-9D3C4C3641A2}"/>
          </ac:picMkLst>
        </pc:picChg>
      </pc:sldChg>
      <pc:sldChg chg="addSp modSp mod ord modNotesTx">
        <pc:chgData name="김 수현" userId="1239afe6dc5adb87" providerId="LiveId" clId="{BC19DA5F-F244-4772-B103-44AE45A59E7E}" dt="2023-04-08T21:30:08.919" v="3980" actId="20577"/>
        <pc:sldMkLst>
          <pc:docMk/>
          <pc:sldMk cId="3074860445" sldId="280"/>
        </pc:sldMkLst>
        <pc:spChg chg="add mod">
          <ac:chgData name="김 수현" userId="1239afe6dc5adb87" providerId="LiveId" clId="{BC19DA5F-F244-4772-B103-44AE45A59E7E}" dt="2023-04-08T20:44:01.833" v="3313" actId="1076"/>
          <ac:spMkLst>
            <pc:docMk/>
            <pc:sldMk cId="3074860445" sldId="280"/>
            <ac:spMk id="3" creationId="{F8E632F3-5926-0385-A46E-6132462D2ED2}"/>
          </ac:spMkLst>
        </pc:spChg>
      </pc:sldChg>
      <pc:sldChg chg="addSp modSp new mod">
        <pc:chgData name="김 수현" userId="1239afe6dc5adb87" providerId="LiveId" clId="{BC19DA5F-F244-4772-B103-44AE45A59E7E}" dt="2023-04-08T21:37:24.480" v="4016" actId="1076"/>
        <pc:sldMkLst>
          <pc:docMk/>
          <pc:sldMk cId="3101879584" sldId="281"/>
        </pc:sldMkLst>
        <pc:spChg chg="add mod">
          <ac:chgData name="김 수현" userId="1239afe6dc5adb87" providerId="LiveId" clId="{BC19DA5F-F244-4772-B103-44AE45A59E7E}" dt="2023-04-08T21:37:24.480" v="4016" actId="1076"/>
          <ac:spMkLst>
            <pc:docMk/>
            <pc:sldMk cId="3101879584" sldId="281"/>
            <ac:spMk id="2" creationId="{DEE0F414-CD0D-D8D9-408E-5FD2B67FEF19}"/>
          </ac:spMkLst>
        </pc:spChg>
        <pc:picChg chg="add mod">
          <ac:chgData name="김 수현" userId="1239afe6dc5adb87" providerId="LiveId" clId="{BC19DA5F-F244-4772-B103-44AE45A59E7E}" dt="2023-04-08T21:37:14.817" v="4010" actId="167"/>
          <ac:picMkLst>
            <pc:docMk/>
            <pc:sldMk cId="3101879584" sldId="281"/>
            <ac:picMk id="3" creationId="{A66CF51F-3F0E-A702-C7DE-50EBAA0B5C6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DAF7E-6F78-441E-B2B2-11D727AB5AD5}" type="datetimeFigureOut">
              <a:rPr lang="ko-KR" altLang="en-US" smtClean="0"/>
              <a:t>2023-04-12</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6E3F9A-DDC3-4BDA-BA4B-DAFA1BE6644A}" type="slidenum">
              <a:rPr lang="ko-KR" altLang="en-US" smtClean="0"/>
              <a:t>‹#›</a:t>
            </a:fld>
            <a:endParaRPr lang="ko-KR" altLang="en-US"/>
          </a:p>
        </p:txBody>
      </p:sp>
    </p:spTree>
    <p:extLst>
      <p:ext uri="{BB962C8B-B14F-4D97-AF65-F5344CB8AC3E}">
        <p14:creationId xmlns:p14="http://schemas.microsoft.com/office/powerpoint/2010/main" val="86521572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Hi</a:t>
            </a:r>
            <a:r>
              <a:rPr lang="ko-KR" altLang="en-US" dirty="0"/>
              <a:t> </a:t>
            </a:r>
            <a:r>
              <a:rPr lang="en-US" altLang="ko-KR" dirty="0"/>
              <a:t>guys</a:t>
            </a:r>
            <a:r>
              <a:rPr lang="ko-KR" altLang="en-US" dirty="0"/>
              <a:t> </a:t>
            </a:r>
            <a:r>
              <a:rPr lang="en-US" altLang="ko-KR" dirty="0"/>
              <a:t>my name is </a:t>
            </a:r>
            <a:r>
              <a:rPr lang="en-US" altLang="ko-KR" dirty="0" err="1"/>
              <a:t>suhyun</a:t>
            </a:r>
            <a:r>
              <a:rPr lang="en-US" altLang="ko-KR" dirty="0"/>
              <a:t> </a:t>
            </a:r>
            <a:r>
              <a:rPr lang="en-US" altLang="ko-KR" dirty="0" err="1"/>
              <a:t>kim</a:t>
            </a:r>
            <a:r>
              <a:rPr lang="en-US" altLang="ko-KR" dirty="0"/>
              <a:t> and I will introduce </a:t>
            </a:r>
            <a:r>
              <a:rPr lang="en-US" altLang="ko-KR" dirty="0" err="1"/>
              <a:t>korea</a:t>
            </a:r>
            <a:r>
              <a:rPr lang="en-US" altLang="ko-KR" dirty="0"/>
              <a:t> online platform</a:t>
            </a:r>
            <a:endParaRPr lang="ko-KR" altLang="en-US" dirty="0"/>
          </a:p>
        </p:txBody>
      </p:sp>
      <p:sp>
        <p:nvSpPr>
          <p:cNvPr id="4" name="슬라이드 번호 개체 틀 3"/>
          <p:cNvSpPr>
            <a:spLocks noGrp="1"/>
          </p:cNvSpPr>
          <p:nvPr>
            <p:ph type="sldNum" sz="quarter" idx="5"/>
          </p:nvPr>
        </p:nvSpPr>
        <p:spPr/>
        <p:txBody>
          <a:bodyPr/>
          <a:lstStyle/>
          <a:p>
            <a:fld id="{4B6E3F9A-DDC3-4BDA-BA4B-DAFA1BE6644A}" type="slidenum">
              <a:rPr lang="ko-KR" altLang="en-US" smtClean="0"/>
              <a:t>1</a:t>
            </a:fld>
            <a:endParaRPr lang="ko-KR" altLang="en-US"/>
          </a:p>
        </p:txBody>
      </p:sp>
    </p:spTree>
    <p:extLst>
      <p:ext uri="{BB962C8B-B14F-4D97-AF65-F5344CB8AC3E}">
        <p14:creationId xmlns:p14="http://schemas.microsoft.com/office/powerpoint/2010/main" val="3371729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An</a:t>
            </a:r>
            <a:r>
              <a:rPr lang="ko-KR" altLang="en-US" dirty="0"/>
              <a:t> </a:t>
            </a:r>
            <a:r>
              <a:rPr lang="en-US" altLang="ko-KR" dirty="0"/>
              <a:t>essential</a:t>
            </a:r>
            <a:r>
              <a:rPr lang="ko-KR" altLang="en-US" dirty="0"/>
              <a:t> </a:t>
            </a:r>
            <a:r>
              <a:rPr lang="en-US" altLang="ko-KR" dirty="0"/>
              <a:t>app for me is an app called </a:t>
            </a:r>
            <a:r>
              <a:rPr lang="en-US" altLang="ko-KR" dirty="0" err="1"/>
              <a:t>kakaotaxi</a:t>
            </a:r>
            <a:r>
              <a:rPr lang="en-US" altLang="ko-KR" dirty="0"/>
              <a:t>, </a:t>
            </a:r>
            <a:r>
              <a:rPr lang="en-US" altLang="ko-KR" dirty="0" err="1"/>
              <a:t>kakaotaxi</a:t>
            </a:r>
            <a:r>
              <a:rPr lang="en-US" altLang="ko-KR" dirty="0"/>
              <a:t> is basically how I call a car. we do have uber in Korea but I don’t know I just prefer </a:t>
            </a:r>
            <a:r>
              <a:rPr lang="en-US" altLang="ko-KR" dirty="0" err="1"/>
              <a:t>kakao</a:t>
            </a:r>
            <a:r>
              <a:rPr lang="en-US" altLang="ko-KR" dirty="0"/>
              <a:t> taxi. It’s just  a lot easier and you can order your car no big deal and if you’re out like in the night time or whatever it’s just the best way to call a car. </a:t>
            </a:r>
            <a:endParaRPr lang="ko-KR" altLang="en-US" dirty="0"/>
          </a:p>
        </p:txBody>
      </p:sp>
      <p:sp>
        <p:nvSpPr>
          <p:cNvPr id="4" name="슬라이드 번호 개체 틀 3"/>
          <p:cNvSpPr>
            <a:spLocks noGrp="1"/>
          </p:cNvSpPr>
          <p:nvPr>
            <p:ph type="sldNum" sz="quarter" idx="5"/>
          </p:nvPr>
        </p:nvSpPr>
        <p:spPr/>
        <p:txBody>
          <a:bodyPr/>
          <a:lstStyle/>
          <a:p>
            <a:fld id="{4B6E3F9A-DDC3-4BDA-BA4B-DAFA1BE6644A}" type="slidenum">
              <a:rPr lang="ko-KR" altLang="en-US" smtClean="0"/>
              <a:t>10</a:t>
            </a:fld>
            <a:endParaRPr lang="ko-KR" altLang="en-US"/>
          </a:p>
        </p:txBody>
      </p:sp>
    </p:spTree>
    <p:extLst>
      <p:ext uri="{BB962C8B-B14F-4D97-AF65-F5344CB8AC3E}">
        <p14:creationId xmlns:p14="http://schemas.microsoft.com/office/powerpoint/2010/main" val="2734254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1" dirty="0"/>
              <a:t>Now, I will talk about Relationship between Koreans offline culture and Kakao talk</a:t>
            </a:r>
          </a:p>
          <a:p>
            <a:r>
              <a:rPr lang="en-US" altLang="ko-KR" b="0" i="0" dirty="0">
                <a:solidFill>
                  <a:srgbClr val="424242"/>
                </a:solidFill>
                <a:effectLst/>
                <a:latin typeface="-apple-system"/>
              </a:rPr>
              <a:t>There are two case of forming relationships. Koreans do not prefer to talk to strangers. Koreans don't do small talk with strangers.</a:t>
            </a:r>
            <a:br>
              <a:rPr lang="en-US" altLang="ko-KR" dirty="0"/>
            </a:br>
            <a:r>
              <a:rPr lang="en-US" altLang="ko-KR" b="0" i="0" dirty="0">
                <a:solidFill>
                  <a:srgbClr val="424242"/>
                </a:solidFill>
                <a:effectLst/>
                <a:latin typeface="-apple-system"/>
              </a:rPr>
              <a:t>if they want to meet new people,</a:t>
            </a:r>
            <a:r>
              <a:rPr lang="en-US" altLang="ko-KR" dirty="0"/>
              <a:t> </a:t>
            </a:r>
            <a:r>
              <a:rPr lang="en-US" altLang="ko-KR" b="0" i="0" dirty="0">
                <a:solidFill>
                  <a:srgbClr val="424242"/>
                </a:solidFill>
                <a:effectLst/>
                <a:latin typeface="-apple-system"/>
              </a:rPr>
              <a:t>Koreans usually prefer to meet people through introductions.</a:t>
            </a:r>
            <a:endParaRPr lang="ko-KR" altLang="en-US" dirty="0"/>
          </a:p>
        </p:txBody>
      </p:sp>
      <p:sp>
        <p:nvSpPr>
          <p:cNvPr id="4" name="슬라이드 번호 개체 틀 3"/>
          <p:cNvSpPr>
            <a:spLocks noGrp="1"/>
          </p:cNvSpPr>
          <p:nvPr>
            <p:ph type="sldNum" sz="quarter" idx="5"/>
          </p:nvPr>
        </p:nvSpPr>
        <p:spPr/>
        <p:txBody>
          <a:bodyPr/>
          <a:lstStyle/>
          <a:p>
            <a:fld id="{4B6E3F9A-DDC3-4BDA-BA4B-DAFA1BE6644A}" type="slidenum">
              <a:rPr lang="ko-KR" altLang="en-US" smtClean="0"/>
              <a:t>11</a:t>
            </a:fld>
            <a:endParaRPr lang="ko-KR" altLang="en-US"/>
          </a:p>
        </p:txBody>
      </p:sp>
    </p:spTree>
    <p:extLst>
      <p:ext uri="{BB962C8B-B14F-4D97-AF65-F5344CB8AC3E}">
        <p14:creationId xmlns:p14="http://schemas.microsoft.com/office/powerpoint/2010/main" val="639508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latinLnBrk="1">
              <a:lnSpc>
                <a:spcPct val="107000"/>
              </a:lnSpc>
              <a:spcAft>
                <a:spcPts val="800"/>
              </a:spcAft>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So, for example, in the US, Twitter is very active. user can see who is talking about the field I am interested in, and if there is someone I want to talk to, I can reply to that person. Then they meet offline and become friends. I think that's the charm of American social media.</a:t>
            </a:r>
            <a:endParaRPr lang="ko-KR" altLang="en-US" dirty="0"/>
          </a:p>
        </p:txBody>
      </p:sp>
      <p:sp>
        <p:nvSpPr>
          <p:cNvPr id="4" name="슬라이드 번호 개체 틀 3"/>
          <p:cNvSpPr>
            <a:spLocks noGrp="1"/>
          </p:cNvSpPr>
          <p:nvPr>
            <p:ph type="sldNum" sz="quarter" idx="5"/>
          </p:nvPr>
        </p:nvSpPr>
        <p:spPr/>
        <p:txBody>
          <a:bodyPr/>
          <a:lstStyle/>
          <a:p>
            <a:fld id="{4B6E3F9A-DDC3-4BDA-BA4B-DAFA1BE6644A}" type="slidenum">
              <a:rPr lang="ko-KR" altLang="en-US" smtClean="0"/>
              <a:t>12</a:t>
            </a:fld>
            <a:endParaRPr lang="ko-KR" altLang="en-US"/>
          </a:p>
        </p:txBody>
      </p:sp>
    </p:spTree>
    <p:extLst>
      <p:ext uri="{BB962C8B-B14F-4D97-AF65-F5344CB8AC3E}">
        <p14:creationId xmlns:p14="http://schemas.microsoft.com/office/powerpoint/2010/main" val="3005439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0" i="0" dirty="0">
                <a:solidFill>
                  <a:srgbClr val="424242"/>
                </a:solidFill>
                <a:effectLst/>
                <a:latin typeface="-apple-system"/>
              </a:rPr>
              <a:t>In</a:t>
            </a:r>
            <a:r>
              <a:rPr lang="ko-KR" altLang="en-US" b="0" i="0" dirty="0">
                <a:solidFill>
                  <a:srgbClr val="424242"/>
                </a:solidFill>
                <a:effectLst/>
                <a:latin typeface="-apple-system"/>
              </a:rPr>
              <a:t> </a:t>
            </a:r>
            <a:r>
              <a:rPr lang="en-US" altLang="ko-KR" b="0" i="0" dirty="0" err="1">
                <a:solidFill>
                  <a:srgbClr val="424242"/>
                </a:solidFill>
                <a:effectLst/>
                <a:latin typeface="-apple-system"/>
              </a:rPr>
              <a:t>korea</a:t>
            </a:r>
            <a:r>
              <a:rPr lang="en-US" altLang="ko-KR" b="0" i="0" dirty="0">
                <a:solidFill>
                  <a:srgbClr val="424242"/>
                </a:solidFill>
                <a:effectLst/>
                <a:latin typeface="-apple-system"/>
              </a:rPr>
              <a:t>, when offline, Someone invites the person and gets close together. Kakao Talk group chat are also operated in that way. I think this fits well with the way Koreans used to manage their connections. </a:t>
            </a:r>
            <a:endParaRPr lang="ko-KR" altLang="en-US" dirty="0"/>
          </a:p>
        </p:txBody>
      </p:sp>
      <p:sp>
        <p:nvSpPr>
          <p:cNvPr id="4" name="슬라이드 번호 개체 틀 3"/>
          <p:cNvSpPr>
            <a:spLocks noGrp="1"/>
          </p:cNvSpPr>
          <p:nvPr>
            <p:ph type="sldNum" sz="quarter" idx="5"/>
          </p:nvPr>
        </p:nvSpPr>
        <p:spPr/>
        <p:txBody>
          <a:bodyPr/>
          <a:lstStyle/>
          <a:p>
            <a:fld id="{4B6E3F9A-DDC3-4BDA-BA4B-DAFA1BE6644A}" type="slidenum">
              <a:rPr lang="ko-KR" altLang="en-US" smtClean="0"/>
              <a:t>13</a:t>
            </a:fld>
            <a:endParaRPr lang="ko-KR" altLang="en-US"/>
          </a:p>
        </p:txBody>
      </p:sp>
    </p:spTree>
    <p:extLst>
      <p:ext uri="{BB962C8B-B14F-4D97-AF65-F5344CB8AC3E}">
        <p14:creationId xmlns:p14="http://schemas.microsoft.com/office/powerpoint/2010/main" val="3229612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0" i="0" dirty="0">
                <a:solidFill>
                  <a:srgbClr val="424242"/>
                </a:solidFill>
                <a:effectLst/>
                <a:latin typeface="-apple-system"/>
              </a:rPr>
              <a:t>When many people eat together at a </a:t>
            </a:r>
            <a:r>
              <a:rPr lang="en-US" altLang="ko-KR" b="0" i="0" dirty="0" err="1">
                <a:solidFill>
                  <a:srgbClr val="424242"/>
                </a:solidFill>
                <a:effectLst/>
                <a:latin typeface="-apple-system"/>
              </a:rPr>
              <a:t>restuarnat</a:t>
            </a:r>
            <a:r>
              <a:rPr lang="en-US" altLang="ko-KR" b="0" i="0" dirty="0">
                <a:solidFill>
                  <a:srgbClr val="424242"/>
                </a:solidFill>
                <a:effectLst/>
                <a:latin typeface="-apple-system"/>
              </a:rPr>
              <a:t>, they pay separately. However, in Korea, one person completes all the payments and pays through Kakao Talk. </a:t>
            </a:r>
          </a:p>
          <a:p>
            <a:endParaRPr lang="ko-KR" altLang="en-US" dirty="0"/>
          </a:p>
        </p:txBody>
      </p:sp>
      <p:sp>
        <p:nvSpPr>
          <p:cNvPr id="4" name="슬라이드 번호 개체 틀 3"/>
          <p:cNvSpPr>
            <a:spLocks noGrp="1"/>
          </p:cNvSpPr>
          <p:nvPr>
            <p:ph type="sldNum" sz="quarter" idx="5"/>
          </p:nvPr>
        </p:nvSpPr>
        <p:spPr/>
        <p:txBody>
          <a:bodyPr/>
          <a:lstStyle/>
          <a:p>
            <a:fld id="{4B6E3F9A-DDC3-4BDA-BA4B-DAFA1BE6644A}" type="slidenum">
              <a:rPr lang="ko-KR" altLang="en-US" smtClean="0"/>
              <a:t>14</a:t>
            </a:fld>
            <a:endParaRPr lang="ko-KR" altLang="en-US"/>
          </a:p>
        </p:txBody>
      </p:sp>
    </p:spTree>
    <p:extLst>
      <p:ext uri="{BB962C8B-B14F-4D97-AF65-F5344CB8AC3E}">
        <p14:creationId xmlns:p14="http://schemas.microsoft.com/office/powerpoint/2010/main" val="678301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0" i="0" dirty="0">
                <a:solidFill>
                  <a:srgbClr val="424242"/>
                </a:solidFill>
                <a:effectLst/>
                <a:latin typeface="-apple-system"/>
              </a:rPr>
              <a:t>You can send money to your friends quickly on Kakao Talk. Kakao Talk automatically calculates how much money should be divided.</a:t>
            </a:r>
          </a:p>
          <a:p>
            <a:r>
              <a:rPr lang="en-US" altLang="ko-KR" dirty="0"/>
              <a:t>I Know that you guys use the revolute to send a money to your friends. but </a:t>
            </a:r>
            <a:r>
              <a:rPr lang="en-US" altLang="ko-KR" dirty="0" err="1"/>
              <a:t>i</a:t>
            </a:r>
            <a:r>
              <a:rPr lang="en-US" altLang="ko-KR" dirty="0"/>
              <a:t> think </a:t>
            </a:r>
            <a:r>
              <a:rPr lang="en-US" altLang="ko-KR" dirty="0" err="1"/>
              <a:t>korean</a:t>
            </a:r>
            <a:r>
              <a:rPr lang="en-US" altLang="ko-KR" dirty="0"/>
              <a:t> send a money more often than other country people.</a:t>
            </a:r>
          </a:p>
          <a:p>
            <a:r>
              <a:rPr lang="en-US" altLang="ko-KR" b="0" i="0" dirty="0">
                <a:solidFill>
                  <a:srgbClr val="424242"/>
                </a:solidFill>
                <a:effectLst/>
                <a:latin typeface="-apple-system"/>
              </a:rPr>
              <a:t>Because there is a culture of sharing food So we don't just calculate our own food. </a:t>
            </a:r>
            <a:endParaRPr lang="ko-KR" altLang="en-US" dirty="0"/>
          </a:p>
        </p:txBody>
      </p:sp>
      <p:sp>
        <p:nvSpPr>
          <p:cNvPr id="4" name="슬라이드 번호 개체 틀 3"/>
          <p:cNvSpPr>
            <a:spLocks noGrp="1"/>
          </p:cNvSpPr>
          <p:nvPr>
            <p:ph type="sldNum" sz="quarter" idx="5"/>
          </p:nvPr>
        </p:nvSpPr>
        <p:spPr/>
        <p:txBody>
          <a:bodyPr/>
          <a:lstStyle/>
          <a:p>
            <a:fld id="{4B6E3F9A-DDC3-4BDA-BA4B-DAFA1BE6644A}" type="slidenum">
              <a:rPr lang="ko-KR" altLang="en-US" smtClean="0"/>
              <a:t>15</a:t>
            </a:fld>
            <a:endParaRPr lang="ko-KR" altLang="en-US"/>
          </a:p>
        </p:txBody>
      </p:sp>
    </p:spTree>
    <p:extLst>
      <p:ext uri="{BB962C8B-B14F-4D97-AF65-F5344CB8AC3E}">
        <p14:creationId xmlns:p14="http://schemas.microsoft.com/office/powerpoint/2010/main" val="806885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0" i="0" dirty="0">
                <a:solidFill>
                  <a:srgbClr val="424242"/>
                </a:solidFill>
                <a:effectLst/>
                <a:latin typeface="-apple-system"/>
              </a:rPr>
              <a:t>I heard that Americans don't feel awkward even if they meet friends after a long time. Koreans think it becomes awkward if they don't contact each other. </a:t>
            </a:r>
            <a:r>
              <a:rPr lang="en-US" altLang="ko-KR" b="0" i="0" dirty="0" err="1">
                <a:solidFill>
                  <a:srgbClr val="424242"/>
                </a:solidFill>
                <a:effectLst/>
                <a:latin typeface="-apple-system"/>
              </a:rPr>
              <a:t>So,When</a:t>
            </a:r>
            <a:r>
              <a:rPr lang="en-US" altLang="ko-KR" b="0" i="0" dirty="0">
                <a:solidFill>
                  <a:srgbClr val="424242"/>
                </a:solidFill>
                <a:effectLst/>
                <a:latin typeface="-apple-system"/>
              </a:rPr>
              <a:t> Koreans don't want to lose contact with their distant friends, they send gifts through Kakao Talk. They send gifts and continue the conversation on </a:t>
            </a:r>
            <a:r>
              <a:rPr lang="en-US" altLang="ko-KR" b="0" i="0" dirty="0" err="1">
                <a:solidFill>
                  <a:srgbClr val="424242"/>
                </a:solidFill>
                <a:effectLst/>
                <a:latin typeface="-apple-system"/>
              </a:rPr>
              <a:t>kakaotalk</a:t>
            </a:r>
            <a:r>
              <a:rPr lang="en-US" altLang="ko-KR" b="0" i="0" dirty="0">
                <a:solidFill>
                  <a:srgbClr val="424242"/>
                </a:solidFill>
                <a:effectLst/>
                <a:latin typeface="-apple-system"/>
              </a:rPr>
              <a:t>. And Koreans often send gifts through Kakao Talk on their friends' birthdays.</a:t>
            </a:r>
            <a:endParaRPr lang="ko-KR" altLang="en-US" dirty="0"/>
          </a:p>
        </p:txBody>
      </p:sp>
      <p:sp>
        <p:nvSpPr>
          <p:cNvPr id="4" name="슬라이드 번호 개체 틀 3"/>
          <p:cNvSpPr>
            <a:spLocks noGrp="1"/>
          </p:cNvSpPr>
          <p:nvPr>
            <p:ph type="sldNum" sz="quarter" idx="5"/>
          </p:nvPr>
        </p:nvSpPr>
        <p:spPr/>
        <p:txBody>
          <a:bodyPr/>
          <a:lstStyle/>
          <a:p>
            <a:fld id="{4B6E3F9A-DDC3-4BDA-BA4B-DAFA1BE6644A}" type="slidenum">
              <a:rPr lang="ko-KR" altLang="en-US" smtClean="0"/>
              <a:t>16</a:t>
            </a:fld>
            <a:endParaRPr lang="ko-KR" altLang="en-US"/>
          </a:p>
        </p:txBody>
      </p:sp>
    </p:spTree>
    <p:extLst>
      <p:ext uri="{BB962C8B-B14F-4D97-AF65-F5344CB8AC3E}">
        <p14:creationId xmlns:p14="http://schemas.microsoft.com/office/powerpoint/2010/main" val="1920725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0" i="0" dirty="0">
                <a:solidFill>
                  <a:srgbClr val="424242"/>
                </a:solidFill>
                <a:effectLst/>
                <a:latin typeface="-apple-system"/>
              </a:rPr>
              <a:t> Westerners thinks that they should show themselves the same in any social situation. When they feel that they are consistent people, their confidence and happiness increase. But Korean was not.  A good son in front of his mother, a sweet husband in front of his wife, and a charismatic father to his children. In this way, the role should change well depending on the situation. That way, in Korea, they feel that I am living a good life.</a:t>
            </a:r>
            <a:endParaRPr lang="ko-KR" altLang="en-US" dirty="0"/>
          </a:p>
        </p:txBody>
      </p:sp>
      <p:sp>
        <p:nvSpPr>
          <p:cNvPr id="4" name="슬라이드 번호 개체 틀 3"/>
          <p:cNvSpPr>
            <a:spLocks noGrp="1"/>
          </p:cNvSpPr>
          <p:nvPr>
            <p:ph type="sldNum" sz="quarter" idx="5"/>
          </p:nvPr>
        </p:nvSpPr>
        <p:spPr/>
        <p:txBody>
          <a:bodyPr/>
          <a:lstStyle/>
          <a:p>
            <a:fld id="{4B6E3F9A-DDC3-4BDA-BA4B-DAFA1BE6644A}" type="slidenum">
              <a:rPr lang="ko-KR" altLang="en-US" smtClean="0"/>
              <a:t>17</a:t>
            </a:fld>
            <a:endParaRPr lang="ko-KR" altLang="en-US"/>
          </a:p>
        </p:txBody>
      </p:sp>
    </p:spTree>
    <p:extLst>
      <p:ext uri="{BB962C8B-B14F-4D97-AF65-F5344CB8AC3E}">
        <p14:creationId xmlns:p14="http://schemas.microsoft.com/office/powerpoint/2010/main" val="1513724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a:p>
            <a:r>
              <a:rPr lang="en-US" altLang="ko-KR" dirty="0"/>
              <a:t>I think multi-profile fits well with Korean culture.</a:t>
            </a:r>
          </a:p>
          <a:p>
            <a:r>
              <a:rPr lang="en-US" altLang="ko-KR" dirty="0"/>
              <a:t>you can make a profile based on the situation on Kakao Talk. .</a:t>
            </a:r>
            <a:endParaRPr lang="ko-KR" altLang="en-US" dirty="0"/>
          </a:p>
        </p:txBody>
      </p:sp>
      <p:sp>
        <p:nvSpPr>
          <p:cNvPr id="4" name="슬라이드 번호 개체 틀 3"/>
          <p:cNvSpPr>
            <a:spLocks noGrp="1"/>
          </p:cNvSpPr>
          <p:nvPr>
            <p:ph type="sldNum" sz="quarter" idx="5"/>
          </p:nvPr>
        </p:nvSpPr>
        <p:spPr/>
        <p:txBody>
          <a:bodyPr/>
          <a:lstStyle/>
          <a:p>
            <a:fld id="{4B6E3F9A-DDC3-4BDA-BA4B-DAFA1BE6644A}" type="slidenum">
              <a:rPr lang="ko-KR" altLang="en-US" smtClean="0"/>
              <a:t>18</a:t>
            </a:fld>
            <a:endParaRPr lang="ko-KR" altLang="en-US"/>
          </a:p>
        </p:txBody>
      </p:sp>
    </p:spTree>
    <p:extLst>
      <p:ext uri="{BB962C8B-B14F-4D97-AF65-F5344CB8AC3E}">
        <p14:creationId xmlns:p14="http://schemas.microsoft.com/office/powerpoint/2010/main" val="872569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0" i="0" dirty="0" err="1">
                <a:solidFill>
                  <a:srgbClr val="424242"/>
                </a:solidFill>
                <a:effectLst/>
                <a:latin typeface="-apple-system"/>
              </a:rPr>
              <a:t>Kakaotalk</a:t>
            </a:r>
            <a:r>
              <a:rPr lang="en-US" altLang="ko-KR" b="0" i="0" dirty="0">
                <a:solidFill>
                  <a:srgbClr val="424242"/>
                </a:solidFill>
                <a:effectLst/>
                <a:latin typeface="-apple-system"/>
              </a:rPr>
              <a:t> is a chatting service that suits the culture of Koreans. I think it has become a country where people of all ages can enjoy this Internet space because it has almost brought offline culture.</a:t>
            </a:r>
            <a:endParaRPr lang="ko-KR" altLang="en-US" dirty="0"/>
          </a:p>
        </p:txBody>
      </p:sp>
      <p:sp>
        <p:nvSpPr>
          <p:cNvPr id="4" name="슬라이드 번호 개체 틀 3"/>
          <p:cNvSpPr>
            <a:spLocks noGrp="1"/>
          </p:cNvSpPr>
          <p:nvPr>
            <p:ph type="sldNum" sz="quarter" idx="5"/>
          </p:nvPr>
        </p:nvSpPr>
        <p:spPr/>
        <p:txBody>
          <a:bodyPr/>
          <a:lstStyle/>
          <a:p>
            <a:fld id="{4B6E3F9A-DDC3-4BDA-BA4B-DAFA1BE6644A}" type="slidenum">
              <a:rPr lang="ko-KR" altLang="en-US" smtClean="0"/>
              <a:t>19</a:t>
            </a:fld>
            <a:endParaRPr lang="ko-KR" altLang="en-US"/>
          </a:p>
        </p:txBody>
      </p:sp>
    </p:spTree>
    <p:extLst>
      <p:ext uri="{BB962C8B-B14F-4D97-AF65-F5344CB8AC3E}">
        <p14:creationId xmlns:p14="http://schemas.microsoft.com/office/powerpoint/2010/main" val="1699137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So today guys I will talk about </a:t>
            </a:r>
            <a:r>
              <a:rPr lang="en-US" altLang="ko-KR" sz="1200" b="1" dirty="0">
                <a:solidFill>
                  <a:schemeClr val="bg1">
                    <a:lumMod val="95000"/>
                  </a:schemeClr>
                </a:solidFill>
              </a:rPr>
              <a:t>Relationship between Koreans offline culture and Kakao talk</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err="1"/>
              <a:t>and.,I</a:t>
            </a:r>
            <a:r>
              <a:rPr lang="en-US" altLang="ko-KR" dirty="0"/>
              <a:t> will</a:t>
            </a:r>
            <a:r>
              <a:rPr lang="en-US" altLang="ko-KR" sz="1200" b="1" dirty="0">
                <a:solidFill>
                  <a:schemeClr val="bg1">
                    <a:lumMod val="95000"/>
                  </a:schemeClr>
                </a:solidFill>
              </a:rPr>
              <a:t> Introduce Korea's online shopping platform </a:t>
            </a:r>
          </a:p>
          <a:p>
            <a:r>
              <a:rPr lang="en-US" altLang="ko-KR" dirty="0"/>
              <a:t> I think would be really helpful if you guys knew about them and had them that way your life in </a:t>
            </a:r>
            <a:r>
              <a:rPr lang="en-US" altLang="ko-KR" dirty="0" err="1"/>
              <a:t>korea</a:t>
            </a:r>
            <a:r>
              <a:rPr lang="en-US" altLang="ko-KR" dirty="0"/>
              <a:t> will be fully functional when you arrive.</a:t>
            </a:r>
            <a:endParaRPr lang="ko-KR" altLang="en-US" dirty="0"/>
          </a:p>
        </p:txBody>
      </p:sp>
      <p:sp>
        <p:nvSpPr>
          <p:cNvPr id="4" name="슬라이드 번호 개체 틀 3"/>
          <p:cNvSpPr>
            <a:spLocks noGrp="1"/>
          </p:cNvSpPr>
          <p:nvPr>
            <p:ph type="sldNum" sz="quarter" idx="5"/>
          </p:nvPr>
        </p:nvSpPr>
        <p:spPr/>
        <p:txBody>
          <a:bodyPr/>
          <a:lstStyle/>
          <a:p>
            <a:fld id="{4B6E3F9A-DDC3-4BDA-BA4B-DAFA1BE6644A}" type="slidenum">
              <a:rPr lang="ko-KR" altLang="en-US" smtClean="0"/>
              <a:t>2</a:t>
            </a:fld>
            <a:endParaRPr lang="ko-KR" altLang="en-US"/>
          </a:p>
        </p:txBody>
      </p:sp>
    </p:spTree>
    <p:extLst>
      <p:ext uri="{BB962C8B-B14F-4D97-AF65-F5344CB8AC3E}">
        <p14:creationId xmlns:p14="http://schemas.microsoft.com/office/powerpoint/2010/main" val="617779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There’s an app that’s kind of been like widespread now in Korea it’s called </a:t>
            </a:r>
            <a:r>
              <a:rPr lang="ko-KR" altLang="en-US" dirty="0"/>
              <a:t>당근마켓 </a:t>
            </a:r>
            <a:r>
              <a:rPr lang="en-US" altLang="ko-KR" dirty="0"/>
              <a:t>and it’s basically where you can buy and sell your used items.</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It’s the out there it’s probably </a:t>
            </a:r>
            <a:r>
              <a:rPr lang="en-US" altLang="ko-KR" dirty="0" err="1"/>
              <a:t>gonna</a:t>
            </a:r>
            <a:r>
              <a:rPr lang="en-US" altLang="ko-KR" dirty="0"/>
              <a:t> help you when you’re moving out of Korea and when you’re moving into your apartment because you can treat a lot of stuff.</a:t>
            </a:r>
          </a:p>
          <a:p>
            <a:r>
              <a:rPr lang="en-US" altLang="ko-KR" b="0" i="0" dirty="0">
                <a:solidFill>
                  <a:srgbClr val="424242"/>
                </a:solidFill>
                <a:effectLst/>
                <a:latin typeface="-apple-system"/>
              </a:rPr>
              <a:t>you can sell, you can buy ,second hand things (furniture, clothes, bike, smart phone even coffee like </a:t>
            </a:r>
            <a:r>
              <a:rPr lang="en-US" altLang="ko-KR" b="0" i="0" dirty="0" err="1">
                <a:solidFill>
                  <a:srgbClr val="424242"/>
                </a:solidFill>
                <a:effectLst/>
                <a:latin typeface="-apple-system"/>
              </a:rPr>
              <a:t>starbucks</a:t>
            </a:r>
            <a:r>
              <a:rPr lang="en-US" altLang="ko-KR" b="0" i="0" dirty="0">
                <a:solidFill>
                  <a:srgbClr val="424242"/>
                </a:solidFill>
                <a:effectLst/>
                <a:latin typeface="-apple-system"/>
              </a:rPr>
              <a:t> </a:t>
            </a:r>
            <a:r>
              <a:rPr lang="en-US" altLang="ko-KR" b="0" i="0" dirty="0" err="1">
                <a:solidFill>
                  <a:srgbClr val="424242"/>
                </a:solidFill>
                <a:effectLst/>
                <a:latin typeface="-apple-system"/>
              </a:rPr>
              <a:t>giftcard</a:t>
            </a:r>
            <a:r>
              <a:rPr lang="en-US" altLang="ko-KR" b="0" i="0" dirty="0">
                <a:solidFill>
                  <a:srgbClr val="424242"/>
                </a:solidFill>
                <a:effectLst/>
                <a:latin typeface="-apple-system"/>
              </a:rPr>
              <a:t>) </a:t>
            </a:r>
            <a:r>
              <a:rPr lang="en-US" altLang="ko-KR" b="0" i="0" dirty="0" err="1">
                <a:solidFill>
                  <a:srgbClr val="424242"/>
                </a:solidFill>
                <a:effectLst/>
                <a:latin typeface="-apple-system"/>
              </a:rPr>
              <a:t>everyting</a:t>
            </a:r>
            <a:r>
              <a:rPr lang="en-US" altLang="ko-KR" b="0" i="0" dirty="0">
                <a:solidFill>
                  <a:srgbClr val="424242"/>
                </a:solidFill>
                <a:effectLst/>
                <a:latin typeface="-apple-system"/>
              </a:rPr>
              <a:t> and everyone is on </a:t>
            </a:r>
            <a:r>
              <a:rPr lang="ko-KR" altLang="en-US" b="0" i="0" dirty="0">
                <a:solidFill>
                  <a:srgbClr val="424242"/>
                </a:solidFill>
                <a:effectLst/>
                <a:latin typeface="-apple-system"/>
              </a:rPr>
              <a:t>당근마켓</a:t>
            </a:r>
            <a:r>
              <a:rPr lang="en-US" altLang="ko-KR" b="0" i="0" dirty="0">
                <a:solidFill>
                  <a:srgbClr val="424242"/>
                </a:solidFill>
                <a:effectLst/>
                <a:latin typeface="-apple-system"/>
              </a:rPr>
              <a:t>. It’s the app that it’s </a:t>
            </a:r>
            <a:r>
              <a:rPr lang="en-US" altLang="ko-KR" b="0" i="0" dirty="0" err="1">
                <a:solidFill>
                  <a:srgbClr val="424242"/>
                </a:solidFill>
                <a:effectLst/>
                <a:latin typeface="-apple-system"/>
              </a:rPr>
              <a:t>gonna</a:t>
            </a:r>
            <a:r>
              <a:rPr lang="en-US" altLang="ko-KR" b="0" i="0" dirty="0">
                <a:solidFill>
                  <a:srgbClr val="424242"/>
                </a:solidFill>
                <a:effectLst/>
                <a:latin typeface="-apple-system"/>
              </a:rPr>
              <a:t> save you a ton of money.</a:t>
            </a:r>
            <a:endParaRPr lang="ko-KR" altLang="en-US" dirty="0"/>
          </a:p>
        </p:txBody>
      </p:sp>
      <p:sp>
        <p:nvSpPr>
          <p:cNvPr id="4" name="슬라이드 번호 개체 틀 3"/>
          <p:cNvSpPr>
            <a:spLocks noGrp="1"/>
          </p:cNvSpPr>
          <p:nvPr>
            <p:ph type="sldNum" sz="quarter" idx="5"/>
          </p:nvPr>
        </p:nvSpPr>
        <p:spPr/>
        <p:txBody>
          <a:bodyPr/>
          <a:lstStyle/>
          <a:p>
            <a:fld id="{4B6E3F9A-DDC3-4BDA-BA4B-DAFA1BE6644A}" type="slidenum">
              <a:rPr lang="ko-KR" altLang="en-US" smtClean="0"/>
              <a:t>20</a:t>
            </a:fld>
            <a:endParaRPr lang="ko-KR" altLang="en-US"/>
          </a:p>
        </p:txBody>
      </p:sp>
    </p:spTree>
    <p:extLst>
      <p:ext uri="{BB962C8B-B14F-4D97-AF65-F5344CB8AC3E}">
        <p14:creationId xmlns:p14="http://schemas.microsoft.com/office/powerpoint/2010/main" val="3085375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b="0" i="0" dirty="0">
                <a:solidFill>
                  <a:srgbClr val="424242"/>
                </a:solidFill>
                <a:effectLst/>
                <a:latin typeface="-apple-system"/>
              </a:rPr>
              <a:t>오늘의 집 </a:t>
            </a:r>
            <a:r>
              <a:rPr lang="en-US" altLang="ko-KR" b="0" i="0" dirty="0">
                <a:solidFill>
                  <a:srgbClr val="424242"/>
                </a:solidFill>
                <a:effectLst/>
                <a:latin typeface="-apple-system"/>
              </a:rPr>
              <a:t>is an interior application. It’s basically people who upload their room their home with the things they bought on </a:t>
            </a:r>
            <a:r>
              <a:rPr lang="ko-KR" altLang="en-US" b="0" i="0" dirty="0" err="1">
                <a:solidFill>
                  <a:srgbClr val="424242"/>
                </a:solidFill>
                <a:effectLst/>
                <a:latin typeface="-apple-system"/>
              </a:rPr>
              <a:t>오늘의집</a:t>
            </a:r>
            <a:r>
              <a:rPr lang="ko-KR" altLang="en-US" b="0" i="0" dirty="0">
                <a:solidFill>
                  <a:srgbClr val="424242"/>
                </a:solidFill>
                <a:effectLst/>
                <a:latin typeface="-apple-system"/>
              </a:rPr>
              <a:t> </a:t>
            </a:r>
            <a:r>
              <a:rPr lang="en-US" altLang="ko-KR" b="0" i="0" dirty="0">
                <a:solidFill>
                  <a:srgbClr val="424242"/>
                </a:solidFill>
                <a:effectLst/>
                <a:latin typeface="-apple-system"/>
              </a:rPr>
              <a:t>and you just get inspired so you can see the things around, you can buy big furniture like table chair mirrors or likes cutlery cups anything, and you can get it delivered.</a:t>
            </a:r>
            <a:endParaRPr lang="ko-KR" altLang="en-US" dirty="0"/>
          </a:p>
        </p:txBody>
      </p:sp>
      <p:sp>
        <p:nvSpPr>
          <p:cNvPr id="4" name="슬라이드 번호 개체 틀 3"/>
          <p:cNvSpPr>
            <a:spLocks noGrp="1"/>
          </p:cNvSpPr>
          <p:nvPr>
            <p:ph type="sldNum" sz="quarter" idx="5"/>
          </p:nvPr>
        </p:nvSpPr>
        <p:spPr/>
        <p:txBody>
          <a:bodyPr/>
          <a:lstStyle/>
          <a:p>
            <a:fld id="{4B6E3F9A-DDC3-4BDA-BA4B-DAFA1BE6644A}" type="slidenum">
              <a:rPr lang="ko-KR" altLang="en-US" smtClean="0"/>
              <a:t>21</a:t>
            </a:fld>
            <a:endParaRPr lang="ko-KR" altLang="en-US"/>
          </a:p>
        </p:txBody>
      </p:sp>
    </p:spTree>
    <p:extLst>
      <p:ext uri="{BB962C8B-B14F-4D97-AF65-F5344CB8AC3E}">
        <p14:creationId xmlns:p14="http://schemas.microsoft.com/office/powerpoint/2010/main" val="829942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0" i="0" dirty="0">
                <a:solidFill>
                  <a:srgbClr val="424242"/>
                </a:solidFill>
                <a:effectLst/>
                <a:latin typeface="-apple-system"/>
              </a:rPr>
              <a:t>If you need clothes for tomorrow right away, or if you need things or ingredients or food right away, you can order them through the delivery app.</a:t>
            </a:r>
          </a:p>
          <a:p>
            <a:r>
              <a:rPr lang="en-US" altLang="ko-KR" b="0" i="0" dirty="0">
                <a:solidFill>
                  <a:srgbClr val="424242"/>
                </a:solidFill>
                <a:effectLst/>
                <a:latin typeface="-apple-system"/>
              </a:rPr>
              <a:t>Most young people in Korea buy clothes online, and delivery takes a day or two. </a:t>
            </a:r>
          </a:p>
          <a:p>
            <a:r>
              <a:rPr lang="en-US" altLang="ko-KR" b="0" i="0" dirty="0">
                <a:solidFill>
                  <a:srgbClr val="424242"/>
                </a:solidFill>
                <a:effectLst/>
                <a:latin typeface="-apple-system"/>
              </a:rPr>
              <a:t>Coupang is like amazon so most likely if you find something on </a:t>
            </a:r>
            <a:r>
              <a:rPr lang="ko-KR" altLang="en-US" b="0" i="0" dirty="0" err="1">
                <a:solidFill>
                  <a:srgbClr val="424242"/>
                </a:solidFill>
                <a:effectLst/>
                <a:latin typeface="-apple-system"/>
              </a:rPr>
              <a:t>오늘의집</a:t>
            </a:r>
            <a:r>
              <a:rPr lang="ko-KR" altLang="en-US" b="0" i="0" dirty="0">
                <a:solidFill>
                  <a:srgbClr val="424242"/>
                </a:solidFill>
                <a:effectLst/>
                <a:latin typeface="-apple-system"/>
              </a:rPr>
              <a:t> </a:t>
            </a:r>
            <a:r>
              <a:rPr lang="en-US" altLang="ko-KR" b="0" i="0" dirty="0">
                <a:solidFill>
                  <a:srgbClr val="424242"/>
                </a:solidFill>
                <a:effectLst/>
                <a:latin typeface="-apple-system"/>
              </a:rPr>
              <a:t>for your house, check on </a:t>
            </a:r>
            <a:r>
              <a:rPr lang="en-US" altLang="ko-KR" b="0" i="0" dirty="0" err="1">
                <a:solidFill>
                  <a:srgbClr val="424242"/>
                </a:solidFill>
                <a:effectLst/>
                <a:latin typeface="-apple-system"/>
              </a:rPr>
              <a:t>coupang</a:t>
            </a:r>
            <a:r>
              <a:rPr lang="en-US" altLang="ko-KR" b="0" i="0" dirty="0">
                <a:solidFill>
                  <a:srgbClr val="424242"/>
                </a:solidFill>
                <a:effectLst/>
                <a:latin typeface="-apple-system"/>
              </a:rPr>
              <a:t> first. Because it might be cheaper. And when you buy it, you’re </a:t>
            </a:r>
            <a:r>
              <a:rPr lang="en-US" altLang="ko-KR" b="0" i="0" dirty="0" err="1">
                <a:solidFill>
                  <a:srgbClr val="424242"/>
                </a:solidFill>
                <a:effectLst/>
                <a:latin typeface="-apple-system"/>
              </a:rPr>
              <a:t>gonna</a:t>
            </a:r>
            <a:r>
              <a:rPr lang="en-US" altLang="ko-KR" b="0" i="0" dirty="0">
                <a:solidFill>
                  <a:srgbClr val="424242"/>
                </a:solidFill>
                <a:effectLst/>
                <a:latin typeface="-apple-system"/>
              </a:rPr>
              <a:t> get the items pretty soon. </a:t>
            </a:r>
          </a:p>
          <a:p>
            <a:r>
              <a:rPr lang="en-US" altLang="ko-KR" b="0" i="0" dirty="0">
                <a:solidFill>
                  <a:srgbClr val="424242"/>
                </a:solidFill>
                <a:effectLst/>
                <a:latin typeface="-apple-system"/>
              </a:rPr>
              <a:t>The food delivery app called </a:t>
            </a:r>
            <a:r>
              <a:rPr lang="en-US" altLang="ko-KR" b="0" i="0" dirty="0" err="1">
                <a:solidFill>
                  <a:srgbClr val="424242"/>
                </a:solidFill>
                <a:effectLst/>
                <a:latin typeface="-apple-system"/>
              </a:rPr>
              <a:t>Baemin</a:t>
            </a:r>
            <a:r>
              <a:rPr lang="en-US" altLang="ko-KR" b="0" i="0" dirty="0">
                <a:solidFill>
                  <a:srgbClr val="424242"/>
                </a:solidFill>
                <a:effectLst/>
                <a:latin typeface="-apple-system"/>
              </a:rPr>
              <a:t> can receive food in 30 minutes to an hour, and it is also connected to the mart, so you can buy goods at home with the application and receive them in 20 minutes</a:t>
            </a:r>
          </a:p>
          <a:p>
            <a:r>
              <a:rPr lang="en-US" altLang="ko-KR" b="0" i="0" dirty="0">
                <a:solidFill>
                  <a:srgbClr val="424242"/>
                </a:solidFill>
                <a:effectLst/>
                <a:latin typeface="-apple-system"/>
              </a:rPr>
              <a:t>In </a:t>
            </a:r>
            <a:r>
              <a:rPr lang="en-US" altLang="ko-KR" b="0" i="0" dirty="0" err="1">
                <a:solidFill>
                  <a:srgbClr val="424242"/>
                </a:solidFill>
                <a:effectLst/>
                <a:latin typeface="-apple-system"/>
              </a:rPr>
              <a:t>korea</a:t>
            </a:r>
            <a:r>
              <a:rPr lang="en-US" altLang="ko-KR" b="0" i="0" dirty="0">
                <a:solidFill>
                  <a:srgbClr val="424242"/>
                </a:solidFill>
                <a:effectLst/>
                <a:latin typeface="-apple-system"/>
              </a:rPr>
              <a:t>, delivery is very fast cause Korean land is so small.</a:t>
            </a:r>
            <a:endParaRPr lang="ko-KR" altLang="en-US" dirty="0"/>
          </a:p>
        </p:txBody>
      </p:sp>
      <p:sp>
        <p:nvSpPr>
          <p:cNvPr id="4" name="슬라이드 번호 개체 틀 3"/>
          <p:cNvSpPr>
            <a:spLocks noGrp="1"/>
          </p:cNvSpPr>
          <p:nvPr>
            <p:ph type="sldNum" sz="quarter" idx="5"/>
          </p:nvPr>
        </p:nvSpPr>
        <p:spPr/>
        <p:txBody>
          <a:bodyPr/>
          <a:lstStyle/>
          <a:p>
            <a:fld id="{4B6E3F9A-DDC3-4BDA-BA4B-DAFA1BE6644A}" type="slidenum">
              <a:rPr lang="ko-KR" altLang="en-US" smtClean="0"/>
              <a:t>22</a:t>
            </a:fld>
            <a:endParaRPr lang="ko-KR" altLang="en-US"/>
          </a:p>
        </p:txBody>
      </p:sp>
    </p:spTree>
    <p:extLst>
      <p:ext uri="{BB962C8B-B14F-4D97-AF65-F5344CB8AC3E}">
        <p14:creationId xmlns:p14="http://schemas.microsoft.com/office/powerpoint/2010/main" val="1460648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Naver</a:t>
            </a:r>
            <a:r>
              <a:rPr lang="ko-KR" altLang="en-US" dirty="0"/>
              <a:t> </a:t>
            </a:r>
            <a:r>
              <a:rPr lang="en-US" altLang="ko-KR" dirty="0"/>
              <a:t>is</a:t>
            </a:r>
            <a:r>
              <a:rPr lang="ko-KR" altLang="en-US" dirty="0"/>
              <a:t> </a:t>
            </a:r>
            <a:r>
              <a:rPr lang="en-US" altLang="ko-KR" dirty="0"/>
              <a:t>so</a:t>
            </a:r>
            <a:r>
              <a:rPr lang="ko-KR" altLang="en-US" dirty="0"/>
              <a:t> </a:t>
            </a:r>
            <a:r>
              <a:rPr lang="en-US" altLang="ko-KR" dirty="0"/>
              <a:t>huge</a:t>
            </a:r>
            <a:r>
              <a:rPr lang="ko-KR" altLang="en-US" dirty="0"/>
              <a:t> </a:t>
            </a:r>
            <a:r>
              <a:rPr lang="en-US" altLang="ko-KR" dirty="0"/>
              <a:t>search </a:t>
            </a:r>
            <a:r>
              <a:rPr lang="en-US" altLang="ko-KR" dirty="0" err="1"/>
              <a:t>engin</a:t>
            </a:r>
            <a:r>
              <a:rPr lang="en-US" altLang="ko-KR" dirty="0"/>
              <a:t> company in Korea. They have a lot of branches of things.</a:t>
            </a:r>
          </a:p>
          <a:p>
            <a:r>
              <a:rPr lang="en-US" altLang="ko-KR" dirty="0"/>
              <a:t>Now, I will tell you about a Naver Map. It is like the only way you’re going to find your way around and it’s really great also for riding the subway it will let you know like what door like what train car you should go to have like the fastest transfer.</a:t>
            </a:r>
          </a:p>
          <a:p>
            <a:r>
              <a:rPr lang="en-US" altLang="ko-KR" dirty="0"/>
              <a:t>In Naver, you can make bookings on it and order food too actually. I will use </a:t>
            </a:r>
            <a:r>
              <a:rPr lang="en-US" altLang="ko-KR" dirty="0" err="1"/>
              <a:t>naver</a:t>
            </a:r>
            <a:r>
              <a:rPr lang="en-US" altLang="ko-KR" dirty="0"/>
              <a:t> to book things like my haircut.</a:t>
            </a:r>
          </a:p>
          <a:p>
            <a:r>
              <a:rPr lang="en-US" altLang="ko-KR" dirty="0"/>
              <a:t>And it’s all English on the app for the most part so it’s pretty easy to navigate. </a:t>
            </a:r>
            <a:endParaRPr lang="ko-KR" altLang="en-US" dirty="0"/>
          </a:p>
          <a:p>
            <a:endParaRPr lang="ko-KR" altLang="en-US" dirty="0"/>
          </a:p>
          <a:p>
            <a:endParaRPr lang="ko-KR" altLang="en-US" dirty="0"/>
          </a:p>
        </p:txBody>
      </p:sp>
      <p:sp>
        <p:nvSpPr>
          <p:cNvPr id="4" name="슬라이드 번호 개체 틀 3"/>
          <p:cNvSpPr>
            <a:spLocks noGrp="1"/>
          </p:cNvSpPr>
          <p:nvPr>
            <p:ph type="sldNum" sz="quarter" idx="5"/>
          </p:nvPr>
        </p:nvSpPr>
        <p:spPr/>
        <p:txBody>
          <a:bodyPr/>
          <a:lstStyle/>
          <a:p>
            <a:fld id="{4B6E3F9A-DDC3-4BDA-BA4B-DAFA1BE6644A}" type="slidenum">
              <a:rPr lang="ko-KR" altLang="en-US" smtClean="0"/>
              <a:t>23</a:t>
            </a:fld>
            <a:endParaRPr lang="ko-KR" altLang="en-US"/>
          </a:p>
        </p:txBody>
      </p:sp>
    </p:spTree>
    <p:extLst>
      <p:ext uri="{BB962C8B-B14F-4D97-AF65-F5344CB8AC3E}">
        <p14:creationId xmlns:p14="http://schemas.microsoft.com/office/powerpoint/2010/main" val="2715510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0" i="0" dirty="0">
                <a:solidFill>
                  <a:srgbClr val="424242"/>
                </a:solidFill>
                <a:effectLst/>
                <a:latin typeface="-apple-system"/>
              </a:rPr>
              <a:t>Naver blogs are used by many people to keep diaries or share information. If you search for good restaurants on Naver, you can see posts on blogs. Use blogs to find good places or get new information in Korea</a:t>
            </a:r>
            <a:endParaRPr lang="ko-KR" altLang="en-US" dirty="0"/>
          </a:p>
        </p:txBody>
      </p:sp>
      <p:sp>
        <p:nvSpPr>
          <p:cNvPr id="4" name="슬라이드 번호 개체 틀 3"/>
          <p:cNvSpPr>
            <a:spLocks noGrp="1"/>
          </p:cNvSpPr>
          <p:nvPr>
            <p:ph type="sldNum" sz="quarter" idx="5"/>
          </p:nvPr>
        </p:nvSpPr>
        <p:spPr/>
        <p:txBody>
          <a:bodyPr/>
          <a:lstStyle/>
          <a:p>
            <a:fld id="{4B6E3F9A-DDC3-4BDA-BA4B-DAFA1BE6644A}" type="slidenum">
              <a:rPr lang="ko-KR" altLang="en-US" smtClean="0"/>
              <a:t>24</a:t>
            </a:fld>
            <a:endParaRPr lang="ko-KR" altLang="en-US"/>
          </a:p>
        </p:txBody>
      </p:sp>
    </p:spTree>
    <p:extLst>
      <p:ext uri="{BB962C8B-B14F-4D97-AF65-F5344CB8AC3E}">
        <p14:creationId xmlns:p14="http://schemas.microsoft.com/office/powerpoint/2010/main" val="170334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600" dirty="0"/>
              <a:t>This is the map about most popular messaging apps by country. Green is Facebook messenger.  We can see green in US and Canada. Blue is </a:t>
            </a:r>
            <a:r>
              <a:rPr lang="en-US" altLang="ko-KR" sz="1600" dirty="0" err="1"/>
              <a:t>whatsapp</a:t>
            </a:r>
            <a:r>
              <a:rPr lang="en-US" altLang="ko-KR" sz="1600" dirty="0"/>
              <a:t>. We can know that North </a:t>
            </a:r>
            <a:r>
              <a:rPr lang="en-US" altLang="ko-KR" sz="1600" dirty="0" err="1"/>
              <a:t>amarica</a:t>
            </a:r>
            <a:r>
              <a:rPr lang="en-US" altLang="ko-KR" sz="1600" dirty="0"/>
              <a:t> and </a:t>
            </a:r>
            <a:r>
              <a:rPr lang="en-US" altLang="ko-KR" sz="1600" dirty="0" err="1"/>
              <a:t>euorpe</a:t>
            </a:r>
            <a:r>
              <a:rPr lang="en-US" altLang="ko-KR" sz="1600" dirty="0"/>
              <a:t> </a:t>
            </a:r>
            <a:r>
              <a:rPr lang="en-US" altLang="ko-KR" sz="2400" b="0" i="0" dirty="0">
                <a:solidFill>
                  <a:srgbClr val="424242"/>
                </a:solidFill>
                <a:effectLst/>
                <a:latin typeface="-apple-system"/>
              </a:rPr>
              <a:t>mainly use </a:t>
            </a:r>
            <a:r>
              <a:rPr lang="en-US" altLang="ko-KR" sz="1600" dirty="0" err="1"/>
              <a:t>whatsapp</a:t>
            </a:r>
            <a:r>
              <a:rPr lang="en-US" altLang="ko-KR" sz="1600" dirty="0"/>
              <a:t>..In </a:t>
            </a:r>
            <a:r>
              <a:rPr lang="en-US" altLang="ko-KR" sz="1600" dirty="0" err="1"/>
              <a:t>korea</a:t>
            </a:r>
            <a:r>
              <a:rPr lang="en-US" altLang="ko-KR" sz="1600" dirty="0"/>
              <a:t> it’s seems like a black dot. This is a </a:t>
            </a:r>
            <a:r>
              <a:rPr lang="en-US" altLang="ko-KR" sz="1600" dirty="0" err="1"/>
              <a:t>kakako</a:t>
            </a:r>
            <a:r>
              <a:rPr lang="en-US" altLang="ko-KR" sz="1600" dirty="0"/>
              <a:t> talk.</a:t>
            </a:r>
            <a:endParaRPr lang="ko-KR" altLang="en-US" sz="1600" dirty="0"/>
          </a:p>
        </p:txBody>
      </p:sp>
      <p:sp>
        <p:nvSpPr>
          <p:cNvPr id="4" name="슬라이드 번호 개체 틀 3"/>
          <p:cNvSpPr>
            <a:spLocks noGrp="1"/>
          </p:cNvSpPr>
          <p:nvPr>
            <p:ph type="sldNum" sz="quarter" idx="5"/>
          </p:nvPr>
        </p:nvSpPr>
        <p:spPr/>
        <p:txBody>
          <a:bodyPr/>
          <a:lstStyle/>
          <a:p>
            <a:fld id="{4B6E3F9A-DDC3-4BDA-BA4B-DAFA1BE6644A}" type="slidenum">
              <a:rPr lang="ko-KR" altLang="en-US" smtClean="0"/>
              <a:t>3</a:t>
            </a:fld>
            <a:endParaRPr lang="ko-KR" altLang="en-US"/>
          </a:p>
        </p:txBody>
      </p:sp>
    </p:spTree>
    <p:extLst>
      <p:ext uri="{BB962C8B-B14F-4D97-AF65-F5344CB8AC3E}">
        <p14:creationId xmlns:p14="http://schemas.microsoft.com/office/powerpoint/2010/main" val="2818668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So the first app I want to introduce is called </a:t>
            </a:r>
            <a:r>
              <a:rPr lang="en-US" altLang="ko-KR" dirty="0" err="1"/>
              <a:t>kakaotalk</a:t>
            </a:r>
            <a:r>
              <a:rPr lang="en-US" altLang="ko-KR" dirty="0"/>
              <a:t>. Does anyone already knows about </a:t>
            </a:r>
            <a:r>
              <a:rPr lang="en-US" altLang="ko-KR" dirty="0" err="1"/>
              <a:t>kakaotalk</a:t>
            </a:r>
            <a:r>
              <a:rPr lang="en-US" altLang="ko-KR" dirty="0"/>
              <a:t>? Good. </a:t>
            </a:r>
            <a:r>
              <a:rPr lang="en-US" altLang="ko-KR" dirty="0" err="1"/>
              <a:t>i</a:t>
            </a:r>
            <a:r>
              <a:rPr lang="en-US" altLang="ko-KR" dirty="0"/>
              <a:t> think you have probably heard about </a:t>
            </a:r>
            <a:r>
              <a:rPr lang="en-US" altLang="ko-KR" dirty="0" err="1"/>
              <a:t>kakaotalk</a:t>
            </a:r>
            <a:r>
              <a:rPr lang="en-US" altLang="ko-KR" dirty="0"/>
              <a:t> even in dramas I guess they’re using that. anyway ,It’s main messenger app in Korea. I use </a:t>
            </a:r>
            <a:r>
              <a:rPr lang="en-US" altLang="ko-KR" dirty="0" err="1"/>
              <a:t>kakaotalk</a:t>
            </a:r>
            <a:r>
              <a:rPr lang="en-US" altLang="ko-KR" dirty="0"/>
              <a:t> everyday to talk to anyone. </a:t>
            </a:r>
            <a:endParaRPr lang="ko-KR" altLang="en-US" dirty="0"/>
          </a:p>
        </p:txBody>
      </p:sp>
      <p:sp>
        <p:nvSpPr>
          <p:cNvPr id="4" name="슬라이드 번호 개체 틀 3"/>
          <p:cNvSpPr>
            <a:spLocks noGrp="1"/>
          </p:cNvSpPr>
          <p:nvPr>
            <p:ph type="sldNum" sz="quarter" idx="5"/>
          </p:nvPr>
        </p:nvSpPr>
        <p:spPr/>
        <p:txBody>
          <a:bodyPr/>
          <a:lstStyle/>
          <a:p>
            <a:fld id="{4B6E3F9A-DDC3-4BDA-BA4B-DAFA1BE6644A}" type="slidenum">
              <a:rPr lang="ko-KR" altLang="en-US" smtClean="0"/>
              <a:t>4</a:t>
            </a:fld>
            <a:endParaRPr lang="ko-KR" altLang="en-US"/>
          </a:p>
        </p:txBody>
      </p:sp>
    </p:spTree>
    <p:extLst>
      <p:ext uri="{BB962C8B-B14F-4D97-AF65-F5344CB8AC3E}">
        <p14:creationId xmlns:p14="http://schemas.microsoft.com/office/powerpoint/2010/main" val="4192792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0" i="0" dirty="0">
                <a:solidFill>
                  <a:srgbClr val="424242"/>
                </a:solidFill>
                <a:effectLst/>
                <a:latin typeface="-apple-system"/>
              </a:rPr>
              <a:t>This is a graph showing the apps that Koreans use most often. The most frequently used app by Koreans is </a:t>
            </a:r>
            <a:r>
              <a:rPr lang="en-US" altLang="ko-KR" b="0" i="0" dirty="0" err="1">
                <a:solidFill>
                  <a:srgbClr val="424242"/>
                </a:solidFill>
                <a:effectLst/>
                <a:latin typeface="-apple-system"/>
              </a:rPr>
              <a:t>kakao</a:t>
            </a:r>
            <a:r>
              <a:rPr lang="en-US" altLang="ko-KR" b="0" i="0" dirty="0">
                <a:solidFill>
                  <a:srgbClr val="424242"/>
                </a:solidFill>
                <a:effectLst/>
                <a:latin typeface="-apple-system"/>
              </a:rPr>
              <a:t> talk. Ninety-five percent of Koreans use </a:t>
            </a:r>
            <a:r>
              <a:rPr lang="en-US" altLang="ko-KR" b="0" i="0" dirty="0" err="1">
                <a:solidFill>
                  <a:srgbClr val="424242"/>
                </a:solidFill>
                <a:effectLst/>
                <a:latin typeface="-apple-system"/>
              </a:rPr>
              <a:t>KakaoTalk</a:t>
            </a:r>
            <a:r>
              <a:rPr lang="en-US" altLang="ko-KR" b="0" i="0" dirty="0">
                <a:solidFill>
                  <a:srgbClr val="424242"/>
                </a:solidFill>
                <a:effectLst/>
                <a:latin typeface="-apple-system"/>
              </a:rPr>
              <a:t>.</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If someone is asking you for your line id in a dating scenario like I’m sorry this is just straight facts it’s because they’re cheating on their girlfriend. It’s because they want to keep these things </a:t>
            </a:r>
            <a:r>
              <a:rPr lang="en-US" altLang="ko-KR" dirty="0" err="1"/>
              <a:t>veryvery</a:t>
            </a:r>
            <a:r>
              <a:rPr lang="en-US" altLang="ko-KR" dirty="0"/>
              <a:t> separate it’s because they have a profile that doesn’t have her on it where their </a:t>
            </a:r>
            <a:r>
              <a:rPr lang="en-US" altLang="ko-KR" dirty="0" err="1"/>
              <a:t>kakakotalk</a:t>
            </a:r>
            <a:r>
              <a:rPr lang="en-US" altLang="ko-KR" dirty="0"/>
              <a:t> profile is like all pictures of them as a couple.</a:t>
            </a:r>
            <a:endParaRPr lang="ko-KR" altLang="en-US" dirty="0"/>
          </a:p>
          <a:p>
            <a:endParaRPr lang="ko-KR" altLang="en-US" dirty="0"/>
          </a:p>
        </p:txBody>
      </p:sp>
      <p:sp>
        <p:nvSpPr>
          <p:cNvPr id="4" name="슬라이드 번호 개체 틀 3"/>
          <p:cNvSpPr>
            <a:spLocks noGrp="1"/>
          </p:cNvSpPr>
          <p:nvPr>
            <p:ph type="sldNum" sz="quarter" idx="5"/>
          </p:nvPr>
        </p:nvSpPr>
        <p:spPr/>
        <p:txBody>
          <a:bodyPr/>
          <a:lstStyle/>
          <a:p>
            <a:fld id="{4B6E3F9A-DDC3-4BDA-BA4B-DAFA1BE6644A}" type="slidenum">
              <a:rPr lang="ko-KR" altLang="en-US" smtClean="0"/>
              <a:t>5</a:t>
            </a:fld>
            <a:endParaRPr lang="ko-KR" altLang="en-US"/>
          </a:p>
        </p:txBody>
      </p:sp>
    </p:spTree>
    <p:extLst>
      <p:ext uri="{BB962C8B-B14F-4D97-AF65-F5344CB8AC3E}">
        <p14:creationId xmlns:p14="http://schemas.microsoft.com/office/powerpoint/2010/main" val="3345000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r>
              <a:rPr lang="en-US" altLang="ko-KR" dirty="0"/>
              <a:t>You should download </a:t>
            </a:r>
            <a:r>
              <a:rPr lang="en-US" altLang="ko-KR" dirty="0" err="1"/>
              <a:t>kakaotalk</a:t>
            </a:r>
            <a:r>
              <a:rPr lang="en-US" altLang="ko-KR" dirty="0"/>
              <a:t> when you visit Korea. Everything is connected to </a:t>
            </a:r>
            <a:r>
              <a:rPr lang="en-US" altLang="ko-KR" dirty="0" err="1"/>
              <a:t>kakaotalk</a:t>
            </a:r>
            <a:r>
              <a:rPr lang="en-US" altLang="ko-KR" dirty="0"/>
              <a:t>. It is so much more than a messaging app. </a:t>
            </a:r>
            <a:r>
              <a:rPr lang="en-US" altLang="ko-KR" b="0" i="0" dirty="0">
                <a:solidFill>
                  <a:srgbClr val="424242"/>
                </a:solidFill>
                <a:effectLst/>
                <a:latin typeface="-apple-system"/>
              </a:rPr>
              <a:t>They have expanded their business into many areas. There are Kakao games, Kakao Pay, Kakao Taxi, Kakao Bike, Kakao Certificate, Kakao Navigation, Kakao Map and Kakao Music and so on</a:t>
            </a:r>
            <a:endParaRPr lang="en-US" altLang="ko-KR" dirty="0"/>
          </a:p>
        </p:txBody>
      </p:sp>
      <p:sp>
        <p:nvSpPr>
          <p:cNvPr id="4" name="슬라이드 번호 개체 틀 3"/>
          <p:cNvSpPr>
            <a:spLocks noGrp="1"/>
          </p:cNvSpPr>
          <p:nvPr>
            <p:ph type="sldNum" sz="quarter" idx="5"/>
          </p:nvPr>
        </p:nvSpPr>
        <p:spPr/>
        <p:txBody>
          <a:bodyPr/>
          <a:lstStyle/>
          <a:p>
            <a:fld id="{4B6E3F9A-DDC3-4BDA-BA4B-DAFA1BE6644A}" type="slidenum">
              <a:rPr lang="ko-KR" altLang="en-US" smtClean="0"/>
              <a:t>6</a:t>
            </a:fld>
            <a:endParaRPr lang="ko-KR" altLang="en-US"/>
          </a:p>
        </p:txBody>
      </p:sp>
    </p:spTree>
    <p:extLst>
      <p:ext uri="{BB962C8B-B14F-4D97-AF65-F5344CB8AC3E}">
        <p14:creationId xmlns:p14="http://schemas.microsoft.com/office/powerpoint/2010/main" val="2812735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a:t>Kakaotalk</a:t>
            </a:r>
            <a:r>
              <a:rPr lang="en-US" altLang="ko-KR" dirty="0"/>
              <a:t> is connected to something called </a:t>
            </a:r>
            <a:r>
              <a:rPr lang="en-US" altLang="ko-KR" dirty="0" err="1"/>
              <a:t>kakako</a:t>
            </a:r>
            <a:r>
              <a:rPr lang="en-US" altLang="ko-KR" dirty="0"/>
              <a:t> pay which you can use to buy stuff online, so it’s really </a:t>
            </a:r>
            <a:r>
              <a:rPr lang="en-US" altLang="ko-KR" dirty="0" err="1"/>
              <a:t>really</a:t>
            </a:r>
            <a:r>
              <a:rPr lang="en-US" altLang="ko-KR" dirty="0"/>
              <a:t> handy. You can send money through </a:t>
            </a:r>
            <a:r>
              <a:rPr lang="en-US" altLang="ko-KR" dirty="0" err="1"/>
              <a:t>kakaotalk</a:t>
            </a:r>
            <a:r>
              <a:rPr lang="en-US" altLang="ko-KR" dirty="0"/>
              <a:t> so there’s like a </a:t>
            </a:r>
            <a:r>
              <a:rPr lang="en-US" altLang="ko-KR" dirty="0" err="1"/>
              <a:t>kakaopay</a:t>
            </a:r>
            <a:r>
              <a:rPr lang="en-US" altLang="ko-KR" dirty="0"/>
              <a:t> which basically you take money out of your bank account and put it in this virtual wallet in </a:t>
            </a:r>
            <a:r>
              <a:rPr lang="en-US" altLang="ko-KR" dirty="0" err="1"/>
              <a:t>kakaotalk</a:t>
            </a:r>
            <a:r>
              <a:rPr lang="en-US" altLang="ko-KR" dirty="0"/>
              <a:t> and then you just send your friends money back and forth like instead of splitting the bill at a restaurant. So easy and basically.</a:t>
            </a:r>
            <a:endParaRPr lang="ko-KR" altLang="en-US" dirty="0"/>
          </a:p>
        </p:txBody>
      </p:sp>
      <p:sp>
        <p:nvSpPr>
          <p:cNvPr id="4" name="슬라이드 번호 개체 틀 3"/>
          <p:cNvSpPr>
            <a:spLocks noGrp="1"/>
          </p:cNvSpPr>
          <p:nvPr>
            <p:ph type="sldNum" sz="quarter" idx="5"/>
          </p:nvPr>
        </p:nvSpPr>
        <p:spPr/>
        <p:txBody>
          <a:bodyPr/>
          <a:lstStyle/>
          <a:p>
            <a:fld id="{4B6E3F9A-DDC3-4BDA-BA4B-DAFA1BE6644A}" type="slidenum">
              <a:rPr lang="ko-KR" altLang="en-US" smtClean="0"/>
              <a:t>7</a:t>
            </a:fld>
            <a:endParaRPr lang="ko-KR" altLang="en-US"/>
          </a:p>
        </p:txBody>
      </p:sp>
    </p:spTree>
    <p:extLst>
      <p:ext uri="{BB962C8B-B14F-4D97-AF65-F5344CB8AC3E}">
        <p14:creationId xmlns:p14="http://schemas.microsoft.com/office/powerpoint/2010/main" val="814816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It’s something you need and also it’s something quite cute because they have a lot of cute emoticons that people use. and I’ve bought a few as well because they’re just fun to have they’re like a two dollars and I just use them all the time so to me it’s money well spent. But don’t worry, there’s a free emoticons in </a:t>
            </a:r>
            <a:r>
              <a:rPr lang="en-US" altLang="ko-KR" dirty="0" err="1"/>
              <a:t>kakaotalk</a:t>
            </a:r>
            <a:r>
              <a:rPr lang="en-US" altLang="ko-KR" dirty="0"/>
              <a:t>.</a:t>
            </a:r>
          </a:p>
          <a:p>
            <a:r>
              <a:rPr lang="en-US" altLang="ko-KR" b="0" i="0" dirty="0">
                <a:solidFill>
                  <a:srgbClr val="424242"/>
                </a:solidFill>
                <a:effectLst/>
                <a:latin typeface="-apple-system"/>
              </a:rPr>
              <a:t>And The company created an system that users can design it themselves. </a:t>
            </a:r>
            <a:endParaRPr lang="ko-KR" altLang="en-US" dirty="0"/>
          </a:p>
        </p:txBody>
      </p:sp>
      <p:sp>
        <p:nvSpPr>
          <p:cNvPr id="4" name="슬라이드 번호 개체 틀 3"/>
          <p:cNvSpPr>
            <a:spLocks noGrp="1"/>
          </p:cNvSpPr>
          <p:nvPr>
            <p:ph type="sldNum" sz="quarter" idx="5"/>
          </p:nvPr>
        </p:nvSpPr>
        <p:spPr/>
        <p:txBody>
          <a:bodyPr/>
          <a:lstStyle/>
          <a:p>
            <a:fld id="{4B6E3F9A-DDC3-4BDA-BA4B-DAFA1BE6644A}" type="slidenum">
              <a:rPr lang="ko-KR" altLang="en-US" smtClean="0"/>
              <a:t>8</a:t>
            </a:fld>
            <a:endParaRPr lang="ko-KR" altLang="en-US"/>
          </a:p>
        </p:txBody>
      </p:sp>
    </p:spTree>
    <p:extLst>
      <p:ext uri="{BB962C8B-B14F-4D97-AF65-F5344CB8AC3E}">
        <p14:creationId xmlns:p14="http://schemas.microsoft.com/office/powerpoint/2010/main" val="2955094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And when you visit Korea, you can see a lot of </a:t>
            </a:r>
            <a:r>
              <a:rPr lang="en-US" altLang="ko-KR" dirty="0" err="1"/>
              <a:t>kakao</a:t>
            </a:r>
            <a:r>
              <a:rPr lang="en-US" altLang="ko-KR" dirty="0"/>
              <a:t> </a:t>
            </a:r>
            <a:r>
              <a:rPr lang="en-US" altLang="ko-KR" b="0" i="0" dirty="0">
                <a:solidFill>
                  <a:srgbClr val="424242"/>
                </a:solidFill>
                <a:effectLst/>
                <a:latin typeface="-apple-system"/>
              </a:rPr>
              <a:t>characters,</a:t>
            </a:r>
            <a:r>
              <a:rPr lang="en-US" altLang="ko-KR" dirty="0"/>
              <a:t> in Kakao friends shop, there’s many goods about </a:t>
            </a:r>
            <a:r>
              <a:rPr lang="en-US" altLang="ko-KR" dirty="0" err="1"/>
              <a:t>kakaotalk</a:t>
            </a:r>
            <a:r>
              <a:rPr lang="en-US" altLang="ko-KR" dirty="0"/>
              <a:t> characters.</a:t>
            </a:r>
            <a:endParaRPr lang="ko-KR" altLang="en-US" dirty="0"/>
          </a:p>
        </p:txBody>
      </p:sp>
      <p:sp>
        <p:nvSpPr>
          <p:cNvPr id="4" name="슬라이드 번호 개체 틀 3"/>
          <p:cNvSpPr>
            <a:spLocks noGrp="1"/>
          </p:cNvSpPr>
          <p:nvPr>
            <p:ph type="sldNum" sz="quarter" idx="5"/>
          </p:nvPr>
        </p:nvSpPr>
        <p:spPr/>
        <p:txBody>
          <a:bodyPr/>
          <a:lstStyle/>
          <a:p>
            <a:fld id="{4B6E3F9A-DDC3-4BDA-BA4B-DAFA1BE6644A}" type="slidenum">
              <a:rPr lang="ko-KR" altLang="en-US" smtClean="0"/>
              <a:t>9</a:t>
            </a:fld>
            <a:endParaRPr lang="ko-KR" altLang="en-US"/>
          </a:p>
        </p:txBody>
      </p:sp>
    </p:spTree>
    <p:extLst>
      <p:ext uri="{BB962C8B-B14F-4D97-AF65-F5344CB8AC3E}">
        <p14:creationId xmlns:p14="http://schemas.microsoft.com/office/powerpoint/2010/main" val="319533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BF3C8D7-DDC1-7CCD-25A2-0D03207E9366}"/>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DAACBE22-B94F-1A94-288C-8516F4A4D3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FF91394E-20B1-A950-13D1-AA91ADE05863}"/>
              </a:ext>
            </a:extLst>
          </p:cNvPr>
          <p:cNvSpPr>
            <a:spLocks noGrp="1"/>
          </p:cNvSpPr>
          <p:nvPr>
            <p:ph type="dt" sz="half" idx="10"/>
          </p:nvPr>
        </p:nvSpPr>
        <p:spPr/>
        <p:txBody>
          <a:bodyPr/>
          <a:lstStyle/>
          <a:p>
            <a:fld id="{E34DA133-C061-4F65-8786-BED02E036368}" type="datetimeFigureOut">
              <a:rPr lang="ko-KR" altLang="en-US" smtClean="0"/>
              <a:t>2023-04-12</a:t>
            </a:fld>
            <a:endParaRPr lang="ko-KR" altLang="en-US"/>
          </a:p>
        </p:txBody>
      </p:sp>
      <p:sp>
        <p:nvSpPr>
          <p:cNvPr id="5" name="바닥글 개체 틀 4">
            <a:extLst>
              <a:ext uri="{FF2B5EF4-FFF2-40B4-BE49-F238E27FC236}">
                <a16:creationId xmlns:a16="http://schemas.microsoft.com/office/drawing/2014/main" id="{56AA82BD-2682-5C96-736B-B439E47F80E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070D43B4-AA4B-4F34-8E34-14CCB6A43468}"/>
              </a:ext>
            </a:extLst>
          </p:cNvPr>
          <p:cNvSpPr>
            <a:spLocks noGrp="1"/>
          </p:cNvSpPr>
          <p:nvPr>
            <p:ph type="sldNum" sz="quarter" idx="12"/>
          </p:nvPr>
        </p:nvSpPr>
        <p:spPr/>
        <p:txBody>
          <a:bodyPr/>
          <a:lstStyle/>
          <a:p>
            <a:fld id="{3B652F1C-C056-4C4E-91EF-1D89ECF02F25}" type="slidenum">
              <a:rPr lang="ko-KR" altLang="en-US" smtClean="0"/>
              <a:t>‹#›</a:t>
            </a:fld>
            <a:endParaRPr lang="ko-KR" altLang="en-US"/>
          </a:p>
        </p:txBody>
      </p:sp>
    </p:spTree>
    <p:extLst>
      <p:ext uri="{BB962C8B-B14F-4D97-AF65-F5344CB8AC3E}">
        <p14:creationId xmlns:p14="http://schemas.microsoft.com/office/powerpoint/2010/main" val="2062060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F97E0B7-BE8A-EDCA-27D3-A8575A23AEBE}"/>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2C2FDC28-0FA1-3D6F-CA13-C663AC7583FD}"/>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454E40D2-984B-BA9F-BE0D-02CF72E53562}"/>
              </a:ext>
            </a:extLst>
          </p:cNvPr>
          <p:cNvSpPr>
            <a:spLocks noGrp="1"/>
          </p:cNvSpPr>
          <p:nvPr>
            <p:ph type="dt" sz="half" idx="10"/>
          </p:nvPr>
        </p:nvSpPr>
        <p:spPr/>
        <p:txBody>
          <a:bodyPr/>
          <a:lstStyle/>
          <a:p>
            <a:fld id="{E34DA133-C061-4F65-8786-BED02E036368}" type="datetimeFigureOut">
              <a:rPr lang="ko-KR" altLang="en-US" smtClean="0"/>
              <a:t>2023-04-12</a:t>
            </a:fld>
            <a:endParaRPr lang="ko-KR" altLang="en-US"/>
          </a:p>
        </p:txBody>
      </p:sp>
      <p:sp>
        <p:nvSpPr>
          <p:cNvPr id="5" name="바닥글 개체 틀 4">
            <a:extLst>
              <a:ext uri="{FF2B5EF4-FFF2-40B4-BE49-F238E27FC236}">
                <a16:creationId xmlns:a16="http://schemas.microsoft.com/office/drawing/2014/main" id="{C449C3F2-3FD8-136D-BE74-3583D9E81B34}"/>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99D2E618-CF2D-9FB4-4731-5901782EB8AC}"/>
              </a:ext>
            </a:extLst>
          </p:cNvPr>
          <p:cNvSpPr>
            <a:spLocks noGrp="1"/>
          </p:cNvSpPr>
          <p:nvPr>
            <p:ph type="sldNum" sz="quarter" idx="12"/>
          </p:nvPr>
        </p:nvSpPr>
        <p:spPr/>
        <p:txBody>
          <a:bodyPr/>
          <a:lstStyle/>
          <a:p>
            <a:fld id="{3B652F1C-C056-4C4E-91EF-1D89ECF02F25}" type="slidenum">
              <a:rPr lang="ko-KR" altLang="en-US" smtClean="0"/>
              <a:t>‹#›</a:t>
            </a:fld>
            <a:endParaRPr lang="ko-KR" altLang="en-US"/>
          </a:p>
        </p:txBody>
      </p:sp>
    </p:spTree>
    <p:extLst>
      <p:ext uri="{BB962C8B-B14F-4D97-AF65-F5344CB8AC3E}">
        <p14:creationId xmlns:p14="http://schemas.microsoft.com/office/powerpoint/2010/main" val="79064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941D3449-9745-60A7-12C1-DBF8F9552F17}"/>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705CC96A-D0D7-44A9-8211-16C8F889F541}"/>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E59AB36A-22C8-572D-E727-BA9536CF7E56}"/>
              </a:ext>
            </a:extLst>
          </p:cNvPr>
          <p:cNvSpPr>
            <a:spLocks noGrp="1"/>
          </p:cNvSpPr>
          <p:nvPr>
            <p:ph type="dt" sz="half" idx="10"/>
          </p:nvPr>
        </p:nvSpPr>
        <p:spPr/>
        <p:txBody>
          <a:bodyPr/>
          <a:lstStyle/>
          <a:p>
            <a:fld id="{E34DA133-C061-4F65-8786-BED02E036368}" type="datetimeFigureOut">
              <a:rPr lang="ko-KR" altLang="en-US" smtClean="0"/>
              <a:t>2023-04-12</a:t>
            </a:fld>
            <a:endParaRPr lang="ko-KR" altLang="en-US"/>
          </a:p>
        </p:txBody>
      </p:sp>
      <p:sp>
        <p:nvSpPr>
          <p:cNvPr id="5" name="바닥글 개체 틀 4">
            <a:extLst>
              <a:ext uri="{FF2B5EF4-FFF2-40B4-BE49-F238E27FC236}">
                <a16:creationId xmlns:a16="http://schemas.microsoft.com/office/drawing/2014/main" id="{301814F2-21C2-358F-2096-60A1A19A83C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B1E0AEBD-8741-266E-142A-7A71A13463CE}"/>
              </a:ext>
            </a:extLst>
          </p:cNvPr>
          <p:cNvSpPr>
            <a:spLocks noGrp="1"/>
          </p:cNvSpPr>
          <p:nvPr>
            <p:ph type="sldNum" sz="quarter" idx="12"/>
          </p:nvPr>
        </p:nvSpPr>
        <p:spPr/>
        <p:txBody>
          <a:bodyPr/>
          <a:lstStyle/>
          <a:p>
            <a:fld id="{3B652F1C-C056-4C4E-91EF-1D89ECF02F25}" type="slidenum">
              <a:rPr lang="ko-KR" altLang="en-US" smtClean="0"/>
              <a:t>‹#›</a:t>
            </a:fld>
            <a:endParaRPr lang="ko-KR" altLang="en-US"/>
          </a:p>
        </p:txBody>
      </p:sp>
    </p:spTree>
    <p:extLst>
      <p:ext uri="{BB962C8B-B14F-4D97-AF65-F5344CB8AC3E}">
        <p14:creationId xmlns:p14="http://schemas.microsoft.com/office/powerpoint/2010/main" val="3238841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954C90C-7A64-D280-9032-F569ED666937}"/>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71E0F98B-D619-7536-2591-609F0B7F82FE}"/>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25B8A8F6-058B-93D1-9EA7-5BE476415E40}"/>
              </a:ext>
            </a:extLst>
          </p:cNvPr>
          <p:cNvSpPr>
            <a:spLocks noGrp="1"/>
          </p:cNvSpPr>
          <p:nvPr>
            <p:ph type="dt" sz="half" idx="10"/>
          </p:nvPr>
        </p:nvSpPr>
        <p:spPr/>
        <p:txBody>
          <a:bodyPr/>
          <a:lstStyle/>
          <a:p>
            <a:fld id="{E34DA133-C061-4F65-8786-BED02E036368}" type="datetimeFigureOut">
              <a:rPr lang="ko-KR" altLang="en-US" smtClean="0"/>
              <a:t>2023-04-12</a:t>
            </a:fld>
            <a:endParaRPr lang="ko-KR" altLang="en-US"/>
          </a:p>
        </p:txBody>
      </p:sp>
      <p:sp>
        <p:nvSpPr>
          <p:cNvPr id="5" name="바닥글 개체 틀 4">
            <a:extLst>
              <a:ext uri="{FF2B5EF4-FFF2-40B4-BE49-F238E27FC236}">
                <a16:creationId xmlns:a16="http://schemas.microsoft.com/office/drawing/2014/main" id="{DC67BD1C-86AE-A6A3-C697-A1C89133DDCF}"/>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4248C8E7-0B66-7FFB-F14D-E3CDE661FA4C}"/>
              </a:ext>
            </a:extLst>
          </p:cNvPr>
          <p:cNvSpPr>
            <a:spLocks noGrp="1"/>
          </p:cNvSpPr>
          <p:nvPr>
            <p:ph type="sldNum" sz="quarter" idx="12"/>
          </p:nvPr>
        </p:nvSpPr>
        <p:spPr/>
        <p:txBody>
          <a:bodyPr/>
          <a:lstStyle/>
          <a:p>
            <a:fld id="{3B652F1C-C056-4C4E-91EF-1D89ECF02F25}" type="slidenum">
              <a:rPr lang="ko-KR" altLang="en-US" smtClean="0"/>
              <a:t>‹#›</a:t>
            </a:fld>
            <a:endParaRPr lang="ko-KR" altLang="en-US"/>
          </a:p>
        </p:txBody>
      </p:sp>
    </p:spTree>
    <p:extLst>
      <p:ext uri="{BB962C8B-B14F-4D97-AF65-F5344CB8AC3E}">
        <p14:creationId xmlns:p14="http://schemas.microsoft.com/office/powerpoint/2010/main" val="2488252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38F6D14-00CF-A5CF-7936-79C5BB9EF20D}"/>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8F553CF1-CDDA-362F-0DAB-7BE082373C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9FE27E3C-950F-E50D-D553-2830AA3E7660}"/>
              </a:ext>
            </a:extLst>
          </p:cNvPr>
          <p:cNvSpPr>
            <a:spLocks noGrp="1"/>
          </p:cNvSpPr>
          <p:nvPr>
            <p:ph type="dt" sz="half" idx="10"/>
          </p:nvPr>
        </p:nvSpPr>
        <p:spPr/>
        <p:txBody>
          <a:bodyPr/>
          <a:lstStyle/>
          <a:p>
            <a:fld id="{E34DA133-C061-4F65-8786-BED02E036368}" type="datetimeFigureOut">
              <a:rPr lang="ko-KR" altLang="en-US" smtClean="0"/>
              <a:t>2023-04-12</a:t>
            </a:fld>
            <a:endParaRPr lang="ko-KR" altLang="en-US"/>
          </a:p>
        </p:txBody>
      </p:sp>
      <p:sp>
        <p:nvSpPr>
          <p:cNvPr id="5" name="바닥글 개체 틀 4">
            <a:extLst>
              <a:ext uri="{FF2B5EF4-FFF2-40B4-BE49-F238E27FC236}">
                <a16:creationId xmlns:a16="http://schemas.microsoft.com/office/drawing/2014/main" id="{21F8C0D2-584D-D6C8-E40A-BD8CC15658EA}"/>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13983B2-95CA-DBF3-BA7D-AE2E224D6D85}"/>
              </a:ext>
            </a:extLst>
          </p:cNvPr>
          <p:cNvSpPr>
            <a:spLocks noGrp="1"/>
          </p:cNvSpPr>
          <p:nvPr>
            <p:ph type="sldNum" sz="quarter" idx="12"/>
          </p:nvPr>
        </p:nvSpPr>
        <p:spPr/>
        <p:txBody>
          <a:bodyPr/>
          <a:lstStyle/>
          <a:p>
            <a:fld id="{3B652F1C-C056-4C4E-91EF-1D89ECF02F25}" type="slidenum">
              <a:rPr lang="ko-KR" altLang="en-US" smtClean="0"/>
              <a:t>‹#›</a:t>
            </a:fld>
            <a:endParaRPr lang="ko-KR" altLang="en-US"/>
          </a:p>
        </p:txBody>
      </p:sp>
    </p:spTree>
    <p:extLst>
      <p:ext uri="{BB962C8B-B14F-4D97-AF65-F5344CB8AC3E}">
        <p14:creationId xmlns:p14="http://schemas.microsoft.com/office/powerpoint/2010/main" val="4222704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B3D718D-37CD-34B5-BB4E-478E6B87F44A}"/>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A30C488C-7E08-76C8-8627-31357136C2E8}"/>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5807980E-5CF9-56EC-9625-4D55A1E7A08C}"/>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4BFFBD71-63F0-1A71-3D8F-403177678B2F}"/>
              </a:ext>
            </a:extLst>
          </p:cNvPr>
          <p:cNvSpPr>
            <a:spLocks noGrp="1"/>
          </p:cNvSpPr>
          <p:nvPr>
            <p:ph type="dt" sz="half" idx="10"/>
          </p:nvPr>
        </p:nvSpPr>
        <p:spPr/>
        <p:txBody>
          <a:bodyPr/>
          <a:lstStyle/>
          <a:p>
            <a:fld id="{E34DA133-C061-4F65-8786-BED02E036368}" type="datetimeFigureOut">
              <a:rPr lang="ko-KR" altLang="en-US" smtClean="0"/>
              <a:t>2023-04-12</a:t>
            </a:fld>
            <a:endParaRPr lang="ko-KR" altLang="en-US"/>
          </a:p>
        </p:txBody>
      </p:sp>
      <p:sp>
        <p:nvSpPr>
          <p:cNvPr id="6" name="바닥글 개체 틀 5">
            <a:extLst>
              <a:ext uri="{FF2B5EF4-FFF2-40B4-BE49-F238E27FC236}">
                <a16:creationId xmlns:a16="http://schemas.microsoft.com/office/drawing/2014/main" id="{66484D9C-0659-CF16-D9D3-7D4931EC3DD1}"/>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86325757-2B0C-54BB-7D64-5C9896F9F0D9}"/>
              </a:ext>
            </a:extLst>
          </p:cNvPr>
          <p:cNvSpPr>
            <a:spLocks noGrp="1"/>
          </p:cNvSpPr>
          <p:nvPr>
            <p:ph type="sldNum" sz="quarter" idx="12"/>
          </p:nvPr>
        </p:nvSpPr>
        <p:spPr/>
        <p:txBody>
          <a:bodyPr/>
          <a:lstStyle/>
          <a:p>
            <a:fld id="{3B652F1C-C056-4C4E-91EF-1D89ECF02F25}" type="slidenum">
              <a:rPr lang="ko-KR" altLang="en-US" smtClean="0"/>
              <a:t>‹#›</a:t>
            </a:fld>
            <a:endParaRPr lang="ko-KR" altLang="en-US"/>
          </a:p>
        </p:txBody>
      </p:sp>
    </p:spTree>
    <p:extLst>
      <p:ext uri="{BB962C8B-B14F-4D97-AF65-F5344CB8AC3E}">
        <p14:creationId xmlns:p14="http://schemas.microsoft.com/office/powerpoint/2010/main" val="465931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085D178-8E2D-CA0F-9BDE-DDD03F9A192A}"/>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50FC3385-EB49-646B-FC52-D32D27FB40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9A6145C0-5677-6DA3-52E9-7E5F2AC36B6A}"/>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C3574EBB-1AE7-861B-0995-CDAAB1220E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5CABB675-F5E8-8090-BF46-AB46A44A79A9}"/>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3060C9BE-A7E0-C173-8567-D76D4E1037D3}"/>
              </a:ext>
            </a:extLst>
          </p:cNvPr>
          <p:cNvSpPr>
            <a:spLocks noGrp="1"/>
          </p:cNvSpPr>
          <p:nvPr>
            <p:ph type="dt" sz="half" idx="10"/>
          </p:nvPr>
        </p:nvSpPr>
        <p:spPr/>
        <p:txBody>
          <a:bodyPr/>
          <a:lstStyle/>
          <a:p>
            <a:fld id="{E34DA133-C061-4F65-8786-BED02E036368}" type="datetimeFigureOut">
              <a:rPr lang="ko-KR" altLang="en-US" smtClean="0"/>
              <a:t>2023-04-12</a:t>
            </a:fld>
            <a:endParaRPr lang="ko-KR" altLang="en-US"/>
          </a:p>
        </p:txBody>
      </p:sp>
      <p:sp>
        <p:nvSpPr>
          <p:cNvPr id="8" name="바닥글 개체 틀 7">
            <a:extLst>
              <a:ext uri="{FF2B5EF4-FFF2-40B4-BE49-F238E27FC236}">
                <a16:creationId xmlns:a16="http://schemas.microsoft.com/office/drawing/2014/main" id="{FC8A09B3-A779-ACC9-D30E-1A89721C406A}"/>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E4043A45-00FF-1022-2EE3-3763E1C12ABE}"/>
              </a:ext>
            </a:extLst>
          </p:cNvPr>
          <p:cNvSpPr>
            <a:spLocks noGrp="1"/>
          </p:cNvSpPr>
          <p:nvPr>
            <p:ph type="sldNum" sz="quarter" idx="12"/>
          </p:nvPr>
        </p:nvSpPr>
        <p:spPr/>
        <p:txBody>
          <a:bodyPr/>
          <a:lstStyle/>
          <a:p>
            <a:fld id="{3B652F1C-C056-4C4E-91EF-1D89ECF02F25}" type="slidenum">
              <a:rPr lang="ko-KR" altLang="en-US" smtClean="0"/>
              <a:t>‹#›</a:t>
            </a:fld>
            <a:endParaRPr lang="ko-KR" altLang="en-US"/>
          </a:p>
        </p:txBody>
      </p:sp>
    </p:spTree>
    <p:extLst>
      <p:ext uri="{BB962C8B-B14F-4D97-AF65-F5344CB8AC3E}">
        <p14:creationId xmlns:p14="http://schemas.microsoft.com/office/powerpoint/2010/main" val="3061130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43515C-A046-A3B9-8965-7156AE8CC65D}"/>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43357F27-00CB-EAE1-0BE5-11CB5032A917}"/>
              </a:ext>
            </a:extLst>
          </p:cNvPr>
          <p:cNvSpPr>
            <a:spLocks noGrp="1"/>
          </p:cNvSpPr>
          <p:nvPr>
            <p:ph type="dt" sz="half" idx="10"/>
          </p:nvPr>
        </p:nvSpPr>
        <p:spPr/>
        <p:txBody>
          <a:bodyPr/>
          <a:lstStyle/>
          <a:p>
            <a:fld id="{E34DA133-C061-4F65-8786-BED02E036368}" type="datetimeFigureOut">
              <a:rPr lang="ko-KR" altLang="en-US" smtClean="0"/>
              <a:t>2023-04-12</a:t>
            </a:fld>
            <a:endParaRPr lang="ko-KR" altLang="en-US"/>
          </a:p>
        </p:txBody>
      </p:sp>
      <p:sp>
        <p:nvSpPr>
          <p:cNvPr id="4" name="바닥글 개체 틀 3">
            <a:extLst>
              <a:ext uri="{FF2B5EF4-FFF2-40B4-BE49-F238E27FC236}">
                <a16:creationId xmlns:a16="http://schemas.microsoft.com/office/drawing/2014/main" id="{C237E66F-FB92-E8AA-C18D-AA8E6CCE15EB}"/>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2960B577-E2BD-642A-C777-EEFBB66ADDAC}"/>
              </a:ext>
            </a:extLst>
          </p:cNvPr>
          <p:cNvSpPr>
            <a:spLocks noGrp="1"/>
          </p:cNvSpPr>
          <p:nvPr>
            <p:ph type="sldNum" sz="quarter" idx="12"/>
          </p:nvPr>
        </p:nvSpPr>
        <p:spPr/>
        <p:txBody>
          <a:bodyPr/>
          <a:lstStyle/>
          <a:p>
            <a:fld id="{3B652F1C-C056-4C4E-91EF-1D89ECF02F25}" type="slidenum">
              <a:rPr lang="ko-KR" altLang="en-US" smtClean="0"/>
              <a:t>‹#›</a:t>
            </a:fld>
            <a:endParaRPr lang="ko-KR" altLang="en-US"/>
          </a:p>
        </p:txBody>
      </p:sp>
    </p:spTree>
    <p:extLst>
      <p:ext uri="{BB962C8B-B14F-4D97-AF65-F5344CB8AC3E}">
        <p14:creationId xmlns:p14="http://schemas.microsoft.com/office/powerpoint/2010/main" val="2717423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05055EC2-1B28-4766-C018-7A13FF268808}"/>
              </a:ext>
            </a:extLst>
          </p:cNvPr>
          <p:cNvSpPr>
            <a:spLocks noGrp="1"/>
          </p:cNvSpPr>
          <p:nvPr>
            <p:ph type="dt" sz="half" idx="10"/>
          </p:nvPr>
        </p:nvSpPr>
        <p:spPr/>
        <p:txBody>
          <a:bodyPr/>
          <a:lstStyle/>
          <a:p>
            <a:fld id="{E34DA133-C061-4F65-8786-BED02E036368}" type="datetimeFigureOut">
              <a:rPr lang="ko-KR" altLang="en-US" smtClean="0"/>
              <a:t>2023-04-12</a:t>
            </a:fld>
            <a:endParaRPr lang="ko-KR" altLang="en-US"/>
          </a:p>
        </p:txBody>
      </p:sp>
      <p:sp>
        <p:nvSpPr>
          <p:cNvPr id="3" name="바닥글 개체 틀 2">
            <a:extLst>
              <a:ext uri="{FF2B5EF4-FFF2-40B4-BE49-F238E27FC236}">
                <a16:creationId xmlns:a16="http://schemas.microsoft.com/office/drawing/2014/main" id="{8A66B42B-8DBA-7A98-ACD9-D06D6F4EA94C}"/>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34448902-B7D0-9F64-F772-66FF52FE1CF9}"/>
              </a:ext>
            </a:extLst>
          </p:cNvPr>
          <p:cNvSpPr>
            <a:spLocks noGrp="1"/>
          </p:cNvSpPr>
          <p:nvPr>
            <p:ph type="sldNum" sz="quarter" idx="12"/>
          </p:nvPr>
        </p:nvSpPr>
        <p:spPr/>
        <p:txBody>
          <a:bodyPr/>
          <a:lstStyle/>
          <a:p>
            <a:fld id="{3B652F1C-C056-4C4E-91EF-1D89ECF02F25}" type="slidenum">
              <a:rPr lang="ko-KR" altLang="en-US" smtClean="0"/>
              <a:t>‹#›</a:t>
            </a:fld>
            <a:endParaRPr lang="ko-KR" altLang="en-US"/>
          </a:p>
        </p:txBody>
      </p:sp>
    </p:spTree>
    <p:extLst>
      <p:ext uri="{BB962C8B-B14F-4D97-AF65-F5344CB8AC3E}">
        <p14:creationId xmlns:p14="http://schemas.microsoft.com/office/powerpoint/2010/main" val="657329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DD4BB16-88E4-A4D8-F413-1E0E667B6745}"/>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A7CDA878-B00D-9189-2E96-4FECCF78DD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AEAF0F63-A093-2FDA-AC9C-8C6BA4B6B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BF84A244-4714-AD7A-0AF6-51396A2097C3}"/>
              </a:ext>
            </a:extLst>
          </p:cNvPr>
          <p:cNvSpPr>
            <a:spLocks noGrp="1"/>
          </p:cNvSpPr>
          <p:nvPr>
            <p:ph type="dt" sz="half" idx="10"/>
          </p:nvPr>
        </p:nvSpPr>
        <p:spPr/>
        <p:txBody>
          <a:bodyPr/>
          <a:lstStyle/>
          <a:p>
            <a:fld id="{E34DA133-C061-4F65-8786-BED02E036368}" type="datetimeFigureOut">
              <a:rPr lang="ko-KR" altLang="en-US" smtClean="0"/>
              <a:t>2023-04-12</a:t>
            </a:fld>
            <a:endParaRPr lang="ko-KR" altLang="en-US"/>
          </a:p>
        </p:txBody>
      </p:sp>
      <p:sp>
        <p:nvSpPr>
          <p:cNvPr id="6" name="바닥글 개체 틀 5">
            <a:extLst>
              <a:ext uri="{FF2B5EF4-FFF2-40B4-BE49-F238E27FC236}">
                <a16:creationId xmlns:a16="http://schemas.microsoft.com/office/drawing/2014/main" id="{436C867F-FBC2-64BC-406A-962F5286110B}"/>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2CF9DEA2-10CE-9437-F6B0-EC69423D19EE}"/>
              </a:ext>
            </a:extLst>
          </p:cNvPr>
          <p:cNvSpPr>
            <a:spLocks noGrp="1"/>
          </p:cNvSpPr>
          <p:nvPr>
            <p:ph type="sldNum" sz="quarter" idx="12"/>
          </p:nvPr>
        </p:nvSpPr>
        <p:spPr/>
        <p:txBody>
          <a:bodyPr/>
          <a:lstStyle/>
          <a:p>
            <a:fld id="{3B652F1C-C056-4C4E-91EF-1D89ECF02F25}" type="slidenum">
              <a:rPr lang="ko-KR" altLang="en-US" smtClean="0"/>
              <a:t>‹#›</a:t>
            </a:fld>
            <a:endParaRPr lang="ko-KR" altLang="en-US"/>
          </a:p>
        </p:txBody>
      </p:sp>
    </p:spTree>
    <p:extLst>
      <p:ext uri="{BB962C8B-B14F-4D97-AF65-F5344CB8AC3E}">
        <p14:creationId xmlns:p14="http://schemas.microsoft.com/office/powerpoint/2010/main" val="3423200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4E9A073-5284-09C9-6CF8-C8033EE607A9}"/>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4C78D584-37A5-8642-AA2B-EE9871258E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FE02679B-5505-FFAB-98C1-77F652E1C9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126FA001-CAA3-0227-2B92-3DC1AF2AE164}"/>
              </a:ext>
            </a:extLst>
          </p:cNvPr>
          <p:cNvSpPr>
            <a:spLocks noGrp="1"/>
          </p:cNvSpPr>
          <p:nvPr>
            <p:ph type="dt" sz="half" idx="10"/>
          </p:nvPr>
        </p:nvSpPr>
        <p:spPr/>
        <p:txBody>
          <a:bodyPr/>
          <a:lstStyle/>
          <a:p>
            <a:fld id="{E34DA133-C061-4F65-8786-BED02E036368}" type="datetimeFigureOut">
              <a:rPr lang="ko-KR" altLang="en-US" smtClean="0"/>
              <a:t>2023-04-12</a:t>
            </a:fld>
            <a:endParaRPr lang="ko-KR" altLang="en-US"/>
          </a:p>
        </p:txBody>
      </p:sp>
      <p:sp>
        <p:nvSpPr>
          <p:cNvPr id="6" name="바닥글 개체 틀 5">
            <a:extLst>
              <a:ext uri="{FF2B5EF4-FFF2-40B4-BE49-F238E27FC236}">
                <a16:creationId xmlns:a16="http://schemas.microsoft.com/office/drawing/2014/main" id="{77F7ACDE-725E-A90B-0D2C-EFCA0667341B}"/>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29199F44-D5CD-01AF-F20D-D9A126217496}"/>
              </a:ext>
            </a:extLst>
          </p:cNvPr>
          <p:cNvSpPr>
            <a:spLocks noGrp="1"/>
          </p:cNvSpPr>
          <p:nvPr>
            <p:ph type="sldNum" sz="quarter" idx="12"/>
          </p:nvPr>
        </p:nvSpPr>
        <p:spPr/>
        <p:txBody>
          <a:bodyPr/>
          <a:lstStyle/>
          <a:p>
            <a:fld id="{3B652F1C-C056-4C4E-91EF-1D89ECF02F25}" type="slidenum">
              <a:rPr lang="ko-KR" altLang="en-US" smtClean="0"/>
              <a:t>‹#›</a:t>
            </a:fld>
            <a:endParaRPr lang="ko-KR" altLang="en-US"/>
          </a:p>
        </p:txBody>
      </p:sp>
    </p:spTree>
    <p:extLst>
      <p:ext uri="{BB962C8B-B14F-4D97-AF65-F5344CB8AC3E}">
        <p14:creationId xmlns:p14="http://schemas.microsoft.com/office/powerpoint/2010/main" val="1673772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3267DBDF-5E55-9882-2765-9DAEB6E0C6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DBDC18BE-C3D7-1C80-216D-A611AEE150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C98DB770-221E-B46B-AA67-09429F71BF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DA133-C061-4F65-8786-BED02E036368}" type="datetimeFigureOut">
              <a:rPr lang="ko-KR" altLang="en-US" smtClean="0"/>
              <a:t>2023-04-12</a:t>
            </a:fld>
            <a:endParaRPr lang="ko-KR" altLang="en-US"/>
          </a:p>
        </p:txBody>
      </p:sp>
      <p:sp>
        <p:nvSpPr>
          <p:cNvPr id="5" name="바닥글 개체 틀 4">
            <a:extLst>
              <a:ext uri="{FF2B5EF4-FFF2-40B4-BE49-F238E27FC236}">
                <a16:creationId xmlns:a16="http://schemas.microsoft.com/office/drawing/2014/main" id="{7F0E57CF-ACA2-3284-8648-5674BB37ED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F54F066E-74EE-E19A-E3D7-F876ABCA1C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52F1C-C056-4C4E-91EF-1D89ECF02F25}" type="slidenum">
              <a:rPr lang="ko-KR" altLang="en-US" smtClean="0"/>
              <a:t>‹#›</a:t>
            </a:fld>
            <a:endParaRPr lang="ko-KR" altLang="en-US"/>
          </a:p>
        </p:txBody>
      </p:sp>
    </p:spTree>
    <p:extLst>
      <p:ext uri="{BB962C8B-B14F-4D97-AF65-F5344CB8AC3E}">
        <p14:creationId xmlns:p14="http://schemas.microsoft.com/office/powerpoint/2010/main" val="3793381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B44BFE2-C131-18AC-606C-8AEF4E05C6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7097"/>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8FDB695-4425-4975-A92D-242B01807095}"/>
              </a:ext>
            </a:extLst>
          </p:cNvPr>
          <p:cNvSpPr txBox="1"/>
          <p:nvPr/>
        </p:nvSpPr>
        <p:spPr>
          <a:xfrm>
            <a:off x="0" y="0"/>
            <a:ext cx="12192000" cy="7041822"/>
          </a:xfrm>
          <a:custGeom>
            <a:avLst/>
            <a:gdLst/>
            <a:ahLst/>
            <a:cxnLst/>
            <a:rect l="l" t="t" r="r" b="b"/>
            <a:pathLst>
              <a:path w="12192000" h="7041822">
                <a:moveTo>
                  <a:pt x="7309901" y="4862857"/>
                </a:moveTo>
                <a:lnTo>
                  <a:pt x="7309901" y="4910482"/>
                </a:lnTo>
                <a:cubicBezTo>
                  <a:pt x="7309901" y="4952947"/>
                  <a:pt x="7297002" y="4988170"/>
                  <a:pt x="7271205" y="5016150"/>
                </a:cubicBezTo>
                <a:cubicBezTo>
                  <a:pt x="7245409" y="5044129"/>
                  <a:pt x="7212667" y="5058119"/>
                  <a:pt x="7172979" y="5058119"/>
                </a:cubicBezTo>
                <a:cubicBezTo>
                  <a:pt x="7144007" y="5058119"/>
                  <a:pt x="7120988" y="5050380"/>
                  <a:pt x="7103923" y="5034902"/>
                </a:cubicBezTo>
                <a:cubicBezTo>
                  <a:pt x="7086857" y="5019424"/>
                  <a:pt x="7078324" y="4999382"/>
                  <a:pt x="7078324" y="4974776"/>
                </a:cubicBezTo>
                <a:cubicBezTo>
                  <a:pt x="7078324" y="4920007"/>
                  <a:pt x="7114043" y="4888058"/>
                  <a:pt x="7185480" y="4878930"/>
                </a:cubicBezTo>
                <a:close/>
                <a:moveTo>
                  <a:pt x="8852355" y="4653307"/>
                </a:moveTo>
                <a:cubicBezTo>
                  <a:pt x="8957924" y="4653307"/>
                  <a:pt x="9010708" y="4718394"/>
                  <a:pt x="9010708" y="4848569"/>
                </a:cubicBezTo>
                <a:cubicBezTo>
                  <a:pt x="9010708" y="4983110"/>
                  <a:pt x="8958122" y="5050380"/>
                  <a:pt x="8852950" y="5050380"/>
                </a:cubicBezTo>
                <a:cubicBezTo>
                  <a:pt x="8743810" y="5050380"/>
                  <a:pt x="8689240" y="4984697"/>
                  <a:pt x="8689240" y="4853332"/>
                </a:cubicBezTo>
                <a:cubicBezTo>
                  <a:pt x="8689240" y="4791022"/>
                  <a:pt x="8703527" y="4742108"/>
                  <a:pt x="8732102" y="4706587"/>
                </a:cubicBezTo>
                <a:cubicBezTo>
                  <a:pt x="8760677" y="4671067"/>
                  <a:pt x="8800761" y="4653307"/>
                  <a:pt x="8852355" y="4653307"/>
                </a:cubicBezTo>
                <a:close/>
                <a:moveTo>
                  <a:pt x="6188333" y="4653307"/>
                </a:moveTo>
                <a:cubicBezTo>
                  <a:pt x="6283979" y="4653307"/>
                  <a:pt x="6331803" y="4713830"/>
                  <a:pt x="6331803" y="4834877"/>
                </a:cubicBezTo>
                <a:cubicBezTo>
                  <a:pt x="6331803" y="4903140"/>
                  <a:pt x="6318110" y="4956122"/>
                  <a:pt x="6290726" y="4993826"/>
                </a:cubicBezTo>
                <a:cubicBezTo>
                  <a:pt x="6263342" y="5031529"/>
                  <a:pt x="6225440" y="5050380"/>
                  <a:pt x="6177022" y="5050380"/>
                </a:cubicBezTo>
                <a:cubicBezTo>
                  <a:pt x="6136143" y="5050380"/>
                  <a:pt x="6102607" y="5035398"/>
                  <a:pt x="6076414" y="5005434"/>
                </a:cubicBezTo>
                <a:cubicBezTo>
                  <a:pt x="6050220" y="4975470"/>
                  <a:pt x="6037123" y="4937866"/>
                  <a:pt x="6037123" y="4892622"/>
                </a:cubicBezTo>
                <a:lnTo>
                  <a:pt x="6037123" y="4831305"/>
                </a:lnTo>
                <a:cubicBezTo>
                  <a:pt x="6037123" y="4780108"/>
                  <a:pt x="6051014" y="4737643"/>
                  <a:pt x="6078795" y="4703908"/>
                </a:cubicBezTo>
                <a:cubicBezTo>
                  <a:pt x="6106576" y="4670174"/>
                  <a:pt x="6143089" y="4653307"/>
                  <a:pt x="6188333" y="4653307"/>
                </a:cubicBezTo>
                <a:close/>
                <a:moveTo>
                  <a:pt x="2156281" y="4653307"/>
                </a:moveTo>
                <a:cubicBezTo>
                  <a:pt x="2261850" y="4653307"/>
                  <a:pt x="2314634" y="4718394"/>
                  <a:pt x="2314634" y="4848569"/>
                </a:cubicBezTo>
                <a:cubicBezTo>
                  <a:pt x="2314634" y="4983110"/>
                  <a:pt x="2262048" y="5050380"/>
                  <a:pt x="2156876" y="5050380"/>
                </a:cubicBezTo>
                <a:cubicBezTo>
                  <a:pt x="2047736" y="5050380"/>
                  <a:pt x="1993165" y="4984697"/>
                  <a:pt x="1993165" y="4853332"/>
                </a:cubicBezTo>
                <a:cubicBezTo>
                  <a:pt x="1993165" y="4791022"/>
                  <a:pt x="2007453" y="4742108"/>
                  <a:pt x="2036028" y="4706587"/>
                </a:cubicBezTo>
                <a:cubicBezTo>
                  <a:pt x="2064603" y="4671067"/>
                  <a:pt x="2104687" y="4653307"/>
                  <a:pt x="2156281" y="4653307"/>
                </a:cubicBezTo>
                <a:close/>
                <a:moveTo>
                  <a:pt x="5034021" y="4640805"/>
                </a:moveTo>
                <a:cubicBezTo>
                  <a:pt x="5115778" y="4640805"/>
                  <a:pt x="5156656" y="4690415"/>
                  <a:pt x="5156656" y="4789633"/>
                </a:cubicBezTo>
                <a:lnTo>
                  <a:pt x="4895313" y="4789633"/>
                </a:lnTo>
                <a:cubicBezTo>
                  <a:pt x="4901664" y="4744390"/>
                  <a:pt x="4917837" y="4708274"/>
                  <a:pt x="4943832" y="4681286"/>
                </a:cubicBezTo>
                <a:cubicBezTo>
                  <a:pt x="4969827" y="4654299"/>
                  <a:pt x="4999890" y="4640805"/>
                  <a:pt x="5034021" y="4640805"/>
                </a:cubicBezTo>
                <a:close/>
                <a:moveTo>
                  <a:pt x="3689806" y="4539007"/>
                </a:moveTo>
                <a:lnTo>
                  <a:pt x="3689806" y="5164680"/>
                </a:lnTo>
                <a:lnTo>
                  <a:pt x="3855303" y="5164680"/>
                </a:lnTo>
                <a:lnTo>
                  <a:pt x="3855303" y="4539007"/>
                </a:lnTo>
                <a:close/>
                <a:moveTo>
                  <a:pt x="9644716" y="4528291"/>
                </a:moveTo>
                <a:cubicBezTo>
                  <a:pt x="9565342" y="4528291"/>
                  <a:pt x="9510374" y="4571947"/>
                  <a:pt x="9479814" y="4659260"/>
                </a:cubicBezTo>
                <a:lnTo>
                  <a:pt x="9478028" y="4659260"/>
                </a:lnTo>
                <a:lnTo>
                  <a:pt x="9478028" y="4539007"/>
                </a:lnTo>
                <a:lnTo>
                  <a:pt x="9311936" y="4539007"/>
                </a:lnTo>
                <a:lnTo>
                  <a:pt x="9311936" y="5164680"/>
                </a:lnTo>
                <a:lnTo>
                  <a:pt x="9478028" y="5164680"/>
                </a:lnTo>
                <a:lnTo>
                  <a:pt x="9478028" y="4859880"/>
                </a:lnTo>
                <a:cubicBezTo>
                  <a:pt x="9478028" y="4802730"/>
                  <a:pt x="9490530" y="4757189"/>
                  <a:pt x="9515534" y="4723256"/>
                </a:cubicBezTo>
                <a:cubicBezTo>
                  <a:pt x="9540536" y="4689323"/>
                  <a:pt x="9573874" y="4672357"/>
                  <a:pt x="9615546" y="4672357"/>
                </a:cubicBezTo>
                <a:cubicBezTo>
                  <a:pt x="9647296" y="4672357"/>
                  <a:pt x="9674084" y="4678905"/>
                  <a:pt x="9695913" y="4692002"/>
                </a:cubicBezTo>
                <a:lnTo>
                  <a:pt x="9695913" y="4536626"/>
                </a:lnTo>
                <a:cubicBezTo>
                  <a:pt x="9684404" y="4531069"/>
                  <a:pt x="9667338" y="4528291"/>
                  <a:pt x="9644716" y="4528291"/>
                </a:cubicBezTo>
                <a:close/>
                <a:moveTo>
                  <a:pt x="10156685" y="4524124"/>
                </a:moveTo>
                <a:cubicBezTo>
                  <a:pt x="10069769" y="4524124"/>
                  <a:pt x="10002896" y="4562026"/>
                  <a:pt x="9956064" y="4637829"/>
                </a:cubicBezTo>
                <a:lnTo>
                  <a:pt x="9954278" y="4637829"/>
                </a:lnTo>
                <a:lnTo>
                  <a:pt x="9954278" y="4539007"/>
                </a:lnTo>
                <a:lnTo>
                  <a:pt x="9788186" y="4539007"/>
                </a:lnTo>
                <a:lnTo>
                  <a:pt x="9788186" y="5164680"/>
                </a:lnTo>
                <a:lnTo>
                  <a:pt x="9954278" y="5164680"/>
                </a:lnTo>
                <a:lnTo>
                  <a:pt x="9954278" y="4814041"/>
                </a:lnTo>
                <a:cubicBezTo>
                  <a:pt x="9954278" y="4765226"/>
                  <a:pt x="9965590" y="4726233"/>
                  <a:pt x="9988212" y="4697062"/>
                </a:cubicBezTo>
                <a:cubicBezTo>
                  <a:pt x="10010834" y="4667892"/>
                  <a:pt x="10039806" y="4653307"/>
                  <a:pt x="10075127" y="4653307"/>
                </a:cubicBezTo>
                <a:cubicBezTo>
                  <a:pt x="10149343" y="4653307"/>
                  <a:pt x="10186450" y="4702519"/>
                  <a:pt x="10186450" y="4800944"/>
                </a:cubicBezTo>
                <a:lnTo>
                  <a:pt x="10186450" y="5164680"/>
                </a:lnTo>
                <a:lnTo>
                  <a:pt x="10351947" y="5164680"/>
                </a:lnTo>
                <a:lnTo>
                  <a:pt x="10351947" y="4812255"/>
                </a:lnTo>
                <a:cubicBezTo>
                  <a:pt x="10351947" y="4768599"/>
                  <a:pt x="10363556" y="4731193"/>
                  <a:pt x="10386773" y="4700039"/>
                </a:cubicBezTo>
                <a:cubicBezTo>
                  <a:pt x="10409990" y="4668884"/>
                  <a:pt x="10438863" y="4653307"/>
                  <a:pt x="10473391" y="4653307"/>
                </a:cubicBezTo>
                <a:cubicBezTo>
                  <a:pt x="10548003" y="4653307"/>
                  <a:pt x="10585310" y="4704702"/>
                  <a:pt x="10585310" y="4807493"/>
                </a:cubicBezTo>
                <a:lnTo>
                  <a:pt x="10585310" y="5164680"/>
                </a:lnTo>
                <a:lnTo>
                  <a:pt x="10750807" y="5164680"/>
                </a:lnTo>
                <a:lnTo>
                  <a:pt x="10750807" y="4776536"/>
                </a:lnTo>
                <a:cubicBezTo>
                  <a:pt x="10750807" y="4608262"/>
                  <a:pt x="10682346" y="4524124"/>
                  <a:pt x="10545424" y="4524124"/>
                </a:cubicBezTo>
                <a:cubicBezTo>
                  <a:pt x="10453746" y="4524124"/>
                  <a:pt x="10384094" y="4564208"/>
                  <a:pt x="10336469" y="4644377"/>
                </a:cubicBezTo>
                <a:cubicBezTo>
                  <a:pt x="10304719" y="4564208"/>
                  <a:pt x="10244791" y="4524124"/>
                  <a:pt x="10156685" y="4524124"/>
                </a:cubicBezTo>
                <a:close/>
                <a:moveTo>
                  <a:pt x="8857118" y="4524124"/>
                </a:moveTo>
                <a:cubicBezTo>
                  <a:pt x="8753930" y="4524124"/>
                  <a:pt x="8672174" y="4553790"/>
                  <a:pt x="8611849" y="4613123"/>
                </a:cubicBezTo>
                <a:cubicBezTo>
                  <a:pt x="8551524" y="4672456"/>
                  <a:pt x="8521362" y="4753319"/>
                  <a:pt x="8521362" y="4855713"/>
                </a:cubicBezTo>
                <a:cubicBezTo>
                  <a:pt x="8521362" y="4954932"/>
                  <a:pt x="8550730" y="5033811"/>
                  <a:pt x="8609468" y="5092350"/>
                </a:cubicBezTo>
                <a:cubicBezTo>
                  <a:pt x="8668206" y="5150889"/>
                  <a:pt x="8747580" y="5180158"/>
                  <a:pt x="8847592" y="5180158"/>
                </a:cubicBezTo>
                <a:cubicBezTo>
                  <a:pt x="8949590" y="5180158"/>
                  <a:pt x="9030453" y="5149698"/>
                  <a:pt x="9090182" y="5088778"/>
                </a:cubicBezTo>
                <a:cubicBezTo>
                  <a:pt x="9149912" y="5027858"/>
                  <a:pt x="9179777" y="4946597"/>
                  <a:pt x="9179777" y="4844997"/>
                </a:cubicBezTo>
                <a:cubicBezTo>
                  <a:pt x="9179777" y="4747366"/>
                  <a:pt x="9150904" y="4669479"/>
                  <a:pt x="9093159" y="4611337"/>
                </a:cubicBezTo>
                <a:cubicBezTo>
                  <a:pt x="9035414" y="4553195"/>
                  <a:pt x="8956733" y="4524124"/>
                  <a:pt x="8857118" y="4524124"/>
                </a:cubicBezTo>
                <a:close/>
                <a:moveTo>
                  <a:pt x="7214055" y="4524124"/>
                </a:moveTo>
                <a:cubicBezTo>
                  <a:pt x="7178337" y="4524124"/>
                  <a:pt x="7138054" y="4529184"/>
                  <a:pt x="7093207" y="4539304"/>
                </a:cubicBezTo>
                <a:cubicBezTo>
                  <a:pt x="7048360" y="4549425"/>
                  <a:pt x="7011847" y="4562621"/>
                  <a:pt x="6983669" y="4578893"/>
                </a:cubicBezTo>
                <a:lnTo>
                  <a:pt x="6983669" y="4711052"/>
                </a:lnTo>
                <a:cubicBezTo>
                  <a:pt x="7049154" y="4664618"/>
                  <a:pt x="7119004" y="4641401"/>
                  <a:pt x="7193219" y="4641401"/>
                </a:cubicBezTo>
                <a:cubicBezTo>
                  <a:pt x="7271007" y="4641401"/>
                  <a:pt x="7309901" y="4681286"/>
                  <a:pt x="7309901" y="4761058"/>
                </a:cubicBezTo>
                <a:lnTo>
                  <a:pt x="7135474" y="4784871"/>
                </a:lnTo>
                <a:cubicBezTo>
                  <a:pt x="6993393" y="4803921"/>
                  <a:pt x="6922352" y="4873176"/>
                  <a:pt x="6922352" y="4992635"/>
                </a:cubicBezTo>
                <a:cubicBezTo>
                  <a:pt x="6922352" y="5049785"/>
                  <a:pt x="6940013" y="5095326"/>
                  <a:pt x="6975335" y="5129259"/>
                </a:cubicBezTo>
                <a:cubicBezTo>
                  <a:pt x="7010657" y="5163192"/>
                  <a:pt x="7058481" y="5180158"/>
                  <a:pt x="7118805" y="5180158"/>
                </a:cubicBezTo>
                <a:cubicBezTo>
                  <a:pt x="7201752" y="5180158"/>
                  <a:pt x="7264260" y="5144241"/>
                  <a:pt x="7306329" y="5072407"/>
                </a:cubicBezTo>
                <a:lnTo>
                  <a:pt x="7309305" y="5072407"/>
                </a:lnTo>
                <a:lnTo>
                  <a:pt x="7309305" y="5164680"/>
                </a:lnTo>
                <a:lnTo>
                  <a:pt x="7467659" y="5164680"/>
                </a:lnTo>
                <a:lnTo>
                  <a:pt x="7467659" y="4781299"/>
                </a:lnTo>
                <a:cubicBezTo>
                  <a:pt x="7467659" y="4609849"/>
                  <a:pt x="7383124" y="4524124"/>
                  <a:pt x="7214055" y="4524124"/>
                </a:cubicBezTo>
                <a:close/>
                <a:moveTo>
                  <a:pt x="6247268" y="4524124"/>
                </a:moveTo>
                <a:cubicBezTo>
                  <a:pt x="6158368" y="4524124"/>
                  <a:pt x="6089709" y="4562026"/>
                  <a:pt x="6041290" y="4637829"/>
                </a:cubicBezTo>
                <a:lnTo>
                  <a:pt x="6039504" y="4637829"/>
                </a:lnTo>
                <a:lnTo>
                  <a:pt x="6039504" y="4539007"/>
                </a:lnTo>
                <a:lnTo>
                  <a:pt x="5873412" y="4539007"/>
                </a:lnTo>
                <a:lnTo>
                  <a:pt x="5873412" y="5452811"/>
                </a:lnTo>
                <a:lnTo>
                  <a:pt x="6039504" y="5452811"/>
                </a:lnTo>
                <a:lnTo>
                  <a:pt x="6039504" y="5086694"/>
                </a:lnTo>
                <a:lnTo>
                  <a:pt x="6041290" y="5086694"/>
                </a:lnTo>
                <a:cubicBezTo>
                  <a:pt x="6082565" y="5149004"/>
                  <a:pt x="6141699" y="5180158"/>
                  <a:pt x="6218693" y="5180158"/>
                </a:cubicBezTo>
                <a:cubicBezTo>
                  <a:pt x="6304021" y="5180158"/>
                  <a:pt x="6372581" y="5148508"/>
                  <a:pt x="6424374" y="5085206"/>
                </a:cubicBezTo>
                <a:cubicBezTo>
                  <a:pt x="6476166" y="5021904"/>
                  <a:pt x="6502062" y="4938263"/>
                  <a:pt x="6502062" y="4834282"/>
                </a:cubicBezTo>
                <a:cubicBezTo>
                  <a:pt x="6502062" y="4737841"/>
                  <a:pt x="6479341" y="4662038"/>
                  <a:pt x="6433899" y="4606872"/>
                </a:cubicBezTo>
                <a:cubicBezTo>
                  <a:pt x="6388456" y="4551707"/>
                  <a:pt x="6326246" y="4524124"/>
                  <a:pt x="6247268" y="4524124"/>
                </a:cubicBezTo>
                <a:close/>
                <a:moveTo>
                  <a:pt x="5035808" y="4524124"/>
                </a:moveTo>
                <a:cubicBezTo>
                  <a:pt x="4948495" y="4524124"/>
                  <a:pt x="4875768" y="4555179"/>
                  <a:pt x="4817626" y="4617290"/>
                </a:cubicBezTo>
                <a:cubicBezTo>
                  <a:pt x="4759483" y="4679401"/>
                  <a:pt x="4730412" y="4760066"/>
                  <a:pt x="4730412" y="4859285"/>
                </a:cubicBezTo>
                <a:cubicBezTo>
                  <a:pt x="4730412" y="4960488"/>
                  <a:pt x="4757499" y="5039268"/>
                  <a:pt x="4811672" y="5095624"/>
                </a:cubicBezTo>
                <a:cubicBezTo>
                  <a:pt x="4865846" y="5151980"/>
                  <a:pt x="4941550" y="5180158"/>
                  <a:pt x="5038784" y="5180158"/>
                </a:cubicBezTo>
                <a:cubicBezTo>
                  <a:pt x="5129668" y="5180158"/>
                  <a:pt x="5204082" y="5163291"/>
                  <a:pt x="5262026" y="5129557"/>
                </a:cubicBezTo>
                <a:lnTo>
                  <a:pt x="5262026" y="5003351"/>
                </a:lnTo>
                <a:cubicBezTo>
                  <a:pt x="5207654" y="5039863"/>
                  <a:pt x="5145741" y="5058119"/>
                  <a:pt x="5076289" y="5058119"/>
                </a:cubicBezTo>
                <a:cubicBezTo>
                  <a:pt x="4962385" y="5058119"/>
                  <a:pt x="4902060" y="5004938"/>
                  <a:pt x="4895313" y="4898576"/>
                </a:cubicBezTo>
                <a:lnTo>
                  <a:pt x="5313223" y="4898576"/>
                </a:lnTo>
                <a:lnTo>
                  <a:pt x="5313223" y="4825352"/>
                </a:lnTo>
                <a:cubicBezTo>
                  <a:pt x="5313223" y="4731690"/>
                  <a:pt x="5288816" y="4658069"/>
                  <a:pt x="5239999" y="4604491"/>
                </a:cubicBezTo>
                <a:cubicBezTo>
                  <a:pt x="5191184" y="4550913"/>
                  <a:pt x="5123120" y="4524124"/>
                  <a:pt x="5035808" y="4524124"/>
                </a:cubicBezTo>
                <a:close/>
                <a:moveTo>
                  <a:pt x="4396442" y="4524124"/>
                </a:moveTo>
                <a:cubicBezTo>
                  <a:pt x="4307145" y="4524124"/>
                  <a:pt x="4239478" y="4562621"/>
                  <a:pt x="4193440" y="4639615"/>
                </a:cubicBezTo>
                <a:lnTo>
                  <a:pt x="4191654" y="4639615"/>
                </a:lnTo>
                <a:lnTo>
                  <a:pt x="4191654" y="4539007"/>
                </a:lnTo>
                <a:lnTo>
                  <a:pt x="4025562" y="4539007"/>
                </a:lnTo>
                <a:lnTo>
                  <a:pt x="4025562" y="5164680"/>
                </a:lnTo>
                <a:lnTo>
                  <a:pt x="4191654" y="5164680"/>
                </a:lnTo>
                <a:lnTo>
                  <a:pt x="4191654" y="4808088"/>
                </a:lnTo>
                <a:cubicBezTo>
                  <a:pt x="4191654" y="4763241"/>
                  <a:pt x="4203858" y="4726233"/>
                  <a:pt x="4228267" y="4697062"/>
                </a:cubicBezTo>
                <a:cubicBezTo>
                  <a:pt x="4252674" y="4667892"/>
                  <a:pt x="4284324" y="4653307"/>
                  <a:pt x="4323218" y="4653307"/>
                </a:cubicBezTo>
                <a:cubicBezTo>
                  <a:pt x="4400609" y="4653307"/>
                  <a:pt x="4439304" y="4706885"/>
                  <a:pt x="4439304" y="4814041"/>
                </a:cubicBezTo>
                <a:lnTo>
                  <a:pt x="4439304" y="5164680"/>
                </a:lnTo>
                <a:lnTo>
                  <a:pt x="4604801" y="5164680"/>
                </a:lnTo>
                <a:lnTo>
                  <a:pt x="4604801" y="4781894"/>
                </a:lnTo>
                <a:cubicBezTo>
                  <a:pt x="4604801" y="4610047"/>
                  <a:pt x="4535348" y="4524124"/>
                  <a:pt x="4396442" y="4524124"/>
                </a:cubicBezTo>
                <a:close/>
                <a:moveTo>
                  <a:pt x="2986742" y="4524124"/>
                </a:moveTo>
                <a:cubicBezTo>
                  <a:pt x="2897445" y="4524124"/>
                  <a:pt x="2829778" y="4562621"/>
                  <a:pt x="2783741" y="4639615"/>
                </a:cubicBezTo>
                <a:lnTo>
                  <a:pt x="2781954" y="4639615"/>
                </a:lnTo>
                <a:lnTo>
                  <a:pt x="2781954" y="4539007"/>
                </a:lnTo>
                <a:lnTo>
                  <a:pt x="2615862" y="4539007"/>
                </a:lnTo>
                <a:lnTo>
                  <a:pt x="2615862" y="5164680"/>
                </a:lnTo>
                <a:lnTo>
                  <a:pt x="2781954" y="5164680"/>
                </a:lnTo>
                <a:lnTo>
                  <a:pt x="2781954" y="4808088"/>
                </a:lnTo>
                <a:cubicBezTo>
                  <a:pt x="2781954" y="4763241"/>
                  <a:pt x="2794158" y="4726233"/>
                  <a:pt x="2818566" y="4697062"/>
                </a:cubicBezTo>
                <a:cubicBezTo>
                  <a:pt x="2842974" y="4667892"/>
                  <a:pt x="2874625" y="4653307"/>
                  <a:pt x="2913519" y="4653307"/>
                </a:cubicBezTo>
                <a:cubicBezTo>
                  <a:pt x="2990909" y="4653307"/>
                  <a:pt x="3029605" y="4706885"/>
                  <a:pt x="3029605" y="4814041"/>
                </a:cubicBezTo>
                <a:lnTo>
                  <a:pt x="3029605" y="5164680"/>
                </a:lnTo>
                <a:lnTo>
                  <a:pt x="3195102" y="5164680"/>
                </a:lnTo>
                <a:lnTo>
                  <a:pt x="3195102" y="4781894"/>
                </a:lnTo>
                <a:cubicBezTo>
                  <a:pt x="3195102" y="4610047"/>
                  <a:pt x="3125648" y="4524124"/>
                  <a:pt x="2986742" y="4524124"/>
                </a:cubicBezTo>
                <a:close/>
                <a:moveTo>
                  <a:pt x="2161043" y="4524124"/>
                </a:moveTo>
                <a:cubicBezTo>
                  <a:pt x="2057856" y="4524124"/>
                  <a:pt x="1976100" y="4553790"/>
                  <a:pt x="1915775" y="4613123"/>
                </a:cubicBezTo>
                <a:cubicBezTo>
                  <a:pt x="1855450" y="4672456"/>
                  <a:pt x="1825287" y="4753319"/>
                  <a:pt x="1825287" y="4855713"/>
                </a:cubicBezTo>
                <a:cubicBezTo>
                  <a:pt x="1825287" y="4954932"/>
                  <a:pt x="1854656" y="5033811"/>
                  <a:pt x="1913393" y="5092350"/>
                </a:cubicBezTo>
                <a:cubicBezTo>
                  <a:pt x="1972131" y="5150889"/>
                  <a:pt x="2051506" y="5180158"/>
                  <a:pt x="2151518" y="5180158"/>
                </a:cubicBezTo>
                <a:cubicBezTo>
                  <a:pt x="2253515" y="5180158"/>
                  <a:pt x="2334379" y="5149698"/>
                  <a:pt x="2394109" y="5088778"/>
                </a:cubicBezTo>
                <a:cubicBezTo>
                  <a:pt x="2453838" y="5027858"/>
                  <a:pt x="2483703" y="4946597"/>
                  <a:pt x="2483703" y="4844997"/>
                </a:cubicBezTo>
                <a:cubicBezTo>
                  <a:pt x="2483703" y="4747366"/>
                  <a:pt x="2454830" y="4669479"/>
                  <a:pt x="2397085" y="4611337"/>
                </a:cubicBezTo>
                <a:cubicBezTo>
                  <a:pt x="2339340" y="4553195"/>
                  <a:pt x="2260659" y="4524124"/>
                  <a:pt x="2161043" y="4524124"/>
                </a:cubicBezTo>
                <a:close/>
                <a:moveTo>
                  <a:pt x="7842705" y="4350888"/>
                </a:moveTo>
                <a:lnTo>
                  <a:pt x="7677209" y="4399108"/>
                </a:lnTo>
                <a:lnTo>
                  <a:pt x="7677209" y="4539007"/>
                </a:lnTo>
                <a:lnTo>
                  <a:pt x="7573624" y="4539007"/>
                </a:lnTo>
                <a:lnTo>
                  <a:pt x="7573624" y="4665213"/>
                </a:lnTo>
                <a:lnTo>
                  <a:pt x="7677209" y="4665213"/>
                </a:lnTo>
                <a:lnTo>
                  <a:pt x="7677209" y="4975966"/>
                </a:lnTo>
                <a:cubicBezTo>
                  <a:pt x="7677209" y="5111697"/>
                  <a:pt x="7741304" y="5179563"/>
                  <a:pt x="7869494" y="5179563"/>
                </a:cubicBezTo>
                <a:cubicBezTo>
                  <a:pt x="7919898" y="5179563"/>
                  <a:pt x="7959188" y="5172419"/>
                  <a:pt x="7987366" y="5158132"/>
                </a:cubicBezTo>
                <a:lnTo>
                  <a:pt x="7987366" y="5031330"/>
                </a:lnTo>
                <a:cubicBezTo>
                  <a:pt x="7967919" y="5044030"/>
                  <a:pt x="7946885" y="5050380"/>
                  <a:pt x="7924263" y="5050380"/>
                </a:cubicBezTo>
                <a:cubicBezTo>
                  <a:pt x="7869892" y="5050380"/>
                  <a:pt x="7842705" y="5015852"/>
                  <a:pt x="7842705" y="4946796"/>
                </a:cubicBezTo>
                <a:lnTo>
                  <a:pt x="7842705" y="4665213"/>
                </a:lnTo>
                <a:lnTo>
                  <a:pt x="7987366" y="4665213"/>
                </a:lnTo>
                <a:lnTo>
                  <a:pt x="7987366" y="4539007"/>
                </a:lnTo>
                <a:lnTo>
                  <a:pt x="7842705" y="4539007"/>
                </a:lnTo>
                <a:close/>
                <a:moveTo>
                  <a:pt x="3773745" y="4243732"/>
                </a:moveTo>
                <a:cubicBezTo>
                  <a:pt x="3745170" y="4243732"/>
                  <a:pt x="3721854" y="4252265"/>
                  <a:pt x="3703796" y="4269330"/>
                </a:cubicBezTo>
                <a:cubicBezTo>
                  <a:pt x="3685738" y="4286396"/>
                  <a:pt x="3676709" y="4307629"/>
                  <a:pt x="3676709" y="4333029"/>
                </a:cubicBezTo>
                <a:cubicBezTo>
                  <a:pt x="3676709" y="4358032"/>
                  <a:pt x="3685837" y="4379265"/>
                  <a:pt x="3704093" y="4396727"/>
                </a:cubicBezTo>
                <a:cubicBezTo>
                  <a:pt x="3722350" y="4414190"/>
                  <a:pt x="3745567" y="4422921"/>
                  <a:pt x="3773745" y="4422921"/>
                </a:cubicBezTo>
                <a:cubicBezTo>
                  <a:pt x="3801923" y="4422921"/>
                  <a:pt x="3825240" y="4414388"/>
                  <a:pt x="3843694" y="4397322"/>
                </a:cubicBezTo>
                <a:cubicBezTo>
                  <a:pt x="3862149" y="4380257"/>
                  <a:pt x="3871376" y="4358826"/>
                  <a:pt x="3871376" y="4333029"/>
                </a:cubicBezTo>
                <a:cubicBezTo>
                  <a:pt x="3871376" y="4307232"/>
                  <a:pt x="3862050" y="4285900"/>
                  <a:pt x="3843397" y="4269032"/>
                </a:cubicBezTo>
                <a:cubicBezTo>
                  <a:pt x="3824744" y="4252165"/>
                  <a:pt x="3801527" y="4243732"/>
                  <a:pt x="3773745" y="4243732"/>
                </a:cubicBezTo>
                <a:close/>
                <a:moveTo>
                  <a:pt x="6633030" y="4238969"/>
                </a:moveTo>
                <a:lnTo>
                  <a:pt x="6633030" y="5164680"/>
                </a:lnTo>
                <a:lnTo>
                  <a:pt x="6798527" y="5164680"/>
                </a:lnTo>
                <a:lnTo>
                  <a:pt x="6798527" y="4238969"/>
                </a:lnTo>
                <a:close/>
                <a:moveTo>
                  <a:pt x="3356431" y="4238969"/>
                </a:moveTo>
                <a:lnTo>
                  <a:pt x="3356431" y="5164680"/>
                </a:lnTo>
                <a:lnTo>
                  <a:pt x="3521928" y="5164680"/>
                </a:lnTo>
                <a:lnTo>
                  <a:pt x="3521928" y="4238969"/>
                </a:lnTo>
                <a:close/>
                <a:moveTo>
                  <a:pt x="8390988" y="4224682"/>
                </a:moveTo>
                <a:cubicBezTo>
                  <a:pt x="8318360" y="4224682"/>
                  <a:pt x="8260019" y="4245518"/>
                  <a:pt x="8215966" y="4287190"/>
                </a:cubicBezTo>
                <a:cubicBezTo>
                  <a:pt x="8171913" y="4328861"/>
                  <a:pt x="8149887" y="4384821"/>
                  <a:pt x="8149887" y="4455068"/>
                </a:cubicBezTo>
                <a:lnTo>
                  <a:pt x="8149887" y="4539007"/>
                </a:lnTo>
                <a:lnTo>
                  <a:pt x="8043921" y="4539007"/>
                </a:lnTo>
                <a:lnTo>
                  <a:pt x="8043921" y="4665213"/>
                </a:lnTo>
                <a:lnTo>
                  <a:pt x="8149887" y="4665213"/>
                </a:lnTo>
                <a:lnTo>
                  <a:pt x="8149887" y="5164680"/>
                </a:lnTo>
                <a:lnTo>
                  <a:pt x="8315384" y="5164680"/>
                </a:lnTo>
                <a:lnTo>
                  <a:pt x="8315384" y="4665213"/>
                </a:lnTo>
                <a:lnTo>
                  <a:pt x="8458854" y="4665213"/>
                </a:lnTo>
                <a:lnTo>
                  <a:pt x="8458854" y="4539007"/>
                </a:lnTo>
                <a:lnTo>
                  <a:pt x="8315384" y="4539007"/>
                </a:lnTo>
                <a:lnTo>
                  <a:pt x="8315384" y="4463997"/>
                </a:lnTo>
                <a:cubicBezTo>
                  <a:pt x="8315384" y="4390576"/>
                  <a:pt x="8347530" y="4353865"/>
                  <a:pt x="8411824" y="4353865"/>
                </a:cubicBezTo>
                <a:cubicBezTo>
                  <a:pt x="8435636" y="4353865"/>
                  <a:pt x="8458854" y="4358826"/>
                  <a:pt x="8481476" y="4368747"/>
                </a:cubicBezTo>
                <a:lnTo>
                  <a:pt x="8481476" y="4235993"/>
                </a:lnTo>
                <a:cubicBezTo>
                  <a:pt x="8458854" y="4228452"/>
                  <a:pt x="8428691" y="4224682"/>
                  <a:pt x="8390988" y="4224682"/>
                </a:cubicBezTo>
                <a:close/>
                <a:moveTo>
                  <a:pt x="9254067" y="2622928"/>
                </a:moveTo>
                <a:lnTo>
                  <a:pt x="9361306" y="3051577"/>
                </a:lnTo>
                <a:lnTo>
                  <a:pt x="9146866" y="3051577"/>
                </a:lnTo>
                <a:close/>
                <a:moveTo>
                  <a:pt x="5942983" y="2482839"/>
                </a:moveTo>
                <a:lnTo>
                  <a:pt x="6151835" y="2482839"/>
                </a:lnTo>
                <a:cubicBezTo>
                  <a:pt x="6265924" y="2482839"/>
                  <a:pt x="6322969" y="2527744"/>
                  <a:pt x="6322969" y="2617553"/>
                </a:cubicBezTo>
                <a:cubicBezTo>
                  <a:pt x="6322969" y="2660874"/>
                  <a:pt x="6306366" y="2693956"/>
                  <a:pt x="6273162" y="2716799"/>
                </a:cubicBezTo>
                <a:cubicBezTo>
                  <a:pt x="6239957" y="2739643"/>
                  <a:pt x="6193830" y="2751065"/>
                  <a:pt x="6134780" y="2751065"/>
                </a:cubicBezTo>
                <a:lnTo>
                  <a:pt x="5942983" y="2751065"/>
                </a:lnTo>
                <a:close/>
                <a:moveTo>
                  <a:pt x="4369415" y="2481597"/>
                </a:moveTo>
                <a:cubicBezTo>
                  <a:pt x="4507797" y="2481597"/>
                  <a:pt x="4576987" y="2617870"/>
                  <a:pt x="4576987" y="2890416"/>
                </a:cubicBezTo>
                <a:cubicBezTo>
                  <a:pt x="4576987" y="3086036"/>
                  <a:pt x="4559687" y="3218302"/>
                  <a:pt x="4525085" y="3287215"/>
                </a:cubicBezTo>
                <a:cubicBezTo>
                  <a:pt x="4490483" y="3356127"/>
                  <a:pt x="4435353" y="3390584"/>
                  <a:pt x="4359694" y="3390584"/>
                </a:cubicBezTo>
                <a:cubicBezTo>
                  <a:pt x="4216462" y="3390584"/>
                  <a:pt x="4144846" y="3244163"/>
                  <a:pt x="4144846" y="2951322"/>
                </a:cubicBezTo>
                <a:cubicBezTo>
                  <a:pt x="4144846" y="2638172"/>
                  <a:pt x="4219702" y="2481597"/>
                  <a:pt x="4369415" y="2481597"/>
                </a:cubicBezTo>
                <a:close/>
                <a:moveTo>
                  <a:pt x="9013860" y="2080501"/>
                </a:moveTo>
                <a:lnTo>
                  <a:pt x="8492814" y="3791680"/>
                </a:lnTo>
                <a:lnTo>
                  <a:pt x="8951460" y="3791680"/>
                </a:lnTo>
                <a:lnTo>
                  <a:pt x="9050782" y="3463849"/>
                </a:lnTo>
                <a:lnTo>
                  <a:pt x="9459194" y="3463849"/>
                </a:lnTo>
                <a:lnTo>
                  <a:pt x="9552115" y="3791680"/>
                </a:lnTo>
                <a:lnTo>
                  <a:pt x="10117689" y="3791680"/>
                </a:lnTo>
                <a:lnTo>
                  <a:pt x="9591134" y="2080501"/>
                </a:lnTo>
                <a:close/>
                <a:moveTo>
                  <a:pt x="7143821" y="2080501"/>
                </a:moveTo>
                <a:lnTo>
                  <a:pt x="7143821" y="3791680"/>
                </a:lnTo>
                <a:lnTo>
                  <a:pt x="8445211" y="3791680"/>
                </a:lnTo>
                <a:lnTo>
                  <a:pt x="8445211" y="3344638"/>
                </a:lnTo>
                <a:lnTo>
                  <a:pt x="7695173" y="3344638"/>
                </a:lnTo>
                <a:lnTo>
                  <a:pt x="7695173" y="3123600"/>
                </a:lnTo>
                <a:lnTo>
                  <a:pt x="8301164" y="3123600"/>
                </a:lnTo>
                <a:lnTo>
                  <a:pt x="8301164" y="2705119"/>
                </a:lnTo>
                <a:lnTo>
                  <a:pt x="7695173" y="2705119"/>
                </a:lnTo>
                <a:lnTo>
                  <a:pt x="7695173" y="2513884"/>
                </a:lnTo>
                <a:lnTo>
                  <a:pt x="8445211" y="2513884"/>
                </a:lnTo>
                <a:lnTo>
                  <a:pt x="8445211" y="2080501"/>
                </a:lnTo>
                <a:close/>
                <a:moveTo>
                  <a:pt x="5381696" y="2080501"/>
                </a:moveTo>
                <a:lnTo>
                  <a:pt x="5381696" y="3791680"/>
                </a:lnTo>
                <a:lnTo>
                  <a:pt x="5942983" y="3791680"/>
                </a:lnTo>
                <a:lnTo>
                  <a:pt x="5942983" y="3155886"/>
                </a:lnTo>
                <a:lnTo>
                  <a:pt x="6059032" y="3155886"/>
                </a:lnTo>
                <a:lnTo>
                  <a:pt x="6302771" y="3791680"/>
                </a:lnTo>
                <a:lnTo>
                  <a:pt x="6911575" y="3791680"/>
                </a:lnTo>
                <a:lnTo>
                  <a:pt x="6610830" y="3054390"/>
                </a:lnTo>
                <a:cubicBezTo>
                  <a:pt x="6724621" y="3002791"/>
                  <a:pt x="6802159" y="2938086"/>
                  <a:pt x="6843441" y="2860274"/>
                </a:cubicBezTo>
                <a:cubicBezTo>
                  <a:pt x="6884724" y="2782462"/>
                  <a:pt x="6905366" y="2693865"/>
                  <a:pt x="6905366" y="2594483"/>
                </a:cubicBezTo>
                <a:cubicBezTo>
                  <a:pt x="6905366" y="2440528"/>
                  <a:pt x="6849634" y="2316375"/>
                  <a:pt x="6738171" y="2222026"/>
                </a:cubicBezTo>
                <a:cubicBezTo>
                  <a:pt x="6626708" y="2127676"/>
                  <a:pt x="6472106" y="2080501"/>
                  <a:pt x="6274365" y="2080501"/>
                </a:cubicBezTo>
                <a:close/>
                <a:moveTo>
                  <a:pt x="2009846" y="2080501"/>
                </a:moveTo>
                <a:lnTo>
                  <a:pt x="2009846" y="3791680"/>
                </a:lnTo>
                <a:lnTo>
                  <a:pt x="2541330" y="3791680"/>
                </a:lnTo>
                <a:lnTo>
                  <a:pt x="2541330" y="3391302"/>
                </a:lnTo>
                <a:lnTo>
                  <a:pt x="2683476" y="3165646"/>
                </a:lnTo>
                <a:lnTo>
                  <a:pt x="2958996" y="3791680"/>
                </a:lnTo>
                <a:lnTo>
                  <a:pt x="3559593" y="3791680"/>
                </a:lnTo>
                <a:lnTo>
                  <a:pt x="3038354" y="2714607"/>
                </a:lnTo>
                <a:lnTo>
                  <a:pt x="3459009" y="2080501"/>
                </a:lnTo>
                <a:lnTo>
                  <a:pt x="2960860" y="2080501"/>
                </a:lnTo>
                <a:lnTo>
                  <a:pt x="2541330" y="2766645"/>
                </a:lnTo>
                <a:lnTo>
                  <a:pt x="2541330" y="2080501"/>
                </a:lnTo>
                <a:close/>
                <a:moveTo>
                  <a:pt x="4366990" y="2054423"/>
                </a:moveTo>
                <a:cubicBezTo>
                  <a:pt x="4109604" y="2054423"/>
                  <a:pt x="3908270" y="2138021"/>
                  <a:pt x="3762988" y="2305215"/>
                </a:cubicBezTo>
                <a:cubicBezTo>
                  <a:pt x="3617705" y="2472410"/>
                  <a:pt x="3545064" y="2683310"/>
                  <a:pt x="3545064" y="2937914"/>
                </a:cubicBezTo>
                <a:cubicBezTo>
                  <a:pt x="3545064" y="3204756"/>
                  <a:pt x="3620955" y="3418107"/>
                  <a:pt x="3772738" y="3577967"/>
                </a:cubicBezTo>
                <a:cubicBezTo>
                  <a:pt x="3924520" y="3737827"/>
                  <a:pt x="4120981" y="3817757"/>
                  <a:pt x="4362120" y="3817757"/>
                </a:cubicBezTo>
                <a:cubicBezTo>
                  <a:pt x="4602146" y="3817757"/>
                  <a:pt x="4797929" y="3735638"/>
                  <a:pt x="4949464" y="3571399"/>
                </a:cubicBezTo>
                <a:cubicBezTo>
                  <a:pt x="5101001" y="3407160"/>
                  <a:pt x="5176769" y="3189913"/>
                  <a:pt x="5176769" y="2919656"/>
                </a:cubicBezTo>
                <a:cubicBezTo>
                  <a:pt x="5176769" y="2658429"/>
                  <a:pt x="5101499" y="2448917"/>
                  <a:pt x="4950958" y="2291119"/>
                </a:cubicBezTo>
                <a:cubicBezTo>
                  <a:pt x="4800418" y="2133322"/>
                  <a:pt x="4605761" y="2054423"/>
                  <a:pt x="4366990" y="2054423"/>
                </a:cubicBezTo>
                <a:close/>
                <a:moveTo>
                  <a:pt x="0" y="0"/>
                </a:moveTo>
                <a:lnTo>
                  <a:pt x="12192000" y="0"/>
                </a:lnTo>
                <a:lnTo>
                  <a:pt x="12192000" y="7041822"/>
                </a:lnTo>
                <a:lnTo>
                  <a:pt x="0" y="704182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ko-KR" altLang="en-US" sz="20000" b="1" dirty="0">
              <a:latin typeface="Franklin Gothic Heavy" panose="020B0903020102020204" pitchFamily="34" charset="0"/>
            </a:endParaRPr>
          </a:p>
        </p:txBody>
      </p:sp>
    </p:spTree>
    <p:extLst>
      <p:ext uri="{BB962C8B-B14F-4D97-AF65-F5344CB8AC3E}">
        <p14:creationId xmlns:p14="http://schemas.microsoft.com/office/powerpoint/2010/main" val="846645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31D89F3-772D-5D0E-C6AC-0E0383885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524000"/>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A1903CD-5BB5-B373-4F17-9F27C462298D}"/>
              </a:ext>
            </a:extLst>
          </p:cNvPr>
          <p:cNvSpPr txBox="1"/>
          <p:nvPr/>
        </p:nvSpPr>
        <p:spPr>
          <a:xfrm>
            <a:off x="102783" y="107395"/>
            <a:ext cx="9558052" cy="369332"/>
          </a:xfrm>
          <a:prstGeom prst="rect">
            <a:avLst/>
          </a:prstGeom>
          <a:noFill/>
        </p:spPr>
        <p:txBody>
          <a:bodyPr wrap="square">
            <a:spAutoFit/>
          </a:bodyPr>
          <a:lstStyle/>
          <a:p>
            <a:r>
              <a:rPr lang="en-US" altLang="ko-KR" sz="1800" b="1" dirty="0"/>
              <a:t>Korea’s main messenger,  Kakao talk</a:t>
            </a:r>
          </a:p>
        </p:txBody>
      </p:sp>
      <p:sp>
        <p:nvSpPr>
          <p:cNvPr id="4" name="직사각형 3">
            <a:extLst>
              <a:ext uri="{FF2B5EF4-FFF2-40B4-BE49-F238E27FC236}">
                <a16:creationId xmlns:a16="http://schemas.microsoft.com/office/drawing/2014/main" id="{FD70A878-C376-2F35-A300-F72580766CD4}"/>
              </a:ext>
            </a:extLst>
          </p:cNvPr>
          <p:cNvSpPr/>
          <p:nvPr/>
        </p:nvSpPr>
        <p:spPr>
          <a:xfrm>
            <a:off x="0" y="542987"/>
            <a:ext cx="4598504"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a:extLst>
              <a:ext uri="{FF2B5EF4-FFF2-40B4-BE49-F238E27FC236}">
                <a16:creationId xmlns:a16="http://schemas.microsoft.com/office/drawing/2014/main" id="{94142373-D21B-C744-AA5E-E617B23EF6C0}"/>
              </a:ext>
            </a:extLst>
          </p:cNvPr>
          <p:cNvSpPr txBox="1"/>
          <p:nvPr/>
        </p:nvSpPr>
        <p:spPr>
          <a:xfrm>
            <a:off x="4598504" y="5719489"/>
            <a:ext cx="3666624" cy="769441"/>
          </a:xfrm>
          <a:prstGeom prst="rect">
            <a:avLst/>
          </a:prstGeom>
          <a:noFill/>
        </p:spPr>
        <p:txBody>
          <a:bodyPr wrap="square">
            <a:spAutoFit/>
          </a:bodyPr>
          <a:lstStyle/>
          <a:p>
            <a:r>
              <a:rPr lang="en-US" altLang="ko-KR" sz="4400" dirty="0"/>
              <a:t>Kakao Taxi</a:t>
            </a:r>
            <a:endParaRPr lang="ko-KR" altLang="en-US" sz="4400" dirty="0"/>
          </a:p>
        </p:txBody>
      </p:sp>
    </p:spTree>
    <p:extLst>
      <p:ext uri="{BB962C8B-B14F-4D97-AF65-F5344CB8AC3E}">
        <p14:creationId xmlns:p14="http://schemas.microsoft.com/office/powerpoint/2010/main" val="2606922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76AB43-A68C-DF4E-4090-D950D8141521}"/>
              </a:ext>
            </a:extLst>
          </p:cNvPr>
          <p:cNvSpPr txBox="1"/>
          <p:nvPr/>
        </p:nvSpPr>
        <p:spPr>
          <a:xfrm>
            <a:off x="1024470" y="4618169"/>
            <a:ext cx="4263102" cy="954107"/>
          </a:xfrm>
          <a:prstGeom prst="rect">
            <a:avLst/>
          </a:prstGeom>
          <a:noFill/>
        </p:spPr>
        <p:txBody>
          <a:bodyPr wrap="square">
            <a:spAutoFit/>
          </a:bodyPr>
          <a:lstStyle/>
          <a:p>
            <a:pPr algn="ctr"/>
            <a:r>
              <a:rPr lang="en-US" altLang="ko-KR" sz="2800" b="0" i="0" dirty="0">
                <a:solidFill>
                  <a:srgbClr val="424242"/>
                </a:solidFill>
                <a:effectLst/>
                <a:latin typeface="-apple-system"/>
              </a:rPr>
              <a:t>Forming relationships through introduction</a:t>
            </a:r>
            <a:endParaRPr lang="ko-KR" altLang="en-US" sz="2800" dirty="0"/>
          </a:p>
        </p:txBody>
      </p:sp>
      <p:sp>
        <p:nvSpPr>
          <p:cNvPr id="7" name="TextBox 6">
            <a:extLst>
              <a:ext uri="{FF2B5EF4-FFF2-40B4-BE49-F238E27FC236}">
                <a16:creationId xmlns:a16="http://schemas.microsoft.com/office/drawing/2014/main" id="{A42DBEFE-B6D8-D513-BDAB-9C22F938CE6C}"/>
              </a:ext>
            </a:extLst>
          </p:cNvPr>
          <p:cNvSpPr txBox="1"/>
          <p:nvPr/>
        </p:nvSpPr>
        <p:spPr>
          <a:xfrm>
            <a:off x="6358722" y="4618169"/>
            <a:ext cx="5362574" cy="954107"/>
          </a:xfrm>
          <a:prstGeom prst="rect">
            <a:avLst/>
          </a:prstGeom>
          <a:noFill/>
        </p:spPr>
        <p:txBody>
          <a:bodyPr wrap="square">
            <a:spAutoFit/>
          </a:bodyPr>
          <a:lstStyle/>
          <a:p>
            <a:pPr algn="ctr"/>
            <a:r>
              <a:rPr lang="en-US" altLang="ko-KR" sz="2800" dirty="0"/>
              <a:t>an impromptu relationship </a:t>
            </a:r>
          </a:p>
          <a:p>
            <a:pPr algn="ctr"/>
            <a:r>
              <a:rPr lang="en-US" altLang="ko-KR" sz="2800" dirty="0"/>
              <a:t>with an anonymous person</a:t>
            </a:r>
            <a:endParaRPr lang="ko-KR" altLang="en-US" sz="2800" dirty="0"/>
          </a:p>
        </p:txBody>
      </p:sp>
      <p:sp>
        <p:nvSpPr>
          <p:cNvPr id="9" name="TextBox 8">
            <a:extLst>
              <a:ext uri="{FF2B5EF4-FFF2-40B4-BE49-F238E27FC236}">
                <a16:creationId xmlns:a16="http://schemas.microsoft.com/office/drawing/2014/main" id="{7557E50B-E4EA-281D-1BF5-16FDBB036F43}"/>
              </a:ext>
            </a:extLst>
          </p:cNvPr>
          <p:cNvSpPr txBox="1"/>
          <p:nvPr/>
        </p:nvSpPr>
        <p:spPr>
          <a:xfrm>
            <a:off x="102783" y="5919608"/>
            <a:ext cx="12005681" cy="830997"/>
          </a:xfrm>
          <a:prstGeom prst="rect">
            <a:avLst/>
          </a:prstGeom>
          <a:noFill/>
        </p:spPr>
        <p:txBody>
          <a:bodyPr wrap="square">
            <a:spAutoFit/>
          </a:bodyPr>
          <a:lstStyle/>
          <a:p>
            <a:r>
              <a:rPr lang="en-US" altLang="ko-KR" sz="2400" b="0" i="0" dirty="0">
                <a:solidFill>
                  <a:srgbClr val="424242"/>
                </a:solidFill>
                <a:effectLst/>
                <a:latin typeface="-apple-system"/>
              </a:rPr>
              <a:t>Koreans do not prefer to talk to strangers.</a:t>
            </a:r>
            <a:br>
              <a:rPr lang="en-US" altLang="ko-KR" sz="2400" dirty="0"/>
            </a:br>
            <a:r>
              <a:rPr lang="en-US" altLang="ko-KR" sz="2400" b="0" i="0" dirty="0">
                <a:solidFill>
                  <a:srgbClr val="424242"/>
                </a:solidFill>
                <a:effectLst/>
                <a:latin typeface="-apple-system"/>
              </a:rPr>
              <a:t>if they want to meet new people,</a:t>
            </a:r>
            <a:r>
              <a:rPr lang="en-US" altLang="ko-KR" sz="2400" dirty="0"/>
              <a:t> </a:t>
            </a:r>
            <a:r>
              <a:rPr lang="en-US" altLang="ko-KR" sz="2400" b="0" i="0" dirty="0">
                <a:solidFill>
                  <a:srgbClr val="424242"/>
                </a:solidFill>
                <a:effectLst/>
                <a:latin typeface="-apple-system"/>
              </a:rPr>
              <a:t>Koreans usually prefer to meet people through introductions.</a:t>
            </a:r>
            <a:endParaRPr lang="ko-KR" altLang="en-US" sz="2400" dirty="0"/>
          </a:p>
        </p:txBody>
      </p:sp>
      <p:pic>
        <p:nvPicPr>
          <p:cNvPr id="1026" name="Picture 2">
            <a:extLst>
              <a:ext uri="{FF2B5EF4-FFF2-40B4-BE49-F238E27FC236}">
                <a16:creationId xmlns:a16="http://schemas.microsoft.com/office/drawing/2014/main" id="{30A966EB-98C5-06B0-C871-D565F1D9E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722" y="1277033"/>
            <a:ext cx="5362575" cy="3267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7B176EF-4F6E-42BA-7625-D96E495525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703" y="1509433"/>
            <a:ext cx="5370636" cy="30239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85B5B3E-2807-5D64-BCA7-E46943EF24B6}"/>
              </a:ext>
            </a:extLst>
          </p:cNvPr>
          <p:cNvSpPr txBox="1"/>
          <p:nvPr/>
        </p:nvSpPr>
        <p:spPr>
          <a:xfrm>
            <a:off x="102783" y="107395"/>
            <a:ext cx="9558052" cy="369332"/>
          </a:xfrm>
          <a:prstGeom prst="rect">
            <a:avLst/>
          </a:prstGeom>
          <a:noFill/>
        </p:spPr>
        <p:txBody>
          <a:bodyPr wrap="square">
            <a:spAutoFit/>
          </a:bodyPr>
          <a:lstStyle/>
          <a:p>
            <a:r>
              <a:rPr lang="en-US" altLang="ko-KR" sz="1800" b="1" dirty="0"/>
              <a:t>Relationship between Koreans offline culture and Kakao talk</a:t>
            </a:r>
          </a:p>
        </p:txBody>
      </p:sp>
      <p:sp>
        <p:nvSpPr>
          <p:cNvPr id="4" name="직사각형 3">
            <a:extLst>
              <a:ext uri="{FF2B5EF4-FFF2-40B4-BE49-F238E27FC236}">
                <a16:creationId xmlns:a16="http://schemas.microsoft.com/office/drawing/2014/main" id="{4079D796-9E84-84EF-683D-B13895F02DB4}"/>
              </a:ext>
            </a:extLst>
          </p:cNvPr>
          <p:cNvSpPr/>
          <p:nvPr/>
        </p:nvSpPr>
        <p:spPr>
          <a:xfrm>
            <a:off x="0" y="542987"/>
            <a:ext cx="4598504"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464922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D55F75E-EEFA-8B13-0CE2-3F20CB5A2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078" y="2057400"/>
            <a:ext cx="28575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C6552687-599D-1324-85E3-2FF4FFAF19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131339"/>
            <a:ext cx="4250714" cy="39570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4941C0-B850-E624-2A54-66E50080653D}"/>
              </a:ext>
            </a:extLst>
          </p:cNvPr>
          <p:cNvSpPr txBox="1"/>
          <p:nvPr/>
        </p:nvSpPr>
        <p:spPr>
          <a:xfrm>
            <a:off x="1232242" y="5622963"/>
            <a:ext cx="10143867" cy="646331"/>
          </a:xfrm>
          <a:prstGeom prst="rect">
            <a:avLst/>
          </a:prstGeom>
          <a:noFill/>
        </p:spPr>
        <p:txBody>
          <a:bodyPr wrap="none" rtlCol="0">
            <a:spAutoFit/>
          </a:bodyPr>
          <a:lstStyle/>
          <a:p>
            <a:r>
              <a:rPr lang="en-US" altLang="ko-KR" sz="3600" b="0" i="0" dirty="0">
                <a:solidFill>
                  <a:srgbClr val="424242"/>
                </a:solidFill>
                <a:effectLst/>
                <a:latin typeface="-apple-system"/>
              </a:rPr>
              <a:t>Relationships are formed after having a conversation.</a:t>
            </a:r>
            <a:endParaRPr lang="ko-KR" altLang="en-US" sz="3600" dirty="0"/>
          </a:p>
        </p:txBody>
      </p:sp>
      <p:sp>
        <p:nvSpPr>
          <p:cNvPr id="2" name="TextBox 1">
            <a:extLst>
              <a:ext uri="{FF2B5EF4-FFF2-40B4-BE49-F238E27FC236}">
                <a16:creationId xmlns:a16="http://schemas.microsoft.com/office/drawing/2014/main" id="{8D712472-ADD3-CD66-826D-1DC8C7896637}"/>
              </a:ext>
            </a:extLst>
          </p:cNvPr>
          <p:cNvSpPr txBox="1"/>
          <p:nvPr/>
        </p:nvSpPr>
        <p:spPr>
          <a:xfrm>
            <a:off x="102783" y="107395"/>
            <a:ext cx="9558052" cy="369332"/>
          </a:xfrm>
          <a:prstGeom prst="rect">
            <a:avLst/>
          </a:prstGeom>
          <a:noFill/>
        </p:spPr>
        <p:txBody>
          <a:bodyPr wrap="square">
            <a:spAutoFit/>
          </a:bodyPr>
          <a:lstStyle/>
          <a:p>
            <a:r>
              <a:rPr lang="en-US" altLang="ko-KR" sz="1800" b="1" dirty="0"/>
              <a:t>Relationship between Koreans offline culture and Kakao talk</a:t>
            </a:r>
          </a:p>
        </p:txBody>
      </p:sp>
      <p:sp>
        <p:nvSpPr>
          <p:cNvPr id="5" name="직사각형 4">
            <a:extLst>
              <a:ext uri="{FF2B5EF4-FFF2-40B4-BE49-F238E27FC236}">
                <a16:creationId xmlns:a16="http://schemas.microsoft.com/office/drawing/2014/main" id="{D2A261D7-859A-3CA8-B922-B16B72D21812}"/>
              </a:ext>
            </a:extLst>
          </p:cNvPr>
          <p:cNvSpPr/>
          <p:nvPr/>
        </p:nvSpPr>
        <p:spPr>
          <a:xfrm>
            <a:off x="0" y="542987"/>
            <a:ext cx="4598504"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99585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62D8FB7-8483-446C-8305-418F1E80B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128" y="1776917"/>
            <a:ext cx="3304166" cy="33041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89D3CE7-D05E-3836-B279-88C625275264}"/>
              </a:ext>
            </a:extLst>
          </p:cNvPr>
          <p:cNvSpPr txBox="1"/>
          <p:nvPr/>
        </p:nvSpPr>
        <p:spPr>
          <a:xfrm>
            <a:off x="843055" y="5976906"/>
            <a:ext cx="10505889" cy="584775"/>
          </a:xfrm>
          <a:prstGeom prst="rect">
            <a:avLst/>
          </a:prstGeom>
          <a:noFill/>
        </p:spPr>
        <p:txBody>
          <a:bodyPr wrap="none" rtlCol="0">
            <a:spAutoFit/>
          </a:bodyPr>
          <a:lstStyle/>
          <a:p>
            <a:r>
              <a:rPr lang="en-US" altLang="ko-KR" sz="3200" dirty="0"/>
              <a:t>Relationships are formed before having a conversation.</a:t>
            </a:r>
            <a:endParaRPr lang="ko-KR" altLang="en-US" sz="3200" dirty="0"/>
          </a:p>
        </p:txBody>
      </p:sp>
      <p:pic>
        <p:nvPicPr>
          <p:cNvPr id="3074" name="Picture 2">
            <a:extLst>
              <a:ext uri="{FF2B5EF4-FFF2-40B4-BE49-F238E27FC236}">
                <a16:creationId xmlns:a16="http://schemas.microsoft.com/office/drawing/2014/main" id="{B10CE62D-18F0-DF0A-4E01-DCEFFB7DA1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5473" y="1238707"/>
            <a:ext cx="4858693" cy="44984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DEAC549-D303-FE2E-45FA-1DFF26D6B4A6}"/>
              </a:ext>
            </a:extLst>
          </p:cNvPr>
          <p:cNvSpPr txBox="1"/>
          <p:nvPr/>
        </p:nvSpPr>
        <p:spPr>
          <a:xfrm>
            <a:off x="102783" y="107395"/>
            <a:ext cx="9558052" cy="369332"/>
          </a:xfrm>
          <a:prstGeom prst="rect">
            <a:avLst/>
          </a:prstGeom>
          <a:noFill/>
        </p:spPr>
        <p:txBody>
          <a:bodyPr wrap="square">
            <a:spAutoFit/>
          </a:bodyPr>
          <a:lstStyle/>
          <a:p>
            <a:r>
              <a:rPr lang="en-US" altLang="ko-KR" sz="1800" b="1" dirty="0"/>
              <a:t>Relationship between Koreans offline culture and Kakao talk</a:t>
            </a:r>
          </a:p>
        </p:txBody>
      </p:sp>
      <p:sp>
        <p:nvSpPr>
          <p:cNvPr id="5" name="직사각형 4">
            <a:extLst>
              <a:ext uri="{FF2B5EF4-FFF2-40B4-BE49-F238E27FC236}">
                <a16:creationId xmlns:a16="http://schemas.microsoft.com/office/drawing/2014/main" id="{A236B7B2-35A4-89F0-5F5E-D9BCA2871EB9}"/>
              </a:ext>
            </a:extLst>
          </p:cNvPr>
          <p:cNvSpPr/>
          <p:nvPr/>
        </p:nvSpPr>
        <p:spPr>
          <a:xfrm>
            <a:off x="0" y="542987"/>
            <a:ext cx="4598504"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46381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93ADAA4D-A4A5-3A74-FADF-317CDA708C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025" y="585003"/>
            <a:ext cx="5372100" cy="53721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4457E331-65C7-5053-AA34-76B2C124C1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923" y="1076661"/>
            <a:ext cx="4388784" cy="43887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B2FC734-36FB-1B11-2E73-4F32509CE2C5}"/>
              </a:ext>
            </a:extLst>
          </p:cNvPr>
          <p:cNvSpPr txBox="1"/>
          <p:nvPr/>
        </p:nvSpPr>
        <p:spPr>
          <a:xfrm>
            <a:off x="102783" y="107395"/>
            <a:ext cx="9558052" cy="369332"/>
          </a:xfrm>
          <a:prstGeom prst="rect">
            <a:avLst/>
          </a:prstGeom>
          <a:noFill/>
        </p:spPr>
        <p:txBody>
          <a:bodyPr wrap="square">
            <a:spAutoFit/>
          </a:bodyPr>
          <a:lstStyle/>
          <a:p>
            <a:r>
              <a:rPr lang="en-US" altLang="ko-KR" sz="1800" b="1" dirty="0"/>
              <a:t>Relationship between Koreans offline culture and Kakao talk</a:t>
            </a:r>
          </a:p>
        </p:txBody>
      </p:sp>
      <p:sp>
        <p:nvSpPr>
          <p:cNvPr id="4" name="직사각형 3">
            <a:extLst>
              <a:ext uri="{FF2B5EF4-FFF2-40B4-BE49-F238E27FC236}">
                <a16:creationId xmlns:a16="http://schemas.microsoft.com/office/drawing/2014/main" id="{638A05AA-A4BC-6E97-B0BC-190F20488F73}"/>
              </a:ext>
            </a:extLst>
          </p:cNvPr>
          <p:cNvSpPr/>
          <p:nvPr/>
        </p:nvSpPr>
        <p:spPr>
          <a:xfrm>
            <a:off x="0" y="542987"/>
            <a:ext cx="4598504"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036628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DD59E64E-93A7-03F4-E905-2D3B9B361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504" y="1157968"/>
            <a:ext cx="2445485" cy="529814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E07B89E3-3A7B-D603-A0AD-1C1BA9F5C2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366" y="1157968"/>
            <a:ext cx="4080273" cy="51570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B2C4387-5589-B66E-72DB-4353E79098C5}"/>
              </a:ext>
            </a:extLst>
          </p:cNvPr>
          <p:cNvSpPr txBox="1"/>
          <p:nvPr/>
        </p:nvSpPr>
        <p:spPr>
          <a:xfrm>
            <a:off x="102783" y="107395"/>
            <a:ext cx="9558052" cy="369332"/>
          </a:xfrm>
          <a:prstGeom prst="rect">
            <a:avLst/>
          </a:prstGeom>
          <a:noFill/>
        </p:spPr>
        <p:txBody>
          <a:bodyPr wrap="square">
            <a:spAutoFit/>
          </a:bodyPr>
          <a:lstStyle/>
          <a:p>
            <a:r>
              <a:rPr lang="en-US" altLang="ko-KR" sz="1800" b="1" dirty="0"/>
              <a:t>Relationship between Koreans offline culture and Kakao talk</a:t>
            </a:r>
          </a:p>
        </p:txBody>
      </p:sp>
      <p:sp>
        <p:nvSpPr>
          <p:cNvPr id="4" name="직사각형 3">
            <a:extLst>
              <a:ext uri="{FF2B5EF4-FFF2-40B4-BE49-F238E27FC236}">
                <a16:creationId xmlns:a16="http://schemas.microsoft.com/office/drawing/2014/main" id="{EA3A2181-D9DE-07BC-6FA0-7A21C7949D62}"/>
              </a:ext>
            </a:extLst>
          </p:cNvPr>
          <p:cNvSpPr/>
          <p:nvPr/>
        </p:nvSpPr>
        <p:spPr>
          <a:xfrm>
            <a:off x="0" y="542987"/>
            <a:ext cx="4598504"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26" name="Picture 2">
            <a:extLst>
              <a:ext uri="{FF2B5EF4-FFF2-40B4-BE49-F238E27FC236}">
                <a16:creationId xmlns:a16="http://schemas.microsoft.com/office/drawing/2014/main" id="{702D9460-BC2C-50C0-369F-1C6CFF85A4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9854" y="1997241"/>
            <a:ext cx="4915928" cy="3277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873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a:extLst>
              <a:ext uri="{FF2B5EF4-FFF2-40B4-BE49-F238E27FC236}">
                <a16:creationId xmlns:a16="http://schemas.microsoft.com/office/drawing/2014/main" id="{B4FA311D-5465-B3D1-6C89-530FFEA61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598" y="996248"/>
            <a:ext cx="2304357" cy="486550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35C688C3-0CCA-D5DC-06AE-00574D5A08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4715" y="996248"/>
            <a:ext cx="2549808" cy="47356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97D025D9-232D-4FF1-FEEB-947A7C6F6A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5151" y="1562100"/>
            <a:ext cx="3629025"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1F08C09-5183-AB49-72DC-DCDDB9D9A292}"/>
              </a:ext>
            </a:extLst>
          </p:cNvPr>
          <p:cNvSpPr txBox="1"/>
          <p:nvPr/>
        </p:nvSpPr>
        <p:spPr>
          <a:xfrm>
            <a:off x="102783" y="107395"/>
            <a:ext cx="9558052" cy="369332"/>
          </a:xfrm>
          <a:prstGeom prst="rect">
            <a:avLst/>
          </a:prstGeom>
          <a:noFill/>
        </p:spPr>
        <p:txBody>
          <a:bodyPr wrap="square">
            <a:spAutoFit/>
          </a:bodyPr>
          <a:lstStyle/>
          <a:p>
            <a:r>
              <a:rPr lang="en-US" altLang="ko-KR" sz="1800" b="1" dirty="0"/>
              <a:t>Relationship between Koreans offline culture and Kakao talk</a:t>
            </a:r>
          </a:p>
        </p:txBody>
      </p:sp>
      <p:sp>
        <p:nvSpPr>
          <p:cNvPr id="3" name="직사각형 2">
            <a:extLst>
              <a:ext uri="{FF2B5EF4-FFF2-40B4-BE49-F238E27FC236}">
                <a16:creationId xmlns:a16="http://schemas.microsoft.com/office/drawing/2014/main" id="{8F5C4169-5D0E-7FAC-46B2-CCE2C08FFCB7}"/>
              </a:ext>
            </a:extLst>
          </p:cNvPr>
          <p:cNvSpPr/>
          <p:nvPr/>
        </p:nvSpPr>
        <p:spPr>
          <a:xfrm>
            <a:off x="0" y="542987"/>
            <a:ext cx="4598504"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787122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7ECAFA65-50BC-3C5A-E7DB-16D32A30652B}"/>
              </a:ext>
            </a:extLst>
          </p:cNvPr>
          <p:cNvSpPr/>
          <p:nvPr/>
        </p:nvSpPr>
        <p:spPr>
          <a:xfrm>
            <a:off x="0" y="0"/>
            <a:ext cx="12191999" cy="6857999"/>
          </a:xfrm>
          <a:prstGeom prst="rect">
            <a:avLst/>
          </a:prstGeom>
          <a:solidFill>
            <a:srgbClr val="1919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3" name="그림 2">
            <a:extLst>
              <a:ext uri="{FF2B5EF4-FFF2-40B4-BE49-F238E27FC236}">
                <a16:creationId xmlns:a16="http://schemas.microsoft.com/office/drawing/2014/main" id="{C63F8EA5-A744-5EA3-DF2B-8CDB9628D6C4}"/>
              </a:ext>
            </a:extLst>
          </p:cNvPr>
          <p:cNvPicPr>
            <a:picLocks noChangeAspect="1"/>
          </p:cNvPicPr>
          <p:nvPr/>
        </p:nvPicPr>
        <p:blipFill rotWithShape="1">
          <a:blip r:embed="rId3"/>
          <a:srcRect l="20716" r="20767" b="9767"/>
          <a:stretch/>
        </p:blipFill>
        <p:spPr>
          <a:xfrm>
            <a:off x="0" y="1415867"/>
            <a:ext cx="5650982" cy="4026263"/>
          </a:xfrm>
          <a:prstGeom prst="rect">
            <a:avLst/>
          </a:prstGeom>
        </p:spPr>
      </p:pic>
      <p:pic>
        <p:nvPicPr>
          <p:cNvPr id="5" name="그림 4">
            <a:extLst>
              <a:ext uri="{FF2B5EF4-FFF2-40B4-BE49-F238E27FC236}">
                <a16:creationId xmlns:a16="http://schemas.microsoft.com/office/drawing/2014/main" id="{C490A6A5-0102-C898-B253-BB5182EA258B}"/>
              </a:ext>
            </a:extLst>
          </p:cNvPr>
          <p:cNvPicPr>
            <a:picLocks noChangeAspect="1"/>
          </p:cNvPicPr>
          <p:nvPr/>
        </p:nvPicPr>
        <p:blipFill rotWithShape="1">
          <a:blip r:embed="rId4"/>
          <a:srcRect l="16938" r="19430" b="9378"/>
          <a:stretch/>
        </p:blipFill>
        <p:spPr>
          <a:xfrm>
            <a:off x="6223245" y="1508780"/>
            <a:ext cx="5836233" cy="3840435"/>
          </a:xfrm>
          <a:prstGeom prst="rect">
            <a:avLst/>
          </a:prstGeom>
        </p:spPr>
      </p:pic>
      <p:sp>
        <p:nvSpPr>
          <p:cNvPr id="4" name="TextBox 3">
            <a:extLst>
              <a:ext uri="{FF2B5EF4-FFF2-40B4-BE49-F238E27FC236}">
                <a16:creationId xmlns:a16="http://schemas.microsoft.com/office/drawing/2014/main" id="{5909F5D0-C669-6C68-8445-F66AA6DDFAA6}"/>
              </a:ext>
            </a:extLst>
          </p:cNvPr>
          <p:cNvSpPr txBox="1"/>
          <p:nvPr/>
        </p:nvSpPr>
        <p:spPr>
          <a:xfrm>
            <a:off x="102783" y="107395"/>
            <a:ext cx="9558052" cy="369332"/>
          </a:xfrm>
          <a:prstGeom prst="rect">
            <a:avLst/>
          </a:prstGeom>
          <a:noFill/>
        </p:spPr>
        <p:txBody>
          <a:bodyPr wrap="square">
            <a:spAutoFit/>
          </a:bodyPr>
          <a:lstStyle/>
          <a:p>
            <a:r>
              <a:rPr lang="en-US" altLang="ko-KR" sz="1800" b="1" dirty="0">
                <a:solidFill>
                  <a:schemeClr val="bg1"/>
                </a:solidFill>
              </a:rPr>
              <a:t>Relationship between Koreans offline culture and Kakao talk</a:t>
            </a:r>
          </a:p>
        </p:txBody>
      </p:sp>
      <p:sp>
        <p:nvSpPr>
          <p:cNvPr id="6" name="직사각형 5">
            <a:extLst>
              <a:ext uri="{FF2B5EF4-FFF2-40B4-BE49-F238E27FC236}">
                <a16:creationId xmlns:a16="http://schemas.microsoft.com/office/drawing/2014/main" id="{42573F1C-C361-8508-6228-04DCB78FC1C3}"/>
              </a:ext>
            </a:extLst>
          </p:cNvPr>
          <p:cNvSpPr/>
          <p:nvPr/>
        </p:nvSpPr>
        <p:spPr>
          <a:xfrm>
            <a:off x="0" y="542987"/>
            <a:ext cx="4598504"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8" name="TextBox 7">
            <a:extLst>
              <a:ext uri="{FF2B5EF4-FFF2-40B4-BE49-F238E27FC236}">
                <a16:creationId xmlns:a16="http://schemas.microsoft.com/office/drawing/2014/main" id="{0E0B53B3-7288-BD92-F2A6-01141A6E509B}"/>
              </a:ext>
            </a:extLst>
          </p:cNvPr>
          <p:cNvSpPr txBox="1"/>
          <p:nvPr/>
        </p:nvSpPr>
        <p:spPr>
          <a:xfrm>
            <a:off x="123235" y="5688108"/>
            <a:ext cx="6100010" cy="830997"/>
          </a:xfrm>
          <a:prstGeom prst="rect">
            <a:avLst/>
          </a:prstGeom>
          <a:noFill/>
        </p:spPr>
        <p:txBody>
          <a:bodyPr wrap="square">
            <a:spAutoFit/>
          </a:bodyPr>
          <a:lstStyle/>
          <a:p>
            <a:r>
              <a:rPr lang="en-US" altLang="ko-KR" sz="2400" b="0" i="0" dirty="0">
                <a:solidFill>
                  <a:schemeClr val="bg1"/>
                </a:solidFill>
                <a:effectLst/>
                <a:latin typeface="-apple-system"/>
              </a:rPr>
              <a:t>they should show themselves </a:t>
            </a:r>
          </a:p>
          <a:p>
            <a:r>
              <a:rPr lang="en-US" altLang="ko-KR" sz="2400" b="0" i="0" dirty="0">
                <a:solidFill>
                  <a:schemeClr val="bg1"/>
                </a:solidFill>
                <a:effectLst/>
                <a:latin typeface="-apple-system"/>
              </a:rPr>
              <a:t>the same in any social situation</a:t>
            </a:r>
            <a:endParaRPr lang="ko-KR" altLang="en-US" sz="2400" dirty="0">
              <a:solidFill>
                <a:schemeClr val="bg1"/>
              </a:solidFill>
            </a:endParaRPr>
          </a:p>
        </p:txBody>
      </p:sp>
      <p:sp>
        <p:nvSpPr>
          <p:cNvPr id="10" name="TextBox 9">
            <a:extLst>
              <a:ext uri="{FF2B5EF4-FFF2-40B4-BE49-F238E27FC236}">
                <a16:creationId xmlns:a16="http://schemas.microsoft.com/office/drawing/2014/main" id="{9151CE4C-84EC-8D02-6781-0DCCB9DEB235}"/>
              </a:ext>
            </a:extLst>
          </p:cNvPr>
          <p:cNvSpPr txBox="1"/>
          <p:nvPr/>
        </p:nvSpPr>
        <p:spPr>
          <a:xfrm>
            <a:off x="7183650" y="5627194"/>
            <a:ext cx="4469732" cy="830997"/>
          </a:xfrm>
          <a:prstGeom prst="rect">
            <a:avLst/>
          </a:prstGeom>
          <a:noFill/>
        </p:spPr>
        <p:txBody>
          <a:bodyPr wrap="square">
            <a:spAutoFit/>
          </a:bodyPr>
          <a:lstStyle/>
          <a:p>
            <a:r>
              <a:rPr lang="en-US" altLang="ko-KR" sz="2400" b="0" i="0" dirty="0">
                <a:solidFill>
                  <a:schemeClr val="bg1"/>
                </a:solidFill>
                <a:effectLst/>
                <a:latin typeface="-apple-system"/>
              </a:rPr>
              <a:t>the role should change well depending on the situation. </a:t>
            </a:r>
            <a:endParaRPr lang="ko-KR" altLang="en-US" sz="2400" dirty="0">
              <a:solidFill>
                <a:schemeClr val="bg1"/>
              </a:solidFill>
            </a:endParaRPr>
          </a:p>
        </p:txBody>
      </p:sp>
      <p:sp>
        <p:nvSpPr>
          <p:cNvPr id="11" name="직사각형 10">
            <a:extLst>
              <a:ext uri="{FF2B5EF4-FFF2-40B4-BE49-F238E27FC236}">
                <a16:creationId xmlns:a16="http://schemas.microsoft.com/office/drawing/2014/main" id="{4811BA42-1433-D631-4FCA-5C9E25DA0920}"/>
              </a:ext>
            </a:extLst>
          </p:cNvPr>
          <p:cNvSpPr/>
          <p:nvPr/>
        </p:nvSpPr>
        <p:spPr>
          <a:xfrm rot="16200000">
            <a:off x="3629918" y="3715749"/>
            <a:ext cx="4598504" cy="457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직사각형 11">
            <a:extLst>
              <a:ext uri="{FF2B5EF4-FFF2-40B4-BE49-F238E27FC236}">
                <a16:creationId xmlns:a16="http://schemas.microsoft.com/office/drawing/2014/main" id="{D1B764EA-7C98-7EB5-DC5E-E8DA78738370}"/>
              </a:ext>
            </a:extLst>
          </p:cNvPr>
          <p:cNvSpPr/>
          <p:nvPr/>
        </p:nvSpPr>
        <p:spPr>
          <a:xfrm>
            <a:off x="493295" y="2449432"/>
            <a:ext cx="1191126" cy="421105"/>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2">
            <a:extLst>
              <a:ext uri="{FF2B5EF4-FFF2-40B4-BE49-F238E27FC236}">
                <a16:creationId xmlns:a16="http://schemas.microsoft.com/office/drawing/2014/main" id="{3DAE1788-3BE2-4E52-BF73-8BC68DECFAC5}"/>
              </a:ext>
            </a:extLst>
          </p:cNvPr>
          <p:cNvSpPr/>
          <p:nvPr/>
        </p:nvSpPr>
        <p:spPr>
          <a:xfrm>
            <a:off x="7050323" y="3317017"/>
            <a:ext cx="1191126" cy="421105"/>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a:extLst>
              <a:ext uri="{FF2B5EF4-FFF2-40B4-BE49-F238E27FC236}">
                <a16:creationId xmlns:a16="http://schemas.microsoft.com/office/drawing/2014/main" id="{99AF49F6-1E6E-F2C3-FC2F-3C86D30C2B22}"/>
              </a:ext>
            </a:extLst>
          </p:cNvPr>
          <p:cNvSpPr/>
          <p:nvPr/>
        </p:nvSpPr>
        <p:spPr>
          <a:xfrm>
            <a:off x="10110839" y="3428997"/>
            <a:ext cx="1360082" cy="421105"/>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사각형 14">
            <a:extLst>
              <a:ext uri="{FF2B5EF4-FFF2-40B4-BE49-F238E27FC236}">
                <a16:creationId xmlns:a16="http://schemas.microsoft.com/office/drawing/2014/main" id="{5D770200-9231-A0D3-639F-3B577F9BD856}"/>
              </a:ext>
            </a:extLst>
          </p:cNvPr>
          <p:cNvSpPr/>
          <p:nvPr/>
        </p:nvSpPr>
        <p:spPr>
          <a:xfrm>
            <a:off x="9021732" y="3959387"/>
            <a:ext cx="685800" cy="421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ME</a:t>
            </a:r>
            <a:endParaRPr lang="ko-KR" altLang="en-US" dirty="0">
              <a:solidFill>
                <a:schemeClr val="tx1"/>
              </a:solidFill>
            </a:endParaRPr>
          </a:p>
        </p:txBody>
      </p:sp>
      <p:sp>
        <p:nvSpPr>
          <p:cNvPr id="16" name="직사각형 15">
            <a:extLst>
              <a:ext uri="{FF2B5EF4-FFF2-40B4-BE49-F238E27FC236}">
                <a16:creationId xmlns:a16="http://schemas.microsoft.com/office/drawing/2014/main" id="{5D6907A8-DFF7-301B-5920-F3DBB462B812}"/>
              </a:ext>
            </a:extLst>
          </p:cNvPr>
          <p:cNvSpPr/>
          <p:nvPr/>
        </p:nvSpPr>
        <p:spPr>
          <a:xfrm>
            <a:off x="559469" y="4007516"/>
            <a:ext cx="685800" cy="421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ME</a:t>
            </a:r>
            <a:endParaRPr lang="ko-KR" altLang="en-US" dirty="0">
              <a:solidFill>
                <a:schemeClr val="tx1"/>
              </a:solidFill>
            </a:endParaRPr>
          </a:p>
        </p:txBody>
      </p:sp>
      <p:sp>
        <p:nvSpPr>
          <p:cNvPr id="17" name="직사각형 16">
            <a:extLst>
              <a:ext uri="{FF2B5EF4-FFF2-40B4-BE49-F238E27FC236}">
                <a16:creationId xmlns:a16="http://schemas.microsoft.com/office/drawing/2014/main" id="{03E66E11-F48F-E3E3-0E72-398473AB8E64}"/>
              </a:ext>
            </a:extLst>
          </p:cNvPr>
          <p:cNvSpPr/>
          <p:nvPr/>
        </p:nvSpPr>
        <p:spPr>
          <a:xfrm>
            <a:off x="4614145" y="1842455"/>
            <a:ext cx="848191" cy="421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MOM</a:t>
            </a:r>
            <a:endParaRPr lang="ko-KR" altLang="en-US" dirty="0">
              <a:solidFill>
                <a:schemeClr val="tx1"/>
              </a:solidFill>
            </a:endParaRPr>
          </a:p>
        </p:txBody>
      </p:sp>
      <p:sp>
        <p:nvSpPr>
          <p:cNvPr id="18" name="직사각형 17">
            <a:extLst>
              <a:ext uri="{FF2B5EF4-FFF2-40B4-BE49-F238E27FC236}">
                <a16:creationId xmlns:a16="http://schemas.microsoft.com/office/drawing/2014/main" id="{B2512F10-CC62-E465-7673-D86868E280A4}"/>
              </a:ext>
            </a:extLst>
          </p:cNvPr>
          <p:cNvSpPr/>
          <p:nvPr/>
        </p:nvSpPr>
        <p:spPr>
          <a:xfrm>
            <a:off x="4763626" y="3037624"/>
            <a:ext cx="964872" cy="421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Teacher</a:t>
            </a:r>
            <a:endParaRPr lang="ko-KR" altLang="en-US" dirty="0">
              <a:solidFill>
                <a:schemeClr val="tx1"/>
              </a:solidFill>
            </a:endParaRPr>
          </a:p>
        </p:txBody>
      </p:sp>
      <p:sp>
        <p:nvSpPr>
          <p:cNvPr id="19" name="직사각형 18">
            <a:extLst>
              <a:ext uri="{FF2B5EF4-FFF2-40B4-BE49-F238E27FC236}">
                <a16:creationId xmlns:a16="http://schemas.microsoft.com/office/drawing/2014/main" id="{A2C5B8E4-E6AF-7043-3EB7-12D79D7BFBE4}"/>
              </a:ext>
            </a:extLst>
          </p:cNvPr>
          <p:cNvSpPr/>
          <p:nvPr/>
        </p:nvSpPr>
        <p:spPr>
          <a:xfrm>
            <a:off x="4661040" y="4362866"/>
            <a:ext cx="1035662" cy="421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Friend</a:t>
            </a:r>
            <a:endParaRPr lang="ko-KR" altLang="en-US" dirty="0">
              <a:solidFill>
                <a:schemeClr val="tx1"/>
              </a:solidFill>
            </a:endParaRPr>
          </a:p>
        </p:txBody>
      </p:sp>
      <p:sp>
        <p:nvSpPr>
          <p:cNvPr id="20" name="직사각형 19">
            <a:extLst>
              <a:ext uri="{FF2B5EF4-FFF2-40B4-BE49-F238E27FC236}">
                <a16:creationId xmlns:a16="http://schemas.microsoft.com/office/drawing/2014/main" id="{6699796D-8C2A-40C0-E41D-2012F8695D65}"/>
              </a:ext>
            </a:extLst>
          </p:cNvPr>
          <p:cNvSpPr/>
          <p:nvPr/>
        </p:nvSpPr>
        <p:spPr>
          <a:xfrm>
            <a:off x="6301451" y="1829286"/>
            <a:ext cx="685800" cy="421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Wife</a:t>
            </a:r>
            <a:endParaRPr lang="ko-KR" altLang="en-US" dirty="0">
              <a:solidFill>
                <a:schemeClr val="tx1"/>
              </a:solidFill>
            </a:endParaRPr>
          </a:p>
        </p:txBody>
      </p:sp>
      <p:sp>
        <p:nvSpPr>
          <p:cNvPr id="21" name="직사각형 20">
            <a:extLst>
              <a:ext uri="{FF2B5EF4-FFF2-40B4-BE49-F238E27FC236}">
                <a16:creationId xmlns:a16="http://schemas.microsoft.com/office/drawing/2014/main" id="{BA4C664F-6C68-CEFE-295A-467FEC87966A}"/>
              </a:ext>
            </a:extLst>
          </p:cNvPr>
          <p:cNvSpPr/>
          <p:nvPr/>
        </p:nvSpPr>
        <p:spPr>
          <a:xfrm>
            <a:off x="11160867" y="1920213"/>
            <a:ext cx="964872" cy="421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Teacher</a:t>
            </a:r>
            <a:endParaRPr lang="ko-KR" altLang="en-US" dirty="0">
              <a:solidFill>
                <a:schemeClr val="tx1"/>
              </a:solidFill>
            </a:endParaRPr>
          </a:p>
        </p:txBody>
      </p:sp>
      <p:sp>
        <p:nvSpPr>
          <p:cNvPr id="22" name="직사각형 21">
            <a:extLst>
              <a:ext uri="{FF2B5EF4-FFF2-40B4-BE49-F238E27FC236}">
                <a16:creationId xmlns:a16="http://schemas.microsoft.com/office/drawing/2014/main" id="{FF672ADF-4087-462F-8338-EA65825ADC29}"/>
              </a:ext>
            </a:extLst>
          </p:cNvPr>
          <p:cNvSpPr/>
          <p:nvPr/>
        </p:nvSpPr>
        <p:spPr>
          <a:xfrm>
            <a:off x="11277548" y="4389106"/>
            <a:ext cx="848191" cy="421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MOM</a:t>
            </a:r>
            <a:endParaRPr lang="ko-KR" altLang="en-US" dirty="0">
              <a:solidFill>
                <a:schemeClr val="tx1"/>
              </a:solidFill>
            </a:endParaRPr>
          </a:p>
        </p:txBody>
      </p:sp>
      <p:sp>
        <p:nvSpPr>
          <p:cNvPr id="23" name="직사각형 22">
            <a:extLst>
              <a:ext uri="{FF2B5EF4-FFF2-40B4-BE49-F238E27FC236}">
                <a16:creationId xmlns:a16="http://schemas.microsoft.com/office/drawing/2014/main" id="{F828C48D-F308-8F4E-80DB-5CC9F4A1A309}"/>
              </a:ext>
            </a:extLst>
          </p:cNvPr>
          <p:cNvSpPr/>
          <p:nvPr/>
        </p:nvSpPr>
        <p:spPr>
          <a:xfrm>
            <a:off x="6102422" y="4152313"/>
            <a:ext cx="964872" cy="421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Child</a:t>
            </a:r>
            <a:endParaRPr lang="ko-KR" altLang="en-US" dirty="0">
              <a:solidFill>
                <a:schemeClr val="tx1"/>
              </a:solidFill>
            </a:endParaRPr>
          </a:p>
        </p:txBody>
      </p:sp>
    </p:spTree>
    <p:extLst>
      <p:ext uri="{BB962C8B-B14F-4D97-AF65-F5344CB8AC3E}">
        <p14:creationId xmlns:p14="http://schemas.microsoft.com/office/powerpoint/2010/main" val="2768652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6F9BCE8F-F678-05BE-9314-04FCD981A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990600"/>
            <a:ext cx="7376862" cy="49051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26D4647-8636-9011-A7C7-B2A3BA5AF136}"/>
              </a:ext>
            </a:extLst>
          </p:cNvPr>
          <p:cNvSpPr txBox="1"/>
          <p:nvPr/>
        </p:nvSpPr>
        <p:spPr>
          <a:xfrm>
            <a:off x="102783" y="107395"/>
            <a:ext cx="9558052" cy="369332"/>
          </a:xfrm>
          <a:prstGeom prst="rect">
            <a:avLst/>
          </a:prstGeom>
          <a:noFill/>
        </p:spPr>
        <p:txBody>
          <a:bodyPr wrap="square">
            <a:spAutoFit/>
          </a:bodyPr>
          <a:lstStyle/>
          <a:p>
            <a:r>
              <a:rPr lang="en-US" altLang="ko-KR" sz="1800" b="1" dirty="0"/>
              <a:t>Relationship between Koreans offline culture and Kakao talk</a:t>
            </a:r>
          </a:p>
        </p:txBody>
      </p:sp>
      <p:sp>
        <p:nvSpPr>
          <p:cNvPr id="5" name="직사각형 4">
            <a:extLst>
              <a:ext uri="{FF2B5EF4-FFF2-40B4-BE49-F238E27FC236}">
                <a16:creationId xmlns:a16="http://schemas.microsoft.com/office/drawing/2014/main" id="{54A69B17-1C8B-DDEF-4E07-AD95C8F80E9A}"/>
              </a:ext>
            </a:extLst>
          </p:cNvPr>
          <p:cNvSpPr/>
          <p:nvPr/>
        </p:nvSpPr>
        <p:spPr>
          <a:xfrm>
            <a:off x="0" y="542987"/>
            <a:ext cx="4598504"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a:extLst>
              <a:ext uri="{FF2B5EF4-FFF2-40B4-BE49-F238E27FC236}">
                <a16:creationId xmlns:a16="http://schemas.microsoft.com/office/drawing/2014/main" id="{4F659C9A-4646-03A8-0797-46AD4FFA911D}"/>
              </a:ext>
            </a:extLst>
          </p:cNvPr>
          <p:cNvSpPr txBox="1"/>
          <p:nvPr/>
        </p:nvSpPr>
        <p:spPr>
          <a:xfrm>
            <a:off x="5092365" y="6036018"/>
            <a:ext cx="2716129" cy="523220"/>
          </a:xfrm>
          <a:prstGeom prst="rect">
            <a:avLst/>
          </a:prstGeom>
          <a:noFill/>
        </p:spPr>
        <p:txBody>
          <a:bodyPr wrap="square">
            <a:spAutoFit/>
          </a:bodyPr>
          <a:lstStyle/>
          <a:p>
            <a:r>
              <a:rPr lang="en-US" altLang="ko-KR" sz="2800" dirty="0"/>
              <a:t>Multi-profile</a:t>
            </a:r>
            <a:endParaRPr lang="ko-KR" altLang="en-US" sz="2800" dirty="0"/>
          </a:p>
        </p:txBody>
      </p:sp>
    </p:spTree>
    <p:extLst>
      <p:ext uri="{BB962C8B-B14F-4D97-AF65-F5344CB8AC3E}">
        <p14:creationId xmlns:p14="http://schemas.microsoft.com/office/powerpoint/2010/main" val="4283235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E9F1F3C0-ABD5-C63B-A77A-92E1878714EB}"/>
              </a:ext>
            </a:extLst>
          </p:cNvPr>
          <p:cNvPicPr>
            <a:picLocks noChangeAspect="1"/>
          </p:cNvPicPr>
          <p:nvPr/>
        </p:nvPicPr>
        <p:blipFill>
          <a:blip r:embed="rId3"/>
          <a:stretch>
            <a:fillRect/>
          </a:stretch>
        </p:blipFill>
        <p:spPr>
          <a:xfrm>
            <a:off x="-273577" y="0"/>
            <a:ext cx="12465577" cy="6858000"/>
          </a:xfrm>
          <a:prstGeom prst="rect">
            <a:avLst/>
          </a:prstGeom>
        </p:spPr>
      </p:pic>
    </p:spTree>
    <p:extLst>
      <p:ext uri="{BB962C8B-B14F-4D97-AF65-F5344CB8AC3E}">
        <p14:creationId xmlns:p14="http://schemas.microsoft.com/office/powerpoint/2010/main" val="1463843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B44BFE2-C131-18AC-606C-8AEF4E05C6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7097"/>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3" name="부제목 2">
            <a:extLst>
              <a:ext uri="{FF2B5EF4-FFF2-40B4-BE49-F238E27FC236}">
                <a16:creationId xmlns:a16="http://schemas.microsoft.com/office/drawing/2014/main" id="{ACBC1D8B-3701-6BF1-765E-DC8DA69EC610}"/>
              </a:ext>
            </a:extLst>
          </p:cNvPr>
          <p:cNvSpPr>
            <a:spLocks noGrp="1"/>
          </p:cNvSpPr>
          <p:nvPr>
            <p:ph type="subTitle" idx="1"/>
          </p:nvPr>
        </p:nvSpPr>
        <p:spPr>
          <a:xfrm>
            <a:off x="5869757" y="5873897"/>
            <a:ext cx="6460503" cy="819133"/>
          </a:xfrm>
        </p:spPr>
        <p:txBody>
          <a:bodyPr>
            <a:normAutofit lnSpcReduction="10000"/>
          </a:bodyPr>
          <a:lstStyle/>
          <a:p>
            <a:pPr algn="l"/>
            <a:r>
              <a:rPr lang="nb-NO" altLang="ko-KR" dirty="0"/>
              <a:t>Main presenter : Suhyun Kim </a:t>
            </a:r>
          </a:p>
          <a:p>
            <a:pPr algn="l"/>
            <a:r>
              <a:rPr lang="nb-NO" altLang="ko-KR" dirty="0"/>
              <a:t>sub-presenter: Sojung Kim, Minseong Kim</a:t>
            </a:r>
            <a:endParaRPr lang="ko-KR" altLang="en-US" dirty="0"/>
          </a:p>
        </p:txBody>
      </p:sp>
      <p:sp>
        <p:nvSpPr>
          <p:cNvPr id="10" name="TextBox 9">
            <a:extLst>
              <a:ext uri="{FF2B5EF4-FFF2-40B4-BE49-F238E27FC236}">
                <a16:creationId xmlns:a16="http://schemas.microsoft.com/office/drawing/2014/main" id="{58FDB695-4425-4975-A92D-242B01807095}"/>
              </a:ext>
            </a:extLst>
          </p:cNvPr>
          <p:cNvSpPr txBox="1"/>
          <p:nvPr/>
        </p:nvSpPr>
        <p:spPr>
          <a:xfrm>
            <a:off x="-82524600" y="-19506417"/>
            <a:ext cx="104470200" cy="60339613"/>
          </a:xfrm>
          <a:custGeom>
            <a:avLst/>
            <a:gdLst/>
            <a:ahLst/>
            <a:cxnLst/>
            <a:rect l="l" t="t" r="r" b="b"/>
            <a:pathLst>
              <a:path w="12192000" h="7041822">
                <a:moveTo>
                  <a:pt x="7309901" y="4862857"/>
                </a:moveTo>
                <a:lnTo>
                  <a:pt x="7309901" y="4910482"/>
                </a:lnTo>
                <a:cubicBezTo>
                  <a:pt x="7309901" y="4952947"/>
                  <a:pt x="7297002" y="4988170"/>
                  <a:pt x="7271205" y="5016150"/>
                </a:cubicBezTo>
                <a:cubicBezTo>
                  <a:pt x="7245409" y="5044129"/>
                  <a:pt x="7212667" y="5058119"/>
                  <a:pt x="7172979" y="5058119"/>
                </a:cubicBezTo>
                <a:cubicBezTo>
                  <a:pt x="7144007" y="5058119"/>
                  <a:pt x="7120988" y="5050380"/>
                  <a:pt x="7103923" y="5034902"/>
                </a:cubicBezTo>
                <a:cubicBezTo>
                  <a:pt x="7086857" y="5019424"/>
                  <a:pt x="7078324" y="4999382"/>
                  <a:pt x="7078324" y="4974776"/>
                </a:cubicBezTo>
                <a:cubicBezTo>
                  <a:pt x="7078324" y="4920007"/>
                  <a:pt x="7114043" y="4888058"/>
                  <a:pt x="7185480" y="4878930"/>
                </a:cubicBezTo>
                <a:close/>
                <a:moveTo>
                  <a:pt x="8852355" y="4653307"/>
                </a:moveTo>
                <a:cubicBezTo>
                  <a:pt x="8957924" y="4653307"/>
                  <a:pt x="9010708" y="4718394"/>
                  <a:pt x="9010708" y="4848569"/>
                </a:cubicBezTo>
                <a:cubicBezTo>
                  <a:pt x="9010708" y="4983110"/>
                  <a:pt x="8958122" y="5050380"/>
                  <a:pt x="8852950" y="5050380"/>
                </a:cubicBezTo>
                <a:cubicBezTo>
                  <a:pt x="8743810" y="5050380"/>
                  <a:pt x="8689240" y="4984697"/>
                  <a:pt x="8689240" y="4853332"/>
                </a:cubicBezTo>
                <a:cubicBezTo>
                  <a:pt x="8689240" y="4791022"/>
                  <a:pt x="8703527" y="4742108"/>
                  <a:pt x="8732102" y="4706587"/>
                </a:cubicBezTo>
                <a:cubicBezTo>
                  <a:pt x="8760677" y="4671067"/>
                  <a:pt x="8800761" y="4653307"/>
                  <a:pt x="8852355" y="4653307"/>
                </a:cubicBezTo>
                <a:close/>
                <a:moveTo>
                  <a:pt x="6188333" y="4653307"/>
                </a:moveTo>
                <a:cubicBezTo>
                  <a:pt x="6283979" y="4653307"/>
                  <a:pt x="6331803" y="4713830"/>
                  <a:pt x="6331803" y="4834877"/>
                </a:cubicBezTo>
                <a:cubicBezTo>
                  <a:pt x="6331803" y="4903140"/>
                  <a:pt x="6318110" y="4956122"/>
                  <a:pt x="6290726" y="4993826"/>
                </a:cubicBezTo>
                <a:cubicBezTo>
                  <a:pt x="6263342" y="5031529"/>
                  <a:pt x="6225440" y="5050380"/>
                  <a:pt x="6177022" y="5050380"/>
                </a:cubicBezTo>
                <a:cubicBezTo>
                  <a:pt x="6136143" y="5050380"/>
                  <a:pt x="6102607" y="5035398"/>
                  <a:pt x="6076414" y="5005434"/>
                </a:cubicBezTo>
                <a:cubicBezTo>
                  <a:pt x="6050220" y="4975470"/>
                  <a:pt x="6037123" y="4937866"/>
                  <a:pt x="6037123" y="4892622"/>
                </a:cubicBezTo>
                <a:lnTo>
                  <a:pt x="6037123" y="4831305"/>
                </a:lnTo>
                <a:cubicBezTo>
                  <a:pt x="6037123" y="4780108"/>
                  <a:pt x="6051014" y="4737643"/>
                  <a:pt x="6078795" y="4703908"/>
                </a:cubicBezTo>
                <a:cubicBezTo>
                  <a:pt x="6106576" y="4670174"/>
                  <a:pt x="6143089" y="4653307"/>
                  <a:pt x="6188333" y="4653307"/>
                </a:cubicBezTo>
                <a:close/>
                <a:moveTo>
                  <a:pt x="2156281" y="4653307"/>
                </a:moveTo>
                <a:cubicBezTo>
                  <a:pt x="2261850" y="4653307"/>
                  <a:pt x="2314634" y="4718394"/>
                  <a:pt x="2314634" y="4848569"/>
                </a:cubicBezTo>
                <a:cubicBezTo>
                  <a:pt x="2314634" y="4983110"/>
                  <a:pt x="2262048" y="5050380"/>
                  <a:pt x="2156876" y="5050380"/>
                </a:cubicBezTo>
                <a:cubicBezTo>
                  <a:pt x="2047736" y="5050380"/>
                  <a:pt x="1993165" y="4984697"/>
                  <a:pt x="1993165" y="4853332"/>
                </a:cubicBezTo>
                <a:cubicBezTo>
                  <a:pt x="1993165" y="4791022"/>
                  <a:pt x="2007453" y="4742108"/>
                  <a:pt x="2036028" y="4706587"/>
                </a:cubicBezTo>
                <a:cubicBezTo>
                  <a:pt x="2064603" y="4671067"/>
                  <a:pt x="2104687" y="4653307"/>
                  <a:pt x="2156281" y="4653307"/>
                </a:cubicBezTo>
                <a:close/>
                <a:moveTo>
                  <a:pt x="5034021" y="4640805"/>
                </a:moveTo>
                <a:cubicBezTo>
                  <a:pt x="5115778" y="4640805"/>
                  <a:pt x="5156656" y="4690415"/>
                  <a:pt x="5156656" y="4789633"/>
                </a:cubicBezTo>
                <a:lnTo>
                  <a:pt x="4895313" y="4789633"/>
                </a:lnTo>
                <a:cubicBezTo>
                  <a:pt x="4901664" y="4744390"/>
                  <a:pt x="4917837" y="4708274"/>
                  <a:pt x="4943832" y="4681286"/>
                </a:cubicBezTo>
                <a:cubicBezTo>
                  <a:pt x="4969827" y="4654299"/>
                  <a:pt x="4999890" y="4640805"/>
                  <a:pt x="5034021" y="4640805"/>
                </a:cubicBezTo>
                <a:close/>
                <a:moveTo>
                  <a:pt x="3689806" y="4539007"/>
                </a:moveTo>
                <a:lnTo>
                  <a:pt x="3689806" y="5164680"/>
                </a:lnTo>
                <a:lnTo>
                  <a:pt x="3855303" y="5164680"/>
                </a:lnTo>
                <a:lnTo>
                  <a:pt x="3855303" y="4539007"/>
                </a:lnTo>
                <a:close/>
                <a:moveTo>
                  <a:pt x="9644716" y="4528291"/>
                </a:moveTo>
                <a:cubicBezTo>
                  <a:pt x="9565342" y="4528291"/>
                  <a:pt x="9510374" y="4571947"/>
                  <a:pt x="9479814" y="4659260"/>
                </a:cubicBezTo>
                <a:lnTo>
                  <a:pt x="9478028" y="4659260"/>
                </a:lnTo>
                <a:lnTo>
                  <a:pt x="9478028" y="4539007"/>
                </a:lnTo>
                <a:lnTo>
                  <a:pt x="9311936" y="4539007"/>
                </a:lnTo>
                <a:lnTo>
                  <a:pt x="9311936" y="5164680"/>
                </a:lnTo>
                <a:lnTo>
                  <a:pt x="9478028" y="5164680"/>
                </a:lnTo>
                <a:lnTo>
                  <a:pt x="9478028" y="4859880"/>
                </a:lnTo>
                <a:cubicBezTo>
                  <a:pt x="9478028" y="4802730"/>
                  <a:pt x="9490530" y="4757189"/>
                  <a:pt x="9515534" y="4723256"/>
                </a:cubicBezTo>
                <a:cubicBezTo>
                  <a:pt x="9540536" y="4689323"/>
                  <a:pt x="9573874" y="4672357"/>
                  <a:pt x="9615546" y="4672357"/>
                </a:cubicBezTo>
                <a:cubicBezTo>
                  <a:pt x="9647296" y="4672357"/>
                  <a:pt x="9674084" y="4678905"/>
                  <a:pt x="9695913" y="4692002"/>
                </a:cubicBezTo>
                <a:lnTo>
                  <a:pt x="9695913" y="4536626"/>
                </a:lnTo>
                <a:cubicBezTo>
                  <a:pt x="9684404" y="4531069"/>
                  <a:pt x="9667338" y="4528291"/>
                  <a:pt x="9644716" y="4528291"/>
                </a:cubicBezTo>
                <a:close/>
                <a:moveTo>
                  <a:pt x="10156685" y="4524124"/>
                </a:moveTo>
                <a:cubicBezTo>
                  <a:pt x="10069769" y="4524124"/>
                  <a:pt x="10002896" y="4562026"/>
                  <a:pt x="9956064" y="4637829"/>
                </a:cubicBezTo>
                <a:lnTo>
                  <a:pt x="9954278" y="4637829"/>
                </a:lnTo>
                <a:lnTo>
                  <a:pt x="9954278" y="4539007"/>
                </a:lnTo>
                <a:lnTo>
                  <a:pt x="9788186" y="4539007"/>
                </a:lnTo>
                <a:lnTo>
                  <a:pt x="9788186" y="5164680"/>
                </a:lnTo>
                <a:lnTo>
                  <a:pt x="9954278" y="5164680"/>
                </a:lnTo>
                <a:lnTo>
                  <a:pt x="9954278" y="4814041"/>
                </a:lnTo>
                <a:cubicBezTo>
                  <a:pt x="9954278" y="4765226"/>
                  <a:pt x="9965590" y="4726233"/>
                  <a:pt x="9988212" y="4697062"/>
                </a:cubicBezTo>
                <a:cubicBezTo>
                  <a:pt x="10010834" y="4667892"/>
                  <a:pt x="10039806" y="4653307"/>
                  <a:pt x="10075127" y="4653307"/>
                </a:cubicBezTo>
                <a:cubicBezTo>
                  <a:pt x="10149343" y="4653307"/>
                  <a:pt x="10186450" y="4702519"/>
                  <a:pt x="10186450" y="4800944"/>
                </a:cubicBezTo>
                <a:lnTo>
                  <a:pt x="10186450" y="5164680"/>
                </a:lnTo>
                <a:lnTo>
                  <a:pt x="10351947" y="5164680"/>
                </a:lnTo>
                <a:lnTo>
                  <a:pt x="10351947" y="4812255"/>
                </a:lnTo>
                <a:cubicBezTo>
                  <a:pt x="10351947" y="4768599"/>
                  <a:pt x="10363556" y="4731193"/>
                  <a:pt x="10386773" y="4700039"/>
                </a:cubicBezTo>
                <a:cubicBezTo>
                  <a:pt x="10409990" y="4668884"/>
                  <a:pt x="10438863" y="4653307"/>
                  <a:pt x="10473391" y="4653307"/>
                </a:cubicBezTo>
                <a:cubicBezTo>
                  <a:pt x="10548003" y="4653307"/>
                  <a:pt x="10585310" y="4704702"/>
                  <a:pt x="10585310" y="4807493"/>
                </a:cubicBezTo>
                <a:lnTo>
                  <a:pt x="10585310" y="5164680"/>
                </a:lnTo>
                <a:lnTo>
                  <a:pt x="10750807" y="5164680"/>
                </a:lnTo>
                <a:lnTo>
                  <a:pt x="10750807" y="4776536"/>
                </a:lnTo>
                <a:cubicBezTo>
                  <a:pt x="10750807" y="4608262"/>
                  <a:pt x="10682346" y="4524124"/>
                  <a:pt x="10545424" y="4524124"/>
                </a:cubicBezTo>
                <a:cubicBezTo>
                  <a:pt x="10453746" y="4524124"/>
                  <a:pt x="10384094" y="4564208"/>
                  <a:pt x="10336469" y="4644377"/>
                </a:cubicBezTo>
                <a:cubicBezTo>
                  <a:pt x="10304719" y="4564208"/>
                  <a:pt x="10244791" y="4524124"/>
                  <a:pt x="10156685" y="4524124"/>
                </a:cubicBezTo>
                <a:close/>
                <a:moveTo>
                  <a:pt x="8857118" y="4524124"/>
                </a:moveTo>
                <a:cubicBezTo>
                  <a:pt x="8753930" y="4524124"/>
                  <a:pt x="8672174" y="4553790"/>
                  <a:pt x="8611849" y="4613123"/>
                </a:cubicBezTo>
                <a:cubicBezTo>
                  <a:pt x="8551524" y="4672456"/>
                  <a:pt x="8521362" y="4753319"/>
                  <a:pt x="8521362" y="4855713"/>
                </a:cubicBezTo>
                <a:cubicBezTo>
                  <a:pt x="8521362" y="4954932"/>
                  <a:pt x="8550730" y="5033811"/>
                  <a:pt x="8609468" y="5092350"/>
                </a:cubicBezTo>
                <a:cubicBezTo>
                  <a:pt x="8668206" y="5150889"/>
                  <a:pt x="8747580" y="5180158"/>
                  <a:pt x="8847592" y="5180158"/>
                </a:cubicBezTo>
                <a:cubicBezTo>
                  <a:pt x="8949590" y="5180158"/>
                  <a:pt x="9030453" y="5149698"/>
                  <a:pt x="9090182" y="5088778"/>
                </a:cubicBezTo>
                <a:cubicBezTo>
                  <a:pt x="9149912" y="5027858"/>
                  <a:pt x="9179777" y="4946597"/>
                  <a:pt x="9179777" y="4844997"/>
                </a:cubicBezTo>
                <a:cubicBezTo>
                  <a:pt x="9179777" y="4747366"/>
                  <a:pt x="9150904" y="4669479"/>
                  <a:pt x="9093159" y="4611337"/>
                </a:cubicBezTo>
                <a:cubicBezTo>
                  <a:pt x="9035414" y="4553195"/>
                  <a:pt x="8956733" y="4524124"/>
                  <a:pt x="8857118" y="4524124"/>
                </a:cubicBezTo>
                <a:close/>
                <a:moveTo>
                  <a:pt x="7214055" y="4524124"/>
                </a:moveTo>
                <a:cubicBezTo>
                  <a:pt x="7178337" y="4524124"/>
                  <a:pt x="7138054" y="4529184"/>
                  <a:pt x="7093207" y="4539304"/>
                </a:cubicBezTo>
                <a:cubicBezTo>
                  <a:pt x="7048360" y="4549425"/>
                  <a:pt x="7011847" y="4562621"/>
                  <a:pt x="6983669" y="4578893"/>
                </a:cubicBezTo>
                <a:lnTo>
                  <a:pt x="6983669" y="4711052"/>
                </a:lnTo>
                <a:cubicBezTo>
                  <a:pt x="7049154" y="4664618"/>
                  <a:pt x="7119004" y="4641401"/>
                  <a:pt x="7193219" y="4641401"/>
                </a:cubicBezTo>
                <a:cubicBezTo>
                  <a:pt x="7271007" y="4641401"/>
                  <a:pt x="7309901" y="4681286"/>
                  <a:pt x="7309901" y="4761058"/>
                </a:cubicBezTo>
                <a:lnTo>
                  <a:pt x="7135474" y="4784871"/>
                </a:lnTo>
                <a:cubicBezTo>
                  <a:pt x="6993393" y="4803921"/>
                  <a:pt x="6922352" y="4873176"/>
                  <a:pt x="6922352" y="4992635"/>
                </a:cubicBezTo>
                <a:cubicBezTo>
                  <a:pt x="6922352" y="5049785"/>
                  <a:pt x="6940013" y="5095326"/>
                  <a:pt x="6975335" y="5129259"/>
                </a:cubicBezTo>
                <a:cubicBezTo>
                  <a:pt x="7010657" y="5163192"/>
                  <a:pt x="7058481" y="5180158"/>
                  <a:pt x="7118805" y="5180158"/>
                </a:cubicBezTo>
                <a:cubicBezTo>
                  <a:pt x="7201752" y="5180158"/>
                  <a:pt x="7264260" y="5144241"/>
                  <a:pt x="7306329" y="5072407"/>
                </a:cubicBezTo>
                <a:lnTo>
                  <a:pt x="7309305" y="5072407"/>
                </a:lnTo>
                <a:lnTo>
                  <a:pt x="7309305" y="5164680"/>
                </a:lnTo>
                <a:lnTo>
                  <a:pt x="7467659" y="5164680"/>
                </a:lnTo>
                <a:lnTo>
                  <a:pt x="7467659" y="4781299"/>
                </a:lnTo>
                <a:cubicBezTo>
                  <a:pt x="7467659" y="4609849"/>
                  <a:pt x="7383124" y="4524124"/>
                  <a:pt x="7214055" y="4524124"/>
                </a:cubicBezTo>
                <a:close/>
                <a:moveTo>
                  <a:pt x="6247268" y="4524124"/>
                </a:moveTo>
                <a:cubicBezTo>
                  <a:pt x="6158368" y="4524124"/>
                  <a:pt x="6089709" y="4562026"/>
                  <a:pt x="6041290" y="4637829"/>
                </a:cubicBezTo>
                <a:lnTo>
                  <a:pt x="6039504" y="4637829"/>
                </a:lnTo>
                <a:lnTo>
                  <a:pt x="6039504" y="4539007"/>
                </a:lnTo>
                <a:lnTo>
                  <a:pt x="5873412" y="4539007"/>
                </a:lnTo>
                <a:lnTo>
                  <a:pt x="5873412" y="5452811"/>
                </a:lnTo>
                <a:lnTo>
                  <a:pt x="6039504" y="5452811"/>
                </a:lnTo>
                <a:lnTo>
                  <a:pt x="6039504" y="5086694"/>
                </a:lnTo>
                <a:lnTo>
                  <a:pt x="6041290" y="5086694"/>
                </a:lnTo>
                <a:cubicBezTo>
                  <a:pt x="6082565" y="5149004"/>
                  <a:pt x="6141699" y="5180158"/>
                  <a:pt x="6218693" y="5180158"/>
                </a:cubicBezTo>
                <a:cubicBezTo>
                  <a:pt x="6304021" y="5180158"/>
                  <a:pt x="6372581" y="5148508"/>
                  <a:pt x="6424374" y="5085206"/>
                </a:cubicBezTo>
                <a:cubicBezTo>
                  <a:pt x="6476166" y="5021904"/>
                  <a:pt x="6502062" y="4938263"/>
                  <a:pt x="6502062" y="4834282"/>
                </a:cubicBezTo>
                <a:cubicBezTo>
                  <a:pt x="6502062" y="4737841"/>
                  <a:pt x="6479341" y="4662038"/>
                  <a:pt x="6433899" y="4606872"/>
                </a:cubicBezTo>
                <a:cubicBezTo>
                  <a:pt x="6388456" y="4551707"/>
                  <a:pt x="6326246" y="4524124"/>
                  <a:pt x="6247268" y="4524124"/>
                </a:cubicBezTo>
                <a:close/>
                <a:moveTo>
                  <a:pt x="5035808" y="4524124"/>
                </a:moveTo>
                <a:cubicBezTo>
                  <a:pt x="4948495" y="4524124"/>
                  <a:pt x="4875768" y="4555179"/>
                  <a:pt x="4817626" y="4617290"/>
                </a:cubicBezTo>
                <a:cubicBezTo>
                  <a:pt x="4759483" y="4679401"/>
                  <a:pt x="4730412" y="4760066"/>
                  <a:pt x="4730412" y="4859285"/>
                </a:cubicBezTo>
                <a:cubicBezTo>
                  <a:pt x="4730412" y="4960488"/>
                  <a:pt x="4757499" y="5039268"/>
                  <a:pt x="4811672" y="5095624"/>
                </a:cubicBezTo>
                <a:cubicBezTo>
                  <a:pt x="4865846" y="5151980"/>
                  <a:pt x="4941550" y="5180158"/>
                  <a:pt x="5038784" y="5180158"/>
                </a:cubicBezTo>
                <a:cubicBezTo>
                  <a:pt x="5129668" y="5180158"/>
                  <a:pt x="5204082" y="5163291"/>
                  <a:pt x="5262026" y="5129557"/>
                </a:cubicBezTo>
                <a:lnTo>
                  <a:pt x="5262026" y="5003351"/>
                </a:lnTo>
                <a:cubicBezTo>
                  <a:pt x="5207654" y="5039863"/>
                  <a:pt x="5145741" y="5058119"/>
                  <a:pt x="5076289" y="5058119"/>
                </a:cubicBezTo>
                <a:cubicBezTo>
                  <a:pt x="4962385" y="5058119"/>
                  <a:pt x="4902060" y="5004938"/>
                  <a:pt x="4895313" y="4898576"/>
                </a:cubicBezTo>
                <a:lnTo>
                  <a:pt x="5313223" y="4898576"/>
                </a:lnTo>
                <a:lnTo>
                  <a:pt x="5313223" y="4825352"/>
                </a:lnTo>
                <a:cubicBezTo>
                  <a:pt x="5313223" y="4731690"/>
                  <a:pt x="5288816" y="4658069"/>
                  <a:pt x="5239999" y="4604491"/>
                </a:cubicBezTo>
                <a:cubicBezTo>
                  <a:pt x="5191184" y="4550913"/>
                  <a:pt x="5123120" y="4524124"/>
                  <a:pt x="5035808" y="4524124"/>
                </a:cubicBezTo>
                <a:close/>
                <a:moveTo>
                  <a:pt x="4396442" y="4524124"/>
                </a:moveTo>
                <a:cubicBezTo>
                  <a:pt x="4307145" y="4524124"/>
                  <a:pt x="4239478" y="4562621"/>
                  <a:pt x="4193440" y="4639615"/>
                </a:cubicBezTo>
                <a:lnTo>
                  <a:pt x="4191654" y="4639615"/>
                </a:lnTo>
                <a:lnTo>
                  <a:pt x="4191654" y="4539007"/>
                </a:lnTo>
                <a:lnTo>
                  <a:pt x="4025562" y="4539007"/>
                </a:lnTo>
                <a:lnTo>
                  <a:pt x="4025562" y="5164680"/>
                </a:lnTo>
                <a:lnTo>
                  <a:pt x="4191654" y="5164680"/>
                </a:lnTo>
                <a:lnTo>
                  <a:pt x="4191654" y="4808088"/>
                </a:lnTo>
                <a:cubicBezTo>
                  <a:pt x="4191654" y="4763241"/>
                  <a:pt x="4203858" y="4726233"/>
                  <a:pt x="4228267" y="4697062"/>
                </a:cubicBezTo>
                <a:cubicBezTo>
                  <a:pt x="4252674" y="4667892"/>
                  <a:pt x="4284324" y="4653307"/>
                  <a:pt x="4323218" y="4653307"/>
                </a:cubicBezTo>
                <a:cubicBezTo>
                  <a:pt x="4400609" y="4653307"/>
                  <a:pt x="4439304" y="4706885"/>
                  <a:pt x="4439304" y="4814041"/>
                </a:cubicBezTo>
                <a:lnTo>
                  <a:pt x="4439304" y="5164680"/>
                </a:lnTo>
                <a:lnTo>
                  <a:pt x="4604801" y="5164680"/>
                </a:lnTo>
                <a:lnTo>
                  <a:pt x="4604801" y="4781894"/>
                </a:lnTo>
                <a:cubicBezTo>
                  <a:pt x="4604801" y="4610047"/>
                  <a:pt x="4535348" y="4524124"/>
                  <a:pt x="4396442" y="4524124"/>
                </a:cubicBezTo>
                <a:close/>
                <a:moveTo>
                  <a:pt x="2986742" y="4524124"/>
                </a:moveTo>
                <a:cubicBezTo>
                  <a:pt x="2897445" y="4524124"/>
                  <a:pt x="2829778" y="4562621"/>
                  <a:pt x="2783741" y="4639615"/>
                </a:cubicBezTo>
                <a:lnTo>
                  <a:pt x="2781954" y="4639615"/>
                </a:lnTo>
                <a:lnTo>
                  <a:pt x="2781954" y="4539007"/>
                </a:lnTo>
                <a:lnTo>
                  <a:pt x="2615862" y="4539007"/>
                </a:lnTo>
                <a:lnTo>
                  <a:pt x="2615862" y="5164680"/>
                </a:lnTo>
                <a:lnTo>
                  <a:pt x="2781954" y="5164680"/>
                </a:lnTo>
                <a:lnTo>
                  <a:pt x="2781954" y="4808088"/>
                </a:lnTo>
                <a:cubicBezTo>
                  <a:pt x="2781954" y="4763241"/>
                  <a:pt x="2794158" y="4726233"/>
                  <a:pt x="2818566" y="4697062"/>
                </a:cubicBezTo>
                <a:cubicBezTo>
                  <a:pt x="2842974" y="4667892"/>
                  <a:pt x="2874625" y="4653307"/>
                  <a:pt x="2913519" y="4653307"/>
                </a:cubicBezTo>
                <a:cubicBezTo>
                  <a:pt x="2990909" y="4653307"/>
                  <a:pt x="3029605" y="4706885"/>
                  <a:pt x="3029605" y="4814041"/>
                </a:cubicBezTo>
                <a:lnTo>
                  <a:pt x="3029605" y="5164680"/>
                </a:lnTo>
                <a:lnTo>
                  <a:pt x="3195102" y="5164680"/>
                </a:lnTo>
                <a:lnTo>
                  <a:pt x="3195102" y="4781894"/>
                </a:lnTo>
                <a:cubicBezTo>
                  <a:pt x="3195102" y="4610047"/>
                  <a:pt x="3125648" y="4524124"/>
                  <a:pt x="2986742" y="4524124"/>
                </a:cubicBezTo>
                <a:close/>
                <a:moveTo>
                  <a:pt x="2161043" y="4524124"/>
                </a:moveTo>
                <a:cubicBezTo>
                  <a:pt x="2057856" y="4524124"/>
                  <a:pt x="1976100" y="4553790"/>
                  <a:pt x="1915775" y="4613123"/>
                </a:cubicBezTo>
                <a:cubicBezTo>
                  <a:pt x="1855450" y="4672456"/>
                  <a:pt x="1825287" y="4753319"/>
                  <a:pt x="1825287" y="4855713"/>
                </a:cubicBezTo>
                <a:cubicBezTo>
                  <a:pt x="1825287" y="4954932"/>
                  <a:pt x="1854656" y="5033811"/>
                  <a:pt x="1913393" y="5092350"/>
                </a:cubicBezTo>
                <a:cubicBezTo>
                  <a:pt x="1972131" y="5150889"/>
                  <a:pt x="2051506" y="5180158"/>
                  <a:pt x="2151518" y="5180158"/>
                </a:cubicBezTo>
                <a:cubicBezTo>
                  <a:pt x="2253515" y="5180158"/>
                  <a:pt x="2334379" y="5149698"/>
                  <a:pt x="2394109" y="5088778"/>
                </a:cubicBezTo>
                <a:cubicBezTo>
                  <a:pt x="2453838" y="5027858"/>
                  <a:pt x="2483703" y="4946597"/>
                  <a:pt x="2483703" y="4844997"/>
                </a:cubicBezTo>
                <a:cubicBezTo>
                  <a:pt x="2483703" y="4747366"/>
                  <a:pt x="2454830" y="4669479"/>
                  <a:pt x="2397085" y="4611337"/>
                </a:cubicBezTo>
                <a:cubicBezTo>
                  <a:pt x="2339340" y="4553195"/>
                  <a:pt x="2260659" y="4524124"/>
                  <a:pt x="2161043" y="4524124"/>
                </a:cubicBezTo>
                <a:close/>
                <a:moveTo>
                  <a:pt x="7842705" y="4350888"/>
                </a:moveTo>
                <a:lnTo>
                  <a:pt x="7677209" y="4399108"/>
                </a:lnTo>
                <a:lnTo>
                  <a:pt x="7677209" y="4539007"/>
                </a:lnTo>
                <a:lnTo>
                  <a:pt x="7573624" y="4539007"/>
                </a:lnTo>
                <a:lnTo>
                  <a:pt x="7573624" y="4665213"/>
                </a:lnTo>
                <a:lnTo>
                  <a:pt x="7677209" y="4665213"/>
                </a:lnTo>
                <a:lnTo>
                  <a:pt x="7677209" y="4975966"/>
                </a:lnTo>
                <a:cubicBezTo>
                  <a:pt x="7677209" y="5111697"/>
                  <a:pt x="7741304" y="5179563"/>
                  <a:pt x="7869494" y="5179563"/>
                </a:cubicBezTo>
                <a:cubicBezTo>
                  <a:pt x="7919898" y="5179563"/>
                  <a:pt x="7959188" y="5172419"/>
                  <a:pt x="7987366" y="5158132"/>
                </a:cubicBezTo>
                <a:lnTo>
                  <a:pt x="7987366" y="5031330"/>
                </a:lnTo>
                <a:cubicBezTo>
                  <a:pt x="7967919" y="5044030"/>
                  <a:pt x="7946885" y="5050380"/>
                  <a:pt x="7924263" y="5050380"/>
                </a:cubicBezTo>
                <a:cubicBezTo>
                  <a:pt x="7869892" y="5050380"/>
                  <a:pt x="7842705" y="5015852"/>
                  <a:pt x="7842705" y="4946796"/>
                </a:cubicBezTo>
                <a:lnTo>
                  <a:pt x="7842705" y="4665213"/>
                </a:lnTo>
                <a:lnTo>
                  <a:pt x="7987366" y="4665213"/>
                </a:lnTo>
                <a:lnTo>
                  <a:pt x="7987366" y="4539007"/>
                </a:lnTo>
                <a:lnTo>
                  <a:pt x="7842705" y="4539007"/>
                </a:lnTo>
                <a:close/>
                <a:moveTo>
                  <a:pt x="3773745" y="4243732"/>
                </a:moveTo>
                <a:cubicBezTo>
                  <a:pt x="3745170" y="4243732"/>
                  <a:pt x="3721854" y="4252265"/>
                  <a:pt x="3703796" y="4269330"/>
                </a:cubicBezTo>
                <a:cubicBezTo>
                  <a:pt x="3685738" y="4286396"/>
                  <a:pt x="3676709" y="4307629"/>
                  <a:pt x="3676709" y="4333029"/>
                </a:cubicBezTo>
                <a:cubicBezTo>
                  <a:pt x="3676709" y="4358032"/>
                  <a:pt x="3685837" y="4379265"/>
                  <a:pt x="3704093" y="4396727"/>
                </a:cubicBezTo>
                <a:cubicBezTo>
                  <a:pt x="3722350" y="4414190"/>
                  <a:pt x="3745567" y="4422921"/>
                  <a:pt x="3773745" y="4422921"/>
                </a:cubicBezTo>
                <a:cubicBezTo>
                  <a:pt x="3801923" y="4422921"/>
                  <a:pt x="3825240" y="4414388"/>
                  <a:pt x="3843694" y="4397322"/>
                </a:cubicBezTo>
                <a:cubicBezTo>
                  <a:pt x="3862149" y="4380257"/>
                  <a:pt x="3871376" y="4358826"/>
                  <a:pt x="3871376" y="4333029"/>
                </a:cubicBezTo>
                <a:cubicBezTo>
                  <a:pt x="3871376" y="4307232"/>
                  <a:pt x="3862050" y="4285900"/>
                  <a:pt x="3843397" y="4269032"/>
                </a:cubicBezTo>
                <a:cubicBezTo>
                  <a:pt x="3824744" y="4252165"/>
                  <a:pt x="3801527" y="4243732"/>
                  <a:pt x="3773745" y="4243732"/>
                </a:cubicBezTo>
                <a:close/>
                <a:moveTo>
                  <a:pt x="6633030" y="4238969"/>
                </a:moveTo>
                <a:lnTo>
                  <a:pt x="6633030" y="5164680"/>
                </a:lnTo>
                <a:lnTo>
                  <a:pt x="6798527" y="5164680"/>
                </a:lnTo>
                <a:lnTo>
                  <a:pt x="6798527" y="4238969"/>
                </a:lnTo>
                <a:close/>
                <a:moveTo>
                  <a:pt x="3356431" y="4238969"/>
                </a:moveTo>
                <a:lnTo>
                  <a:pt x="3356431" y="5164680"/>
                </a:lnTo>
                <a:lnTo>
                  <a:pt x="3521928" y="5164680"/>
                </a:lnTo>
                <a:lnTo>
                  <a:pt x="3521928" y="4238969"/>
                </a:lnTo>
                <a:close/>
                <a:moveTo>
                  <a:pt x="8390988" y="4224682"/>
                </a:moveTo>
                <a:cubicBezTo>
                  <a:pt x="8318360" y="4224682"/>
                  <a:pt x="8260019" y="4245518"/>
                  <a:pt x="8215966" y="4287190"/>
                </a:cubicBezTo>
                <a:cubicBezTo>
                  <a:pt x="8171913" y="4328861"/>
                  <a:pt x="8149887" y="4384821"/>
                  <a:pt x="8149887" y="4455068"/>
                </a:cubicBezTo>
                <a:lnTo>
                  <a:pt x="8149887" y="4539007"/>
                </a:lnTo>
                <a:lnTo>
                  <a:pt x="8043921" y="4539007"/>
                </a:lnTo>
                <a:lnTo>
                  <a:pt x="8043921" y="4665213"/>
                </a:lnTo>
                <a:lnTo>
                  <a:pt x="8149887" y="4665213"/>
                </a:lnTo>
                <a:lnTo>
                  <a:pt x="8149887" y="5164680"/>
                </a:lnTo>
                <a:lnTo>
                  <a:pt x="8315384" y="5164680"/>
                </a:lnTo>
                <a:lnTo>
                  <a:pt x="8315384" y="4665213"/>
                </a:lnTo>
                <a:lnTo>
                  <a:pt x="8458854" y="4665213"/>
                </a:lnTo>
                <a:lnTo>
                  <a:pt x="8458854" y="4539007"/>
                </a:lnTo>
                <a:lnTo>
                  <a:pt x="8315384" y="4539007"/>
                </a:lnTo>
                <a:lnTo>
                  <a:pt x="8315384" y="4463997"/>
                </a:lnTo>
                <a:cubicBezTo>
                  <a:pt x="8315384" y="4390576"/>
                  <a:pt x="8347530" y="4353865"/>
                  <a:pt x="8411824" y="4353865"/>
                </a:cubicBezTo>
                <a:cubicBezTo>
                  <a:pt x="8435636" y="4353865"/>
                  <a:pt x="8458854" y="4358826"/>
                  <a:pt x="8481476" y="4368747"/>
                </a:cubicBezTo>
                <a:lnTo>
                  <a:pt x="8481476" y="4235993"/>
                </a:lnTo>
                <a:cubicBezTo>
                  <a:pt x="8458854" y="4228452"/>
                  <a:pt x="8428691" y="4224682"/>
                  <a:pt x="8390988" y="4224682"/>
                </a:cubicBezTo>
                <a:close/>
                <a:moveTo>
                  <a:pt x="9254067" y="2622928"/>
                </a:moveTo>
                <a:lnTo>
                  <a:pt x="9361306" y="3051577"/>
                </a:lnTo>
                <a:lnTo>
                  <a:pt x="9146866" y="3051577"/>
                </a:lnTo>
                <a:close/>
                <a:moveTo>
                  <a:pt x="5942983" y="2482839"/>
                </a:moveTo>
                <a:lnTo>
                  <a:pt x="6151835" y="2482839"/>
                </a:lnTo>
                <a:cubicBezTo>
                  <a:pt x="6265924" y="2482839"/>
                  <a:pt x="6322969" y="2527744"/>
                  <a:pt x="6322969" y="2617553"/>
                </a:cubicBezTo>
                <a:cubicBezTo>
                  <a:pt x="6322969" y="2660874"/>
                  <a:pt x="6306366" y="2693956"/>
                  <a:pt x="6273162" y="2716799"/>
                </a:cubicBezTo>
                <a:cubicBezTo>
                  <a:pt x="6239957" y="2739643"/>
                  <a:pt x="6193830" y="2751065"/>
                  <a:pt x="6134780" y="2751065"/>
                </a:cubicBezTo>
                <a:lnTo>
                  <a:pt x="5942983" y="2751065"/>
                </a:lnTo>
                <a:close/>
                <a:moveTo>
                  <a:pt x="4369415" y="2481597"/>
                </a:moveTo>
                <a:cubicBezTo>
                  <a:pt x="4507797" y="2481597"/>
                  <a:pt x="4576987" y="2617870"/>
                  <a:pt x="4576987" y="2890416"/>
                </a:cubicBezTo>
                <a:cubicBezTo>
                  <a:pt x="4576987" y="3086036"/>
                  <a:pt x="4559687" y="3218302"/>
                  <a:pt x="4525085" y="3287215"/>
                </a:cubicBezTo>
                <a:cubicBezTo>
                  <a:pt x="4490483" y="3356127"/>
                  <a:pt x="4435353" y="3390584"/>
                  <a:pt x="4359694" y="3390584"/>
                </a:cubicBezTo>
                <a:cubicBezTo>
                  <a:pt x="4216462" y="3390584"/>
                  <a:pt x="4144846" y="3244163"/>
                  <a:pt x="4144846" y="2951322"/>
                </a:cubicBezTo>
                <a:cubicBezTo>
                  <a:pt x="4144846" y="2638172"/>
                  <a:pt x="4219702" y="2481597"/>
                  <a:pt x="4369415" y="2481597"/>
                </a:cubicBezTo>
                <a:close/>
                <a:moveTo>
                  <a:pt x="9013860" y="2080501"/>
                </a:moveTo>
                <a:lnTo>
                  <a:pt x="8492814" y="3791680"/>
                </a:lnTo>
                <a:lnTo>
                  <a:pt x="8951460" y="3791680"/>
                </a:lnTo>
                <a:lnTo>
                  <a:pt x="9050782" y="3463849"/>
                </a:lnTo>
                <a:lnTo>
                  <a:pt x="9459194" y="3463849"/>
                </a:lnTo>
                <a:lnTo>
                  <a:pt x="9552115" y="3791680"/>
                </a:lnTo>
                <a:lnTo>
                  <a:pt x="10117689" y="3791680"/>
                </a:lnTo>
                <a:lnTo>
                  <a:pt x="9591134" y="2080501"/>
                </a:lnTo>
                <a:close/>
                <a:moveTo>
                  <a:pt x="7143821" y="2080501"/>
                </a:moveTo>
                <a:lnTo>
                  <a:pt x="7143821" y="3791680"/>
                </a:lnTo>
                <a:lnTo>
                  <a:pt x="8445211" y="3791680"/>
                </a:lnTo>
                <a:lnTo>
                  <a:pt x="8445211" y="3344638"/>
                </a:lnTo>
                <a:lnTo>
                  <a:pt x="7695173" y="3344638"/>
                </a:lnTo>
                <a:lnTo>
                  <a:pt x="7695173" y="3123600"/>
                </a:lnTo>
                <a:lnTo>
                  <a:pt x="8301164" y="3123600"/>
                </a:lnTo>
                <a:lnTo>
                  <a:pt x="8301164" y="2705119"/>
                </a:lnTo>
                <a:lnTo>
                  <a:pt x="7695173" y="2705119"/>
                </a:lnTo>
                <a:lnTo>
                  <a:pt x="7695173" y="2513884"/>
                </a:lnTo>
                <a:lnTo>
                  <a:pt x="8445211" y="2513884"/>
                </a:lnTo>
                <a:lnTo>
                  <a:pt x="8445211" y="2080501"/>
                </a:lnTo>
                <a:close/>
                <a:moveTo>
                  <a:pt x="5381696" y="2080501"/>
                </a:moveTo>
                <a:lnTo>
                  <a:pt x="5381696" y="3791680"/>
                </a:lnTo>
                <a:lnTo>
                  <a:pt x="5942983" y="3791680"/>
                </a:lnTo>
                <a:lnTo>
                  <a:pt x="5942983" y="3155886"/>
                </a:lnTo>
                <a:lnTo>
                  <a:pt x="6059032" y="3155886"/>
                </a:lnTo>
                <a:lnTo>
                  <a:pt x="6302771" y="3791680"/>
                </a:lnTo>
                <a:lnTo>
                  <a:pt x="6911575" y="3791680"/>
                </a:lnTo>
                <a:lnTo>
                  <a:pt x="6610830" y="3054390"/>
                </a:lnTo>
                <a:cubicBezTo>
                  <a:pt x="6724621" y="3002791"/>
                  <a:pt x="6802159" y="2938086"/>
                  <a:pt x="6843441" y="2860274"/>
                </a:cubicBezTo>
                <a:cubicBezTo>
                  <a:pt x="6884724" y="2782462"/>
                  <a:pt x="6905366" y="2693865"/>
                  <a:pt x="6905366" y="2594483"/>
                </a:cubicBezTo>
                <a:cubicBezTo>
                  <a:pt x="6905366" y="2440528"/>
                  <a:pt x="6849634" y="2316375"/>
                  <a:pt x="6738171" y="2222026"/>
                </a:cubicBezTo>
                <a:cubicBezTo>
                  <a:pt x="6626708" y="2127676"/>
                  <a:pt x="6472106" y="2080501"/>
                  <a:pt x="6274365" y="2080501"/>
                </a:cubicBezTo>
                <a:close/>
                <a:moveTo>
                  <a:pt x="2009846" y="2080501"/>
                </a:moveTo>
                <a:lnTo>
                  <a:pt x="2009846" y="3791680"/>
                </a:lnTo>
                <a:lnTo>
                  <a:pt x="2541330" y="3791680"/>
                </a:lnTo>
                <a:lnTo>
                  <a:pt x="2541330" y="3391302"/>
                </a:lnTo>
                <a:lnTo>
                  <a:pt x="2683476" y="3165646"/>
                </a:lnTo>
                <a:lnTo>
                  <a:pt x="2958996" y="3791680"/>
                </a:lnTo>
                <a:lnTo>
                  <a:pt x="3559593" y="3791680"/>
                </a:lnTo>
                <a:lnTo>
                  <a:pt x="3038354" y="2714607"/>
                </a:lnTo>
                <a:lnTo>
                  <a:pt x="3459009" y="2080501"/>
                </a:lnTo>
                <a:lnTo>
                  <a:pt x="2960860" y="2080501"/>
                </a:lnTo>
                <a:lnTo>
                  <a:pt x="2541330" y="2766645"/>
                </a:lnTo>
                <a:lnTo>
                  <a:pt x="2541330" y="2080501"/>
                </a:lnTo>
                <a:close/>
                <a:moveTo>
                  <a:pt x="4366990" y="2054423"/>
                </a:moveTo>
                <a:cubicBezTo>
                  <a:pt x="4109604" y="2054423"/>
                  <a:pt x="3908270" y="2138021"/>
                  <a:pt x="3762988" y="2305215"/>
                </a:cubicBezTo>
                <a:cubicBezTo>
                  <a:pt x="3617705" y="2472410"/>
                  <a:pt x="3545064" y="2683310"/>
                  <a:pt x="3545064" y="2937914"/>
                </a:cubicBezTo>
                <a:cubicBezTo>
                  <a:pt x="3545064" y="3204756"/>
                  <a:pt x="3620955" y="3418107"/>
                  <a:pt x="3772738" y="3577967"/>
                </a:cubicBezTo>
                <a:cubicBezTo>
                  <a:pt x="3924520" y="3737827"/>
                  <a:pt x="4120981" y="3817757"/>
                  <a:pt x="4362120" y="3817757"/>
                </a:cubicBezTo>
                <a:cubicBezTo>
                  <a:pt x="4602146" y="3817757"/>
                  <a:pt x="4797929" y="3735638"/>
                  <a:pt x="4949464" y="3571399"/>
                </a:cubicBezTo>
                <a:cubicBezTo>
                  <a:pt x="5101001" y="3407160"/>
                  <a:pt x="5176769" y="3189913"/>
                  <a:pt x="5176769" y="2919656"/>
                </a:cubicBezTo>
                <a:cubicBezTo>
                  <a:pt x="5176769" y="2658429"/>
                  <a:pt x="5101499" y="2448917"/>
                  <a:pt x="4950958" y="2291119"/>
                </a:cubicBezTo>
                <a:cubicBezTo>
                  <a:pt x="4800418" y="2133322"/>
                  <a:pt x="4605761" y="2054423"/>
                  <a:pt x="4366990" y="2054423"/>
                </a:cubicBezTo>
                <a:close/>
                <a:moveTo>
                  <a:pt x="0" y="0"/>
                </a:moveTo>
                <a:lnTo>
                  <a:pt x="12192000" y="0"/>
                </a:lnTo>
                <a:lnTo>
                  <a:pt x="12192000" y="7041822"/>
                </a:lnTo>
                <a:lnTo>
                  <a:pt x="0" y="7041822"/>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ko-KR" altLang="en-US" sz="20000" b="1" dirty="0">
              <a:latin typeface="Franklin Gothic Heavy" panose="020B0903020102020204" pitchFamily="34" charset="0"/>
            </a:endParaRPr>
          </a:p>
        </p:txBody>
      </p:sp>
      <p:sp>
        <p:nvSpPr>
          <p:cNvPr id="4" name="제목 1">
            <a:extLst>
              <a:ext uri="{FF2B5EF4-FFF2-40B4-BE49-F238E27FC236}">
                <a16:creationId xmlns:a16="http://schemas.microsoft.com/office/drawing/2014/main" id="{A52A74E9-CCCC-7790-FCD9-74EC0CFCB0C0}"/>
              </a:ext>
            </a:extLst>
          </p:cNvPr>
          <p:cNvSpPr txBox="1">
            <a:spLocks/>
          </p:cNvSpPr>
          <p:nvPr/>
        </p:nvSpPr>
        <p:spPr>
          <a:xfrm>
            <a:off x="1539240" y="595618"/>
            <a:ext cx="3633132" cy="910512"/>
          </a:xfrm>
          <a:prstGeom prst="rect">
            <a:avLst/>
          </a:prstGeom>
        </p:spPr>
        <p:txBody>
          <a:bodyPr vert="horz" lIns="91440" tIns="45720" rIns="91440" bIns="45720" rtlCol="0" anchor="b">
            <a:normAutofit lnSpcReduction="10000"/>
          </a:bodyPr>
          <a:lstStyle>
            <a:lvl1pPr algn="ctr" defTabSz="914400" rtl="0" eaLnBrk="1" latinLnBrk="1" hangingPunct="1">
              <a:lnSpc>
                <a:spcPct val="90000"/>
              </a:lnSpc>
              <a:spcBef>
                <a:spcPct val="0"/>
              </a:spcBef>
              <a:buNone/>
              <a:defRPr sz="6000" kern="1200">
                <a:solidFill>
                  <a:schemeClr val="tx1"/>
                </a:solidFill>
                <a:latin typeface="+mj-lt"/>
                <a:ea typeface="+mj-ea"/>
                <a:cs typeface="+mj-cs"/>
              </a:defRPr>
            </a:lvl1pPr>
          </a:lstStyle>
          <a:p>
            <a:r>
              <a:rPr lang="en-US" altLang="ko-KR" dirty="0">
                <a:solidFill>
                  <a:schemeClr val="bg1"/>
                </a:solidFill>
                <a:latin typeface="Franklin Gothic Heavy" panose="020B0903020102020204" pitchFamily="34" charset="0"/>
              </a:rPr>
              <a:t>INDEX</a:t>
            </a:r>
            <a:endParaRPr lang="ko-KR" altLang="en-US" dirty="0">
              <a:solidFill>
                <a:schemeClr val="bg1"/>
              </a:solidFill>
              <a:latin typeface="Franklin Gothic Heavy" panose="020B0903020102020204" pitchFamily="34" charset="0"/>
            </a:endParaRPr>
          </a:p>
        </p:txBody>
      </p:sp>
      <p:sp>
        <p:nvSpPr>
          <p:cNvPr id="7" name="TextBox 6">
            <a:extLst>
              <a:ext uri="{FF2B5EF4-FFF2-40B4-BE49-F238E27FC236}">
                <a16:creationId xmlns:a16="http://schemas.microsoft.com/office/drawing/2014/main" id="{BEA54965-D351-4254-96C4-CFECF1F8CA18}"/>
              </a:ext>
            </a:extLst>
          </p:cNvPr>
          <p:cNvSpPr txBox="1"/>
          <p:nvPr/>
        </p:nvSpPr>
        <p:spPr>
          <a:xfrm>
            <a:off x="2115820" y="1506130"/>
            <a:ext cx="9799320" cy="4062651"/>
          </a:xfrm>
          <a:prstGeom prst="rect">
            <a:avLst/>
          </a:prstGeom>
          <a:noFill/>
        </p:spPr>
        <p:txBody>
          <a:bodyPr wrap="square" rtlCol="0">
            <a:spAutoFit/>
          </a:bodyPr>
          <a:lstStyle/>
          <a:p>
            <a:r>
              <a:rPr lang="en-US" altLang="ko-KR" sz="3600" b="1" dirty="0">
                <a:solidFill>
                  <a:schemeClr val="bg1">
                    <a:lumMod val="95000"/>
                  </a:schemeClr>
                </a:solidFill>
              </a:rPr>
              <a:t>1</a:t>
            </a:r>
          </a:p>
          <a:p>
            <a:r>
              <a:rPr lang="en-US" altLang="ko-KR" sz="3200" b="1" dirty="0">
                <a:solidFill>
                  <a:schemeClr val="bg1">
                    <a:lumMod val="95000"/>
                  </a:schemeClr>
                </a:solidFill>
              </a:rPr>
              <a:t>Relationship between Koreans offline culture and Kakao talk</a:t>
            </a:r>
          </a:p>
          <a:p>
            <a:r>
              <a:rPr lang="en-US" altLang="ko-KR" sz="2400" dirty="0">
                <a:solidFill>
                  <a:schemeClr val="bg1">
                    <a:lumMod val="95000"/>
                  </a:schemeClr>
                </a:solidFill>
              </a:rPr>
              <a:t>(Korea's </a:t>
            </a:r>
            <a:r>
              <a:rPr lang="en-US" altLang="ko-KR" sz="2400" dirty="0" err="1">
                <a:solidFill>
                  <a:schemeClr val="bg1">
                    <a:lumMod val="95000"/>
                  </a:schemeClr>
                </a:solidFill>
              </a:rPr>
              <a:t>representitive</a:t>
            </a:r>
            <a:r>
              <a:rPr lang="en-US" altLang="ko-KR" sz="2400" dirty="0">
                <a:solidFill>
                  <a:schemeClr val="bg1">
                    <a:lumMod val="95000"/>
                  </a:schemeClr>
                </a:solidFill>
              </a:rPr>
              <a:t> messenger)</a:t>
            </a:r>
          </a:p>
          <a:p>
            <a:r>
              <a:rPr lang="en-US" altLang="ko-KR" sz="3600" b="1" dirty="0">
                <a:solidFill>
                  <a:schemeClr val="bg1">
                    <a:lumMod val="95000"/>
                  </a:schemeClr>
                </a:solidFill>
              </a:rPr>
              <a:t>2</a:t>
            </a:r>
          </a:p>
          <a:p>
            <a:r>
              <a:rPr lang="en-US" altLang="ko-KR" sz="3200" b="1" dirty="0">
                <a:solidFill>
                  <a:schemeClr val="bg1">
                    <a:lumMod val="95000"/>
                  </a:schemeClr>
                </a:solidFill>
              </a:rPr>
              <a:t>Introducing useful Korea's online platform </a:t>
            </a:r>
          </a:p>
          <a:p>
            <a:r>
              <a:rPr lang="en-US" altLang="ko-KR" sz="2400" dirty="0">
                <a:solidFill>
                  <a:schemeClr val="bg1">
                    <a:lumMod val="95000"/>
                  </a:schemeClr>
                </a:solidFill>
              </a:rPr>
              <a:t>(ex. Coupang, secondhand shop app , delivery app , style commerce platform , night delivery, interior app, etc.)</a:t>
            </a:r>
            <a:endParaRPr lang="ko-KR" altLang="en-US" sz="2400" dirty="0">
              <a:solidFill>
                <a:schemeClr val="bg1">
                  <a:lumMod val="95000"/>
                </a:schemeClr>
              </a:solidFill>
            </a:endParaRPr>
          </a:p>
          <a:p>
            <a:endParaRPr lang="ko-KR" altLang="en-US" dirty="0">
              <a:solidFill>
                <a:schemeClr val="bg1">
                  <a:lumMod val="95000"/>
                </a:schemeClr>
              </a:solidFill>
            </a:endParaRPr>
          </a:p>
        </p:txBody>
      </p:sp>
    </p:spTree>
    <p:extLst>
      <p:ext uri="{BB962C8B-B14F-4D97-AF65-F5344CB8AC3E}">
        <p14:creationId xmlns:p14="http://schemas.microsoft.com/office/powerpoint/2010/main" val="3225663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8B7B3C4-FCCC-9066-BCB0-AE6590F184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141"/>
          <a:stretch/>
        </p:blipFill>
        <p:spPr bwMode="auto">
          <a:xfrm>
            <a:off x="2567833" y="2183111"/>
            <a:ext cx="2952007" cy="31028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B7C8B4E-54B6-573C-9A42-8ACA6DDCC60D}"/>
              </a:ext>
            </a:extLst>
          </p:cNvPr>
          <p:cNvSpPr txBox="1"/>
          <p:nvPr/>
        </p:nvSpPr>
        <p:spPr>
          <a:xfrm>
            <a:off x="275572" y="288099"/>
            <a:ext cx="6790257" cy="584775"/>
          </a:xfrm>
          <a:prstGeom prst="rect">
            <a:avLst/>
          </a:prstGeom>
          <a:noFill/>
        </p:spPr>
        <p:txBody>
          <a:bodyPr wrap="none" rtlCol="0">
            <a:spAutoFit/>
          </a:bodyPr>
          <a:lstStyle/>
          <a:p>
            <a:r>
              <a:rPr lang="en-US" altLang="ko-KR" sz="3200" b="1" dirty="0"/>
              <a:t>Second-hand trading app ‘</a:t>
            </a:r>
            <a:r>
              <a:rPr lang="en-US" altLang="ko-KR" sz="3200" b="1" dirty="0" err="1"/>
              <a:t>Karrot</a:t>
            </a:r>
            <a:r>
              <a:rPr lang="en-US" altLang="ko-KR" sz="3200" b="1" dirty="0"/>
              <a:t>’</a:t>
            </a:r>
            <a:endParaRPr lang="ko-KR" altLang="en-US" sz="3200" b="1" dirty="0"/>
          </a:p>
        </p:txBody>
      </p:sp>
      <p:pic>
        <p:nvPicPr>
          <p:cNvPr id="5" name="그림 4">
            <a:extLst>
              <a:ext uri="{FF2B5EF4-FFF2-40B4-BE49-F238E27FC236}">
                <a16:creationId xmlns:a16="http://schemas.microsoft.com/office/drawing/2014/main" id="{2D9D7EF7-ECDB-AE72-30C8-2CD7953176DB}"/>
              </a:ext>
            </a:extLst>
          </p:cNvPr>
          <p:cNvPicPr>
            <a:picLocks noChangeAspect="1"/>
          </p:cNvPicPr>
          <p:nvPr/>
        </p:nvPicPr>
        <p:blipFill rotWithShape="1">
          <a:blip r:embed="rId4"/>
          <a:srcRect l="10207" t="17534" r="9943" b="23744"/>
          <a:stretch/>
        </p:blipFill>
        <p:spPr>
          <a:xfrm>
            <a:off x="7265096" y="0"/>
            <a:ext cx="4321479" cy="6878000"/>
          </a:xfrm>
          <a:prstGeom prst="rect">
            <a:avLst/>
          </a:prstGeom>
        </p:spPr>
      </p:pic>
    </p:spTree>
    <p:extLst>
      <p:ext uri="{BB962C8B-B14F-4D97-AF65-F5344CB8AC3E}">
        <p14:creationId xmlns:p14="http://schemas.microsoft.com/office/powerpoint/2010/main" val="664333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5782BD50-AF6C-E4BB-036F-9D3C4C364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964" y="1750549"/>
            <a:ext cx="3983204" cy="39832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6B8352B-7C4D-5999-AA73-C81535EA707F}"/>
              </a:ext>
            </a:extLst>
          </p:cNvPr>
          <p:cNvSpPr txBox="1"/>
          <p:nvPr/>
        </p:nvSpPr>
        <p:spPr>
          <a:xfrm>
            <a:off x="378912" y="166063"/>
            <a:ext cx="6836080" cy="584775"/>
          </a:xfrm>
          <a:prstGeom prst="rect">
            <a:avLst/>
          </a:prstGeom>
          <a:noFill/>
        </p:spPr>
        <p:txBody>
          <a:bodyPr wrap="square">
            <a:spAutoFit/>
          </a:bodyPr>
          <a:lstStyle/>
          <a:p>
            <a:r>
              <a:rPr lang="en-US" altLang="ko-KR" sz="3200" b="1" dirty="0">
                <a:solidFill>
                  <a:srgbClr val="424242"/>
                </a:solidFill>
              </a:rPr>
              <a:t>I</a:t>
            </a:r>
            <a:r>
              <a:rPr lang="en-US" altLang="ko-KR" sz="3200" b="1" i="0" dirty="0">
                <a:solidFill>
                  <a:srgbClr val="424242"/>
                </a:solidFill>
                <a:effectLst/>
              </a:rPr>
              <a:t>nterior application ‘</a:t>
            </a:r>
            <a:r>
              <a:rPr lang="ko-KR" altLang="en-US" sz="3200" b="1" i="0" dirty="0">
                <a:solidFill>
                  <a:srgbClr val="424242"/>
                </a:solidFill>
                <a:effectLst/>
              </a:rPr>
              <a:t>오늘의 집</a:t>
            </a:r>
            <a:r>
              <a:rPr lang="en-US" altLang="ko-KR" sz="3200" b="1" dirty="0">
                <a:solidFill>
                  <a:srgbClr val="424242"/>
                </a:solidFill>
              </a:rPr>
              <a:t>’</a:t>
            </a:r>
            <a:endParaRPr lang="ko-KR" altLang="en-US" sz="3200" b="1" dirty="0"/>
          </a:p>
        </p:txBody>
      </p:sp>
      <p:pic>
        <p:nvPicPr>
          <p:cNvPr id="2050" name="Picture 2">
            <a:extLst>
              <a:ext uri="{FF2B5EF4-FFF2-40B4-BE49-F238E27FC236}">
                <a16:creationId xmlns:a16="http://schemas.microsoft.com/office/drawing/2014/main" id="{977A7A85-5A41-19B2-CB6C-0BEADD0090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6833" y="1097373"/>
            <a:ext cx="3724405" cy="5760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749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8B062311-104D-E8A4-5531-1378C2315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10" y="2041725"/>
            <a:ext cx="3211477" cy="320404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D5F68A3A-B81B-47EF-0C3F-BBE658B7C2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8148" y="2041725"/>
            <a:ext cx="3211478" cy="310827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B0B381FA-B399-A652-F034-DA776256376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127" t="-708" r="13120" b="708"/>
          <a:stretch/>
        </p:blipFill>
        <p:spPr bwMode="auto">
          <a:xfrm>
            <a:off x="8443115" y="1943283"/>
            <a:ext cx="3242636" cy="34009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8E632F3-5926-0385-A46E-6132462D2ED2}"/>
              </a:ext>
            </a:extLst>
          </p:cNvPr>
          <p:cNvSpPr txBox="1"/>
          <p:nvPr/>
        </p:nvSpPr>
        <p:spPr>
          <a:xfrm>
            <a:off x="341334" y="303849"/>
            <a:ext cx="6093912" cy="646331"/>
          </a:xfrm>
          <a:prstGeom prst="rect">
            <a:avLst/>
          </a:prstGeom>
          <a:noFill/>
        </p:spPr>
        <p:txBody>
          <a:bodyPr wrap="square">
            <a:spAutoFit/>
          </a:bodyPr>
          <a:lstStyle/>
          <a:p>
            <a:r>
              <a:rPr lang="en-US" altLang="ko-KR" sz="3600" b="1" dirty="0">
                <a:solidFill>
                  <a:srgbClr val="424242"/>
                </a:solidFill>
                <a:latin typeface="-apple-system"/>
              </a:rPr>
              <a:t>D</a:t>
            </a:r>
            <a:r>
              <a:rPr lang="en-US" altLang="ko-KR" sz="3600" b="1" i="0" dirty="0">
                <a:solidFill>
                  <a:srgbClr val="424242"/>
                </a:solidFill>
                <a:effectLst/>
                <a:latin typeface="-apple-system"/>
              </a:rPr>
              <a:t>elivery apps</a:t>
            </a:r>
            <a:endParaRPr lang="ko-KR" altLang="en-US" sz="3600" b="1" dirty="0"/>
          </a:p>
        </p:txBody>
      </p:sp>
    </p:spTree>
    <p:extLst>
      <p:ext uri="{BB962C8B-B14F-4D97-AF65-F5344CB8AC3E}">
        <p14:creationId xmlns:p14="http://schemas.microsoft.com/office/powerpoint/2010/main" val="3074860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3F86DDB-391A-DC0F-8F7F-2838ECCFC5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20" t="25460" r="18625" b="22014"/>
          <a:stretch/>
        </p:blipFill>
        <p:spPr bwMode="auto">
          <a:xfrm>
            <a:off x="1584541" y="1980056"/>
            <a:ext cx="3725118" cy="35195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FEC988B-3790-6B9E-EFEE-965C0CB16822}"/>
              </a:ext>
            </a:extLst>
          </p:cNvPr>
          <p:cNvSpPr txBox="1"/>
          <p:nvPr/>
        </p:nvSpPr>
        <p:spPr>
          <a:xfrm>
            <a:off x="366578" y="328900"/>
            <a:ext cx="2627142" cy="584775"/>
          </a:xfrm>
          <a:prstGeom prst="rect">
            <a:avLst/>
          </a:prstGeom>
          <a:noFill/>
        </p:spPr>
        <p:txBody>
          <a:bodyPr wrap="square">
            <a:spAutoFit/>
          </a:bodyPr>
          <a:lstStyle/>
          <a:p>
            <a:r>
              <a:rPr lang="en-US" altLang="ko-KR" sz="3200" b="1" dirty="0"/>
              <a:t>Naver Map</a:t>
            </a:r>
            <a:endParaRPr lang="ko-KR" altLang="en-US" sz="3200" b="1" dirty="0"/>
          </a:p>
        </p:txBody>
      </p:sp>
      <p:pic>
        <p:nvPicPr>
          <p:cNvPr id="1026" name="Picture 2">
            <a:extLst>
              <a:ext uri="{FF2B5EF4-FFF2-40B4-BE49-F238E27FC236}">
                <a16:creationId xmlns:a16="http://schemas.microsoft.com/office/drawing/2014/main" id="{A99DC017-937E-5372-673A-D6BDD77AD9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7160" y="913675"/>
            <a:ext cx="4513218" cy="5940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193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9BBF6F6-5709-4674-EA94-3DCB9866F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720" y="2156011"/>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CF8AD8E-9407-8967-CABF-DB9CA8F1DACF}"/>
              </a:ext>
            </a:extLst>
          </p:cNvPr>
          <p:cNvSpPr txBox="1"/>
          <p:nvPr/>
        </p:nvSpPr>
        <p:spPr>
          <a:xfrm>
            <a:off x="366578" y="328900"/>
            <a:ext cx="2627142" cy="584775"/>
          </a:xfrm>
          <a:prstGeom prst="rect">
            <a:avLst/>
          </a:prstGeom>
          <a:noFill/>
        </p:spPr>
        <p:txBody>
          <a:bodyPr wrap="square">
            <a:spAutoFit/>
          </a:bodyPr>
          <a:lstStyle/>
          <a:p>
            <a:r>
              <a:rPr lang="en-US" altLang="ko-KR" sz="3200" b="1" dirty="0"/>
              <a:t>Naver blog</a:t>
            </a:r>
            <a:endParaRPr lang="ko-KR" altLang="en-US" sz="3200" b="1" dirty="0"/>
          </a:p>
        </p:txBody>
      </p:sp>
      <p:pic>
        <p:nvPicPr>
          <p:cNvPr id="4" name="그림 3">
            <a:extLst>
              <a:ext uri="{FF2B5EF4-FFF2-40B4-BE49-F238E27FC236}">
                <a16:creationId xmlns:a16="http://schemas.microsoft.com/office/drawing/2014/main" id="{1EB2877F-DC71-DEAD-386D-386095429032}"/>
              </a:ext>
            </a:extLst>
          </p:cNvPr>
          <p:cNvPicPr>
            <a:picLocks noChangeAspect="1"/>
          </p:cNvPicPr>
          <p:nvPr/>
        </p:nvPicPr>
        <p:blipFill>
          <a:blip r:embed="rId4"/>
          <a:stretch>
            <a:fillRect/>
          </a:stretch>
        </p:blipFill>
        <p:spPr>
          <a:xfrm>
            <a:off x="5783894" y="2156011"/>
            <a:ext cx="5802682" cy="4701989"/>
          </a:xfrm>
          <a:prstGeom prst="rect">
            <a:avLst/>
          </a:prstGeom>
        </p:spPr>
      </p:pic>
    </p:spTree>
    <p:extLst>
      <p:ext uri="{BB962C8B-B14F-4D97-AF65-F5344CB8AC3E}">
        <p14:creationId xmlns:p14="http://schemas.microsoft.com/office/powerpoint/2010/main" val="2806585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6CF51F-3F0E-A702-C7DE-50EBAA0B5C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7097"/>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E0F414-CD0D-D8D9-408E-5FD2B67FEF19}"/>
              </a:ext>
            </a:extLst>
          </p:cNvPr>
          <p:cNvSpPr txBox="1"/>
          <p:nvPr/>
        </p:nvSpPr>
        <p:spPr>
          <a:xfrm>
            <a:off x="4271334" y="2967335"/>
            <a:ext cx="3649332" cy="923330"/>
          </a:xfrm>
          <a:prstGeom prst="rect">
            <a:avLst/>
          </a:prstGeom>
          <a:noFill/>
        </p:spPr>
        <p:txBody>
          <a:bodyPr wrap="none" rtlCol="0">
            <a:spAutoFit/>
          </a:bodyPr>
          <a:lstStyle/>
          <a:p>
            <a:r>
              <a:rPr lang="en-US" altLang="ko-KR" sz="5400" b="1" dirty="0">
                <a:solidFill>
                  <a:schemeClr val="bg1"/>
                </a:solidFill>
              </a:rPr>
              <a:t>Thank you</a:t>
            </a:r>
            <a:endParaRPr lang="ko-KR" altLang="en-US" sz="5400" b="1" dirty="0">
              <a:solidFill>
                <a:schemeClr val="bg1"/>
              </a:solidFill>
            </a:endParaRPr>
          </a:p>
        </p:txBody>
      </p:sp>
    </p:spTree>
    <p:extLst>
      <p:ext uri="{BB962C8B-B14F-4D97-AF65-F5344CB8AC3E}">
        <p14:creationId xmlns:p14="http://schemas.microsoft.com/office/powerpoint/2010/main" val="310187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st Popular Messaging Apps Worldwide 2023 | Similarweb">
            <a:extLst>
              <a:ext uri="{FF2B5EF4-FFF2-40B4-BE49-F238E27FC236}">
                <a16:creationId xmlns:a16="http://schemas.microsoft.com/office/drawing/2014/main" id="{6C1576D8-753F-7CC4-CE7D-043DFEB4DB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513" y="702366"/>
            <a:ext cx="8374973" cy="66960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C52367-84F9-B581-5D80-A810F687602A}"/>
              </a:ext>
            </a:extLst>
          </p:cNvPr>
          <p:cNvSpPr txBox="1"/>
          <p:nvPr/>
        </p:nvSpPr>
        <p:spPr>
          <a:xfrm>
            <a:off x="102783" y="107395"/>
            <a:ext cx="9558052" cy="369332"/>
          </a:xfrm>
          <a:prstGeom prst="rect">
            <a:avLst/>
          </a:prstGeom>
          <a:noFill/>
        </p:spPr>
        <p:txBody>
          <a:bodyPr wrap="square">
            <a:spAutoFit/>
          </a:bodyPr>
          <a:lstStyle/>
          <a:p>
            <a:r>
              <a:rPr lang="en-US" altLang="ko-KR" sz="1800" b="1" dirty="0"/>
              <a:t>Relationship between Koreans offline culture and Kakao talk</a:t>
            </a:r>
          </a:p>
        </p:txBody>
      </p:sp>
      <p:sp>
        <p:nvSpPr>
          <p:cNvPr id="4" name="직사각형 3">
            <a:extLst>
              <a:ext uri="{FF2B5EF4-FFF2-40B4-BE49-F238E27FC236}">
                <a16:creationId xmlns:a16="http://schemas.microsoft.com/office/drawing/2014/main" id="{ECD800E2-2D65-87D9-3956-33CA79EB34EF}"/>
              </a:ext>
            </a:extLst>
          </p:cNvPr>
          <p:cNvSpPr/>
          <p:nvPr/>
        </p:nvSpPr>
        <p:spPr>
          <a:xfrm>
            <a:off x="0" y="542987"/>
            <a:ext cx="4598504"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354927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B2E0D6A-7B2E-2771-CC1F-F5B010834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850" y="1085850"/>
            <a:ext cx="4686300" cy="4686300"/>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80702E8-F223-E026-1474-BCA87E292765}"/>
              </a:ext>
            </a:extLst>
          </p:cNvPr>
          <p:cNvSpPr txBox="1"/>
          <p:nvPr/>
        </p:nvSpPr>
        <p:spPr>
          <a:xfrm>
            <a:off x="102783" y="107395"/>
            <a:ext cx="9558052" cy="369332"/>
          </a:xfrm>
          <a:prstGeom prst="rect">
            <a:avLst/>
          </a:prstGeom>
          <a:noFill/>
        </p:spPr>
        <p:txBody>
          <a:bodyPr wrap="square">
            <a:spAutoFit/>
          </a:bodyPr>
          <a:lstStyle/>
          <a:p>
            <a:r>
              <a:rPr lang="en-US" altLang="ko-KR" sz="1800" b="1" dirty="0"/>
              <a:t>Korea’s main messenger,  Kakao talk</a:t>
            </a:r>
          </a:p>
        </p:txBody>
      </p:sp>
      <p:sp>
        <p:nvSpPr>
          <p:cNvPr id="3" name="직사각형 2">
            <a:extLst>
              <a:ext uri="{FF2B5EF4-FFF2-40B4-BE49-F238E27FC236}">
                <a16:creationId xmlns:a16="http://schemas.microsoft.com/office/drawing/2014/main" id="{BAB1E41D-FF33-5623-8990-509A5B62C093}"/>
              </a:ext>
            </a:extLst>
          </p:cNvPr>
          <p:cNvSpPr/>
          <p:nvPr/>
        </p:nvSpPr>
        <p:spPr>
          <a:xfrm>
            <a:off x="0" y="542987"/>
            <a:ext cx="4598504"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a:extLst>
              <a:ext uri="{FF2B5EF4-FFF2-40B4-BE49-F238E27FC236}">
                <a16:creationId xmlns:a16="http://schemas.microsoft.com/office/drawing/2014/main" id="{1DC0C8EF-0E17-C11A-4C43-6682BFE02F60}"/>
              </a:ext>
            </a:extLst>
          </p:cNvPr>
          <p:cNvSpPr txBox="1"/>
          <p:nvPr/>
        </p:nvSpPr>
        <p:spPr>
          <a:xfrm>
            <a:off x="4571498" y="5884573"/>
            <a:ext cx="3049003" cy="769441"/>
          </a:xfrm>
          <a:prstGeom prst="rect">
            <a:avLst/>
          </a:prstGeom>
          <a:noFill/>
        </p:spPr>
        <p:txBody>
          <a:bodyPr wrap="square">
            <a:spAutoFit/>
          </a:bodyPr>
          <a:lstStyle/>
          <a:p>
            <a:r>
              <a:rPr lang="en-US" altLang="ko-KR" sz="4400" b="1" dirty="0"/>
              <a:t>Kakao talk</a:t>
            </a:r>
            <a:endParaRPr lang="ko-KR" altLang="en-US" sz="4400" dirty="0"/>
          </a:p>
        </p:txBody>
      </p:sp>
    </p:spTree>
    <p:extLst>
      <p:ext uri="{BB962C8B-B14F-4D97-AF65-F5344CB8AC3E}">
        <p14:creationId xmlns:p14="http://schemas.microsoft.com/office/powerpoint/2010/main" val="1526269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FB59E7E0-A034-CAB6-6EF7-A28B17674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783" y="822783"/>
            <a:ext cx="5212434" cy="52124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CB17D60-3606-16BD-AB52-D23D9B0B550F}"/>
              </a:ext>
            </a:extLst>
          </p:cNvPr>
          <p:cNvSpPr txBox="1"/>
          <p:nvPr/>
        </p:nvSpPr>
        <p:spPr>
          <a:xfrm>
            <a:off x="2911643" y="6150440"/>
            <a:ext cx="7684168" cy="461665"/>
          </a:xfrm>
          <a:prstGeom prst="rect">
            <a:avLst/>
          </a:prstGeom>
          <a:noFill/>
        </p:spPr>
        <p:txBody>
          <a:bodyPr wrap="square">
            <a:spAutoFit/>
          </a:bodyPr>
          <a:lstStyle/>
          <a:p>
            <a:r>
              <a:rPr lang="en-US" altLang="ko-KR" sz="2400" dirty="0"/>
              <a:t>The most common chatting app is Kakao talk</a:t>
            </a:r>
            <a:endParaRPr lang="ko-KR" altLang="en-US" sz="2400" dirty="0"/>
          </a:p>
        </p:txBody>
      </p:sp>
      <p:sp>
        <p:nvSpPr>
          <p:cNvPr id="6" name="TextBox 5">
            <a:extLst>
              <a:ext uri="{FF2B5EF4-FFF2-40B4-BE49-F238E27FC236}">
                <a16:creationId xmlns:a16="http://schemas.microsoft.com/office/drawing/2014/main" id="{F9BD6452-364F-64E2-BFEC-C2114F4C2A1F}"/>
              </a:ext>
            </a:extLst>
          </p:cNvPr>
          <p:cNvSpPr txBox="1"/>
          <p:nvPr/>
        </p:nvSpPr>
        <p:spPr>
          <a:xfrm>
            <a:off x="102783" y="107395"/>
            <a:ext cx="9558052" cy="369332"/>
          </a:xfrm>
          <a:prstGeom prst="rect">
            <a:avLst/>
          </a:prstGeom>
          <a:noFill/>
        </p:spPr>
        <p:txBody>
          <a:bodyPr wrap="square">
            <a:spAutoFit/>
          </a:bodyPr>
          <a:lstStyle/>
          <a:p>
            <a:r>
              <a:rPr lang="en-US" altLang="ko-KR" sz="1800" b="1" dirty="0"/>
              <a:t>Korea’s main messenger,  Kakao talk</a:t>
            </a:r>
          </a:p>
        </p:txBody>
      </p:sp>
      <p:sp>
        <p:nvSpPr>
          <p:cNvPr id="7" name="직사각형 6">
            <a:extLst>
              <a:ext uri="{FF2B5EF4-FFF2-40B4-BE49-F238E27FC236}">
                <a16:creationId xmlns:a16="http://schemas.microsoft.com/office/drawing/2014/main" id="{7CD22EDB-A70A-FA4E-FD8B-0554591611F6}"/>
              </a:ext>
            </a:extLst>
          </p:cNvPr>
          <p:cNvSpPr/>
          <p:nvPr/>
        </p:nvSpPr>
        <p:spPr>
          <a:xfrm>
            <a:off x="0" y="542987"/>
            <a:ext cx="4598504"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986625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70EAB4-EC9C-4123-7483-2C0D25CDDA03}"/>
              </a:ext>
            </a:extLst>
          </p:cNvPr>
          <p:cNvSpPr txBox="1"/>
          <p:nvPr/>
        </p:nvSpPr>
        <p:spPr>
          <a:xfrm flipH="1">
            <a:off x="0" y="5183955"/>
            <a:ext cx="12482126" cy="1446550"/>
          </a:xfrm>
          <a:prstGeom prst="rect">
            <a:avLst/>
          </a:prstGeom>
          <a:noFill/>
        </p:spPr>
        <p:txBody>
          <a:bodyPr wrap="square" rtlCol="0">
            <a:spAutoFit/>
          </a:bodyPr>
          <a:lstStyle/>
          <a:p>
            <a:pPr algn="ctr"/>
            <a:r>
              <a:rPr lang="en-US" altLang="ko-KR" sz="3200" b="0" i="0" dirty="0">
                <a:solidFill>
                  <a:srgbClr val="424242"/>
                </a:solidFill>
                <a:effectLst/>
                <a:latin typeface="-apple-system"/>
              </a:rPr>
              <a:t>They have expanded their business into many areas. </a:t>
            </a:r>
          </a:p>
          <a:p>
            <a:pPr algn="ctr"/>
            <a:r>
              <a:rPr lang="en-US" altLang="ko-KR" sz="2800" b="0" i="0" dirty="0">
                <a:solidFill>
                  <a:srgbClr val="424242"/>
                </a:solidFill>
                <a:effectLst/>
                <a:latin typeface="-apple-system"/>
              </a:rPr>
              <a:t>There are Kakao games, Kakao Pay, Kakao Taxi, Kakao Bike, </a:t>
            </a:r>
          </a:p>
          <a:p>
            <a:pPr algn="ctr"/>
            <a:r>
              <a:rPr lang="en-US" altLang="ko-KR" sz="2800" b="0" i="0" dirty="0">
                <a:solidFill>
                  <a:srgbClr val="424242"/>
                </a:solidFill>
                <a:effectLst/>
                <a:latin typeface="-apple-system"/>
              </a:rPr>
              <a:t>Kakao Certificate, Kakao Navigation, Kakao Map, Kakao Music, etc.</a:t>
            </a:r>
            <a:endParaRPr lang="ko-KR" altLang="en-US" sz="2400" dirty="0"/>
          </a:p>
        </p:txBody>
      </p:sp>
      <p:pic>
        <p:nvPicPr>
          <p:cNvPr id="3074" name="Picture 2">
            <a:extLst>
              <a:ext uri="{FF2B5EF4-FFF2-40B4-BE49-F238E27FC236}">
                <a16:creationId xmlns:a16="http://schemas.microsoft.com/office/drawing/2014/main" id="{E65D6AF0-6DCC-8373-3CB1-AD2A9EF75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70" y="1143000"/>
            <a:ext cx="3760694" cy="37606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F965586-2B19-B663-48A7-40AF22D51D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8564" y="792585"/>
            <a:ext cx="7620000" cy="42957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D209FEB-B916-B5C7-BA22-4231D9C1CF52}"/>
              </a:ext>
            </a:extLst>
          </p:cNvPr>
          <p:cNvSpPr txBox="1"/>
          <p:nvPr/>
        </p:nvSpPr>
        <p:spPr>
          <a:xfrm>
            <a:off x="102783" y="107395"/>
            <a:ext cx="9558052" cy="369332"/>
          </a:xfrm>
          <a:prstGeom prst="rect">
            <a:avLst/>
          </a:prstGeom>
          <a:noFill/>
        </p:spPr>
        <p:txBody>
          <a:bodyPr wrap="square">
            <a:spAutoFit/>
          </a:bodyPr>
          <a:lstStyle/>
          <a:p>
            <a:r>
              <a:rPr lang="en-US" altLang="ko-KR" sz="1800" b="1" dirty="0"/>
              <a:t>Korea’s main messenger,  Kakao talk</a:t>
            </a:r>
          </a:p>
        </p:txBody>
      </p:sp>
      <p:sp>
        <p:nvSpPr>
          <p:cNvPr id="6" name="직사각형 5">
            <a:extLst>
              <a:ext uri="{FF2B5EF4-FFF2-40B4-BE49-F238E27FC236}">
                <a16:creationId xmlns:a16="http://schemas.microsoft.com/office/drawing/2014/main" id="{82B76D0A-0745-F163-360D-EDEF432BAA2F}"/>
              </a:ext>
            </a:extLst>
          </p:cNvPr>
          <p:cNvSpPr/>
          <p:nvPr/>
        </p:nvSpPr>
        <p:spPr>
          <a:xfrm>
            <a:off x="0" y="542987"/>
            <a:ext cx="4598504"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26060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DC652D5-8A5A-6644-B70C-338939D07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311" y="1645340"/>
            <a:ext cx="51435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93FE220-72D6-3D7E-9BF6-2F73D99618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1191" y="1810112"/>
            <a:ext cx="5399433" cy="28137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0664C63-FAC6-293D-0A28-6230A4355535}"/>
              </a:ext>
            </a:extLst>
          </p:cNvPr>
          <p:cNvSpPr txBox="1"/>
          <p:nvPr/>
        </p:nvSpPr>
        <p:spPr>
          <a:xfrm>
            <a:off x="102783" y="107395"/>
            <a:ext cx="9558052" cy="369332"/>
          </a:xfrm>
          <a:prstGeom prst="rect">
            <a:avLst/>
          </a:prstGeom>
          <a:noFill/>
        </p:spPr>
        <p:txBody>
          <a:bodyPr wrap="square">
            <a:spAutoFit/>
          </a:bodyPr>
          <a:lstStyle/>
          <a:p>
            <a:r>
              <a:rPr lang="en-US" altLang="ko-KR" sz="1800" b="1" dirty="0"/>
              <a:t>Korea’s main messenger,  Kakao talk</a:t>
            </a:r>
          </a:p>
        </p:txBody>
      </p:sp>
      <p:sp>
        <p:nvSpPr>
          <p:cNvPr id="3" name="직사각형 2">
            <a:extLst>
              <a:ext uri="{FF2B5EF4-FFF2-40B4-BE49-F238E27FC236}">
                <a16:creationId xmlns:a16="http://schemas.microsoft.com/office/drawing/2014/main" id="{ED43C136-A3C3-B29C-DDA2-89105D160389}"/>
              </a:ext>
            </a:extLst>
          </p:cNvPr>
          <p:cNvSpPr/>
          <p:nvPr/>
        </p:nvSpPr>
        <p:spPr>
          <a:xfrm>
            <a:off x="0" y="542987"/>
            <a:ext cx="4598504"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1B8E7DEE-E31B-C26B-0502-CE5E732123B0}"/>
              </a:ext>
            </a:extLst>
          </p:cNvPr>
          <p:cNvSpPr txBox="1"/>
          <p:nvPr/>
        </p:nvSpPr>
        <p:spPr>
          <a:xfrm>
            <a:off x="4881809" y="5310871"/>
            <a:ext cx="2326278" cy="646331"/>
          </a:xfrm>
          <a:prstGeom prst="rect">
            <a:avLst/>
          </a:prstGeom>
          <a:noFill/>
        </p:spPr>
        <p:txBody>
          <a:bodyPr wrap="none" rtlCol="0">
            <a:spAutoFit/>
          </a:bodyPr>
          <a:lstStyle/>
          <a:p>
            <a:r>
              <a:rPr lang="en-US" altLang="ko-KR" sz="3600" dirty="0"/>
              <a:t>Kakao Pay</a:t>
            </a:r>
            <a:endParaRPr lang="ko-KR" altLang="en-US" sz="3600" dirty="0"/>
          </a:p>
        </p:txBody>
      </p:sp>
    </p:spTree>
    <p:extLst>
      <p:ext uri="{BB962C8B-B14F-4D97-AF65-F5344CB8AC3E}">
        <p14:creationId xmlns:p14="http://schemas.microsoft.com/office/powerpoint/2010/main" val="2093191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81BBECD-02C3-E4C9-55F8-C2980ACA6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0849" y="1208317"/>
            <a:ext cx="6030301" cy="44413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194B9EE-7A86-6439-79F3-12CE6D6943B5}"/>
              </a:ext>
            </a:extLst>
          </p:cNvPr>
          <p:cNvSpPr txBox="1"/>
          <p:nvPr/>
        </p:nvSpPr>
        <p:spPr>
          <a:xfrm>
            <a:off x="102783" y="107395"/>
            <a:ext cx="9558052" cy="369332"/>
          </a:xfrm>
          <a:prstGeom prst="rect">
            <a:avLst/>
          </a:prstGeom>
          <a:noFill/>
        </p:spPr>
        <p:txBody>
          <a:bodyPr wrap="square">
            <a:spAutoFit/>
          </a:bodyPr>
          <a:lstStyle/>
          <a:p>
            <a:r>
              <a:rPr lang="en-US" altLang="ko-KR" sz="1800" b="1" dirty="0"/>
              <a:t>Korea’s main messenger,  Kakao talk</a:t>
            </a:r>
          </a:p>
        </p:txBody>
      </p:sp>
      <p:sp>
        <p:nvSpPr>
          <p:cNvPr id="5" name="직사각형 4">
            <a:extLst>
              <a:ext uri="{FF2B5EF4-FFF2-40B4-BE49-F238E27FC236}">
                <a16:creationId xmlns:a16="http://schemas.microsoft.com/office/drawing/2014/main" id="{0B6C3792-4CCB-4CF5-5020-955B33192FE9}"/>
              </a:ext>
            </a:extLst>
          </p:cNvPr>
          <p:cNvSpPr/>
          <p:nvPr/>
        </p:nvSpPr>
        <p:spPr>
          <a:xfrm>
            <a:off x="0" y="542987"/>
            <a:ext cx="4598504"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a:extLst>
              <a:ext uri="{FF2B5EF4-FFF2-40B4-BE49-F238E27FC236}">
                <a16:creationId xmlns:a16="http://schemas.microsoft.com/office/drawing/2014/main" id="{ADAFA472-29ED-0927-5EF0-66B53AA766D8}"/>
              </a:ext>
            </a:extLst>
          </p:cNvPr>
          <p:cNvSpPr txBox="1"/>
          <p:nvPr/>
        </p:nvSpPr>
        <p:spPr>
          <a:xfrm>
            <a:off x="3566841" y="5946127"/>
            <a:ext cx="6093994" cy="646331"/>
          </a:xfrm>
          <a:prstGeom prst="rect">
            <a:avLst/>
          </a:prstGeom>
          <a:noFill/>
        </p:spPr>
        <p:txBody>
          <a:bodyPr wrap="square">
            <a:spAutoFit/>
          </a:bodyPr>
          <a:lstStyle/>
          <a:p>
            <a:r>
              <a:rPr lang="en-US" altLang="ko-KR" sz="3600" dirty="0"/>
              <a:t>Emoticons in Kakao talk</a:t>
            </a:r>
            <a:endParaRPr lang="ko-KR" altLang="en-US" sz="3600" dirty="0"/>
          </a:p>
        </p:txBody>
      </p:sp>
    </p:spTree>
    <p:extLst>
      <p:ext uri="{BB962C8B-B14F-4D97-AF65-F5344CB8AC3E}">
        <p14:creationId xmlns:p14="http://schemas.microsoft.com/office/powerpoint/2010/main" val="3556026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FAB23EB3-8E24-5B3E-1744-DE970D3C4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284" y="1113416"/>
            <a:ext cx="3472304" cy="463116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BE46EF13-1A41-7809-A237-E248BCD2CA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9696" y="1059628"/>
            <a:ext cx="3472304" cy="463116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C698696D-540C-F721-F644-9B1240100C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8438"/>
            <a:ext cx="4393176" cy="32932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C13184C-B22E-DF16-8213-8F86AD57171F}"/>
              </a:ext>
            </a:extLst>
          </p:cNvPr>
          <p:cNvSpPr txBox="1"/>
          <p:nvPr/>
        </p:nvSpPr>
        <p:spPr>
          <a:xfrm>
            <a:off x="102783" y="107395"/>
            <a:ext cx="9558052" cy="369332"/>
          </a:xfrm>
          <a:prstGeom prst="rect">
            <a:avLst/>
          </a:prstGeom>
          <a:noFill/>
        </p:spPr>
        <p:txBody>
          <a:bodyPr wrap="square">
            <a:spAutoFit/>
          </a:bodyPr>
          <a:lstStyle/>
          <a:p>
            <a:r>
              <a:rPr lang="en-US" altLang="ko-KR" sz="1800" b="1" dirty="0"/>
              <a:t>Korea’s main messenger,  Kakao talk</a:t>
            </a:r>
          </a:p>
        </p:txBody>
      </p:sp>
      <p:sp>
        <p:nvSpPr>
          <p:cNvPr id="3" name="직사각형 2">
            <a:extLst>
              <a:ext uri="{FF2B5EF4-FFF2-40B4-BE49-F238E27FC236}">
                <a16:creationId xmlns:a16="http://schemas.microsoft.com/office/drawing/2014/main" id="{A6FA1132-EE9D-39AE-1B97-183FA21DDEA2}"/>
              </a:ext>
            </a:extLst>
          </p:cNvPr>
          <p:cNvSpPr/>
          <p:nvPr/>
        </p:nvSpPr>
        <p:spPr>
          <a:xfrm>
            <a:off x="0" y="542987"/>
            <a:ext cx="4598504"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a:extLst>
              <a:ext uri="{FF2B5EF4-FFF2-40B4-BE49-F238E27FC236}">
                <a16:creationId xmlns:a16="http://schemas.microsoft.com/office/drawing/2014/main" id="{8BC6D66A-A1B9-F04F-8239-5E38DA8F3840}"/>
              </a:ext>
            </a:extLst>
          </p:cNvPr>
          <p:cNvSpPr txBox="1"/>
          <p:nvPr/>
        </p:nvSpPr>
        <p:spPr>
          <a:xfrm>
            <a:off x="4202029" y="5991847"/>
            <a:ext cx="6093994" cy="646331"/>
          </a:xfrm>
          <a:prstGeom prst="rect">
            <a:avLst/>
          </a:prstGeom>
          <a:noFill/>
        </p:spPr>
        <p:txBody>
          <a:bodyPr wrap="square">
            <a:spAutoFit/>
          </a:bodyPr>
          <a:lstStyle/>
          <a:p>
            <a:r>
              <a:rPr lang="en-US" altLang="ko-KR" sz="3600" dirty="0"/>
              <a:t>Kakao friends shop</a:t>
            </a:r>
            <a:endParaRPr lang="ko-KR" altLang="en-US" sz="3600" dirty="0"/>
          </a:p>
        </p:txBody>
      </p:sp>
    </p:spTree>
    <p:extLst>
      <p:ext uri="{BB962C8B-B14F-4D97-AF65-F5344CB8AC3E}">
        <p14:creationId xmlns:p14="http://schemas.microsoft.com/office/powerpoint/2010/main" val="2852193911"/>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1172</TotalTime>
  <Words>1907</Words>
  <Application>Microsoft Office PowerPoint</Application>
  <PresentationFormat>와이드스크린</PresentationFormat>
  <Paragraphs>125</Paragraphs>
  <Slides>25</Slides>
  <Notes>24</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25</vt:i4>
      </vt:variant>
    </vt:vector>
  </HeadingPairs>
  <TitlesOfParts>
    <vt:vector size="30" baseType="lpstr">
      <vt:lpstr>-apple-system</vt:lpstr>
      <vt:lpstr>맑은 고딕</vt:lpstr>
      <vt:lpstr>Arial</vt:lpstr>
      <vt:lpstr>Franklin Gothic Heavy</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김 수현</dc:creator>
  <cp:lastModifiedBy>김 수현</cp:lastModifiedBy>
  <cp:revision>9</cp:revision>
  <dcterms:created xsi:type="dcterms:W3CDTF">2023-02-26T21:36:21Z</dcterms:created>
  <dcterms:modified xsi:type="dcterms:W3CDTF">2023-04-12T13:41:16Z</dcterms:modified>
</cp:coreProperties>
</file>