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9" r:id="rId4"/>
    <p:sldId id="301" r:id="rId5"/>
    <p:sldId id="302" r:id="rId6"/>
    <p:sldId id="273" r:id="rId7"/>
    <p:sldId id="303" r:id="rId8"/>
    <p:sldId id="300" r:id="rId9"/>
    <p:sldId id="282" r:id="rId10"/>
    <p:sldId id="292" r:id="rId11"/>
    <p:sldId id="296" r:id="rId12"/>
    <p:sldId id="260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363D"/>
    <a:srgbClr val="F05A5A"/>
    <a:srgbClr val="000000"/>
    <a:srgbClr val="C93121"/>
    <a:srgbClr val="88898E"/>
    <a:srgbClr val="F7A9A7"/>
    <a:srgbClr val="5AABCF"/>
    <a:srgbClr val="F3F2F1"/>
    <a:srgbClr val="5A8F57"/>
    <a:srgbClr val="ECE66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보통 스타일 1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2" y="6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63290C-F16A-45F0-81B2-4DE28627E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C9D073-4B1A-4730-9E39-C80FC834D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AEC1B03-3F84-40B9-926B-249DA591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BF4F8D-A8BD-4594-8247-2B902A85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9BF8F2-7B0E-4019-A146-08112CB9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577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EEB536-ABD3-42A0-ADE1-9C927041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5D548E-1BC8-4CE5-9124-F7168BF17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9A19B86-3C3A-4FDF-85F3-A6A060E90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D0B4483-9CF2-4E96-9A56-DD8DCD39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0D5BCC6-55D9-4BCD-9A96-E1F31465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E5BA71E-6904-4F40-BA29-DECF5E12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249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997A09-5515-4BE0-AB47-1BB07A52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30A6685-DEE9-439C-85D2-7E8F282FE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6A9C4D8-BB78-4F52-8481-F990EDB3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5E4FF5C-280C-4BD0-9543-1512D39B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E0253EC-8A40-4A9C-8733-B801E2C6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F88AA6-E5B6-41F1-8C20-55F6BF01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96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80FE59-97BC-40F4-8746-846251C8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0D1066-B8BB-4EA3-A940-74918407B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9E8E5D-E9DA-47C3-84F9-DD028E5B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D5C7AB-92A0-4AF6-820B-CDDE61378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C488DE-59F4-4026-A2C3-7A64317E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6248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6073809-4982-49CC-9BE3-619C3CE07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9291590-A676-4060-BCC1-C36BA5582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47FB7D-6E37-467B-A205-5C3CA7DD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D6FC79-B08D-4B43-B286-7287B996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14A6E8-6B53-4616-A8D0-23B11FE7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301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E9EC9C-1063-4517-BCAE-1C28B840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74A801-B43F-464F-8B0A-53CAE0E36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AE44A6-BD81-44EA-B089-F903AECC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D16F30-F39C-4DF0-AD2F-C38F064E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D94EA8-2E00-4437-8751-43FF1D02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20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850BA8-EC2E-4BC9-BD2C-365D8E88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B797A5-302B-4C1A-9F78-E987CEC41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E736A0-D38F-4131-A99F-EE7E9535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0BD0C1-A7CC-434B-A5B7-0E7F9EAD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45F6F5-33F5-4458-910A-9DFAE796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978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46FCC7-1741-4977-8AAB-4A3D54FC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2BB389-52B2-4753-B87E-F0988FB0B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429214A-EA57-4E6A-B8BB-7C3E640A0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6848AE-8310-4771-8FFB-BDB688C9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89C48DF-12EE-4FFA-A20F-8179EA4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F5CEAC3-4F49-4961-AC8B-C2D44C67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99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7C2347-D261-4CE1-B581-51DE50F88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FFAC09E-00E5-40F4-A483-209C4CA5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B152720-8900-46E4-940B-5D5CBD6E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FC5ED5-6A19-4C69-93F1-BE24F7463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26442DF-9E96-4E7E-890C-A6FEBBA35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17FFECE-CE10-46C6-A566-4485E09C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70E1443-ABAA-4AAD-B616-9CFF9B89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6EC0F65-4AC2-4351-BA6A-F4ACEFCE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21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E31AA0-14C7-4299-ACA1-3776AF99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A7C95-E2AF-4106-B4CF-8B0EF186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CF1113C-0711-4941-B805-5DC67CCB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E64ABFE-9320-4CF0-9C7E-CCE1D63E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859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BFA8DFE-CDE2-4FBF-B505-F0FF6A0C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422165B-13DA-4CF9-BC0A-878B54AC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6625B0-C311-4E8D-8E91-6961DCC8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50AFC-B112-40FD-8959-75975A0B93F8}"/>
              </a:ext>
            </a:extLst>
          </p:cNvPr>
          <p:cNvSpPr txBox="1"/>
          <p:nvPr userDrawn="1"/>
        </p:nvSpPr>
        <p:spPr>
          <a:xfrm>
            <a:off x="10015001" y="6502160"/>
            <a:ext cx="21964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ⓒSaebyeol Yu.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Saebyeol’s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PowerPoint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4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BFA8DFE-CDE2-4FBF-B505-F0FF6A0C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422165B-13DA-4CF9-BC0A-878B54AC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6625B0-C311-4E8D-8E91-6961DCC8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50AFC-B112-40FD-8959-75975A0B93F8}"/>
              </a:ext>
            </a:extLst>
          </p:cNvPr>
          <p:cNvSpPr txBox="1"/>
          <p:nvPr userDrawn="1"/>
        </p:nvSpPr>
        <p:spPr>
          <a:xfrm>
            <a:off x="10015001" y="6502160"/>
            <a:ext cx="21964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ⓒSaebyeol Yu.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 err="1">
                <a:solidFill>
                  <a:schemeClr val="bg1"/>
                </a:solidFill>
              </a:rPr>
              <a:t>Saebyeol’s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>
                <a:solidFill>
                  <a:schemeClr val="bg1"/>
                </a:solidFill>
              </a:rPr>
              <a:t>PowerPoint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0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FE536F9-7C92-48B8-88EF-E8EA308D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" y="3271"/>
            <a:ext cx="12185664" cy="6854436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BFA8DFE-CDE2-4FBF-B505-F0FF6A0C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422165B-13DA-4CF9-BC0A-878B54AC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6625B0-C311-4E8D-8E91-6961DCC8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50AFC-B112-40FD-8959-75975A0B93F8}"/>
              </a:ext>
            </a:extLst>
          </p:cNvPr>
          <p:cNvSpPr txBox="1"/>
          <p:nvPr userDrawn="1"/>
        </p:nvSpPr>
        <p:spPr>
          <a:xfrm>
            <a:off x="10015001" y="6502160"/>
            <a:ext cx="21964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ⓒSaebyeol Yu.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Saebyeol’s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PowerPoint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7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2F64A0E-E64A-402F-9E54-3567C3E4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203911A-456D-4824-A32B-B27A7FAAD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46EE0E-DA2A-4F93-8CE0-9EB756A9C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F38DF-60A3-478F-9DDE-E65F6DB377A6}" type="datetimeFigureOut">
              <a:rPr lang="ko-KR" altLang="en-US" smtClean="0"/>
              <a:t>2023-05-23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2F4081-D286-49EF-AA82-77E249348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68ED41-EECB-4B58-AA13-0775E21A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C9817-7312-48AA-8152-19BA1694704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41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3.png"/><Relationship Id="rId7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47.jpeg"/><Relationship Id="rId4" Type="http://schemas.openxmlformats.org/officeDocument/2006/relationships/image" Target="../media/image6.pn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0.jpeg"/><Relationship Id="rId3" Type="http://schemas.openxmlformats.org/officeDocument/2006/relationships/image" Target="../media/image43.png"/><Relationship Id="rId7" Type="http://schemas.openxmlformats.org/officeDocument/2006/relationships/image" Target="../media/image9.jpeg"/><Relationship Id="rId12" Type="http://schemas.openxmlformats.org/officeDocument/2006/relationships/image" Target="../media/image2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11" Type="http://schemas.openxmlformats.org/officeDocument/2006/relationships/image" Target="../media/image29.jpeg"/><Relationship Id="rId5" Type="http://schemas.openxmlformats.org/officeDocument/2006/relationships/image" Target="../media/image7.png"/><Relationship Id="rId15" Type="http://schemas.openxmlformats.org/officeDocument/2006/relationships/image" Target="../media/image27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49.jpe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CA58C7A-1052-4771-8E7A-A3304C7D8C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3B0983D5-18ED-43DA-AC5C-06A0459B01D5}"/>
              </a:ext>
            </a:extLst>
          </p:cNvPr>
          <p:cNvCxnSpPr/>
          <p:nvPr/>
        </p:nvCxnSpPr>
        <p:spPr>
          <a:xfrm>
            <a:off x="266700" y="44450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6E61CB9-BA7D-4E91-9B75-F82E58A8D635}"/>
              </a:ext>
            </a:extLst>
          </p:cNvPr>
          <p:cNvCxnSpPr/>
          <p:nvPr/>
        </p:nvCxnSpPr>
        <p:spPr>
          <a:xfrm>
            <a:off x="419100" y="495300"/>
            <a:ext cx="12573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4876EB7-5FC3-47A0-856C-C6B6155DE263}"/>
              </a:ext>
            </a:extLst>
          </p:cNvPr>
          <p:cNvCxnSpPr>
            <a:cxnSpLocks/>
          </p:cNvCxnSpPr>
          <p:nvPr/>
        </p:nvCxnSpPr>
        <p:spPr>
          <a:xfrm rot="5400000">
            <a:off x="-209550" y="62865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8DB3AD6-9D83-40EB-BA22-F3BAB8C80807}"/>
              </a:ext>
            </a:extLst>
          </p:cNvPr>
          <p:cNvCxnSpPr>
            <a:cxnSpLocks/>
          </p:cNvCxnSpPr>
          <p:nvPr/>
        </p:nvCxnSpPr>
        <p:spPr>
          <a:xfrm rot="5400000">
            <a:off x="-165100" y="85090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5A78FAD-EEEC-45F2-8BED-0C0B5DD0D96D}"/>
              </a:ext>
            </a:extLst>
          </p:cNvPr>
          <p:cNvCxnSpPr/>
          <p:nvPr/>
        </p:nvCxnSpPr>
        <p:spPr>
          <a:xfrm>
            <a:off x="381000" y="949325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331BA48-725F-4E1C-BB02-5BC54A4A36C2}"/>
              </a:ext>
            </a:extLst>
          </p:cNvPr>
          <p:cNvCxnSpPr/>
          <p:nvPr/>
        </p:nvCxnSpPr>
        <p:spPr>
          <a:xfrm>
            <a:off x="342900" y="1000125"/>
            <a:ext cx="12573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32B948E-0F68-45A1-9C44-64C6256E5896}"/>
              </a:ext>
            </a:extLst>
          </p:cNvPr>
          <p:cNvCxnSpPr>
            <a:cxnSpLocks/>
          </p:cNvCxnSpPr>
          <p:nvPr/>
        </p:nvCxnSpPr>
        <p:spPr>
          <a:xfrm rot="5400000">
            <a:off x="266700" y="1028699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D65EE82-DAD3-45AF-926C-68C992365F2B}"/>
              </a:ext>
            </a:extLst>
          </p:cNvPr>
          <p:cNvCxnSpPr>
            <a:cxnSpLocks/>
          </p:cNvCxnSpPr>
          <p:nvPr/>
        </p:nvCxnSpPr>
        <p:spPr>
          <a:xfrm rot="5400000">
            <a:off x="203200" y="82550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2721951-3EFD-4192-B096-E8AB352EDF5C}"/>
              </a:ext>
            </a:extLst>
          </p:cNvPr>
          <p:cNvCxnSpPr/>
          <p:nvPr/>
        </p:nvCxnSpPr>
        <p:spPr>
          <a:xfrm>
            <a:off x="266700" y="147320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4F255AE4-C04D-45EA-94D2-74E5798A9C63}"/>
              </a:ext>
            </a:extLst>
          </p:cNvPr>
          <p:cNvCxnSpPr/>
          <p:nvPr/>
        </p:nvCxnSpPr>
        <p:spPr>
          <a:xfrm>
            <a:off x="419100" y="1524000"/>
            <a:ext cx="12573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678F2169-5E7C-4816-B4B4-563203C05D6D}"/>
              </a:ext>
            </a:extLst>
          </p:cNvPr>
          <p:cNvCxnSpPr>
            <a:cxnSpLocks/>
          </p:cNvCxnSpPr>
          <p:nvPr/>
        </p:nvCxnSpPr>
        <p:spPr>
          <a:xfrm rot="5400000">
            <a:off x="-209550" y="165735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B9BEE6D-D1A5-4531-9622-2A181DCB3E73}"/>
              </a:ext>
            </a:extLst>
          </p:cNvPr>
          <p:cNvCxnSpPr>
            <a:cxnSpLocks/>
          </p:cNvCxnSpPr>
          <p:nvPr/>
        </p:nvCxnSpPr>
        <p:spPr>
          <a:xfrm rot="5400000">
            <a:off x="-165100" y="187960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01BA460-B42F-4B17-AA3B-E33CDEEF0ABA}"/>
              </a:ext>
            </a:extLst>
          </p:cNvPr>
          <p:cNvCxnSpPr/>
          <p:nvPr/>
        </p:nvCxnSpPr>
        <p:spPr>
          <a:xfrm>
            <a:off x="381000" y="2009775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DE95E0E-64FA-4C5E-AC42-3FF11891FA3A}"/>
              </a:ext>
            </a:extLst>
          </p:cNvPr>
          <p:cNvCxnSpPr/>
          <p:nvPr/>
        </p:nvCxnSpPr>
        <p:spPr>
          <a:xfrm>
            <a:off x="342900" y="2051050"/>
            <a:ext cx="12573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CC79142F-214E-4776-A697-2655B8F539B3}"/>
              </a:ext>
            </a:extLst>
          </p:cNvPr>
          <p:cNvCxnSpPr>
            <a:cxnSpLocks/>
          </p:cNvCxnSpPr>
          <p:nvPr/>
        </p:nvCxnSpPr>
        <p:spPr>
          <a:xfrm rot="5400000">
            <a:off x="266700" y="2031999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0536B60-F7A0-4F7A-8B4C-DB66637EB65D}"/>
              </a:ext>
            </a:extLst>
          </p:cNvPr>
          <p:cNvCxnSpPr>
            <a:cxnSpLocks/>
          </p:cNvCxnSpPr>
          <p:nvPr/>
        </p:nvCxnSpPr>
        <p:spPr>
          <a:xfrm rot="5400000">
            <a:off x="203200" y="1854200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85137A2-3859-4B8A-B829-D32DFF45D743}"/>
              </a:ext>
            </a:extLst>
          </p:cNvPr>
          <p:cNvCxnSpPr/>
          <p:nvPr/>
        </p:nvCxnSpPr>
        <p:spPr>
          <a:xfrm>
            <a:off x="266700" y="2473325"/>
            <a:ext cx="12573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B1F0B4-9844-436F-8456-D252917C6B48}"/>
              </a:ext>
            </a:extLst>
          </p:cNvPr>
          <p:cNvSpPr txBox="1"/>
          <p:nvPr/>
        </p:nvSpPr>
        <p:spPr>
          <a:xfrm>
            <a:off x="455858" y="539235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한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094B7F-BC50-4578-A578-DFDC55B14043}"/>
              </a:ext>
            </a:extLst>
          </p:cNvPr>
          <p:cNvSpPr txBox="1"/>
          <p:nvPr/>
        </p:nvSpPr>
        <p:spPr>
          <a:xfrm>
            <a:off x="532058" y="1054644"/>
            <a:ext cx="25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국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45B0E8-68CE-48F2-BAEB-C23D45A4AF6C}"/>
              </a:ext>
            </a:extLst>
          </p:cNvPr>
          <p:cNvSpPr txBox="1"/>
          <p:nvPr/>
        </p:nvSpPr>
        <p:spPr>
          <a:xfrm>
            <a:off x="532058" y="1570053"/>
            <a:ext cx="25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9B13B9-DAE4-4F51-8F24-A7A83B5E2FCC}"/>
              </a:ext>
            </a:extLst>
          </p:cNvPr>
          <p:cNvSpPr txBox="1"/>
          <p:nvPr/>
        </p:nvSpPr>
        <p:spPr>
          <a:xfrm>
            <a:off x="532058" y="2085461"/>
            <a:ext cx="25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개</a:t>
            </a: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C506E63-AC92-4288-93A2-72362DE4DED0}"/>
              </a:ext>
            </a:extLst>
          </p:cNvPr>
          <p:cNvCxnSpPr/>
          <p:nvPr/>
        </p:nvCxnSpPr>
        <p:spPr>
          <a:xfrm>
            <a:off x="198683" y="2517775"/>
            <a:ext cx="12573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6DF15F-BF7C-4A3A-8B9D-BE13D2F8F976}"/>
              </a:ext>
            </a:extLst>
          </p:cNvPr>
          <p:cNvSpPr txBox="1"/>
          <p:nvPr/>
        </p:nvSpPr>
        <p:spPr>
          <a:xfrm>
            <a:off x="9976901" y="6532285"/>
            <a:ext cx="21964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ⓒSaebyeol Yu.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 err="1">
                <a:solidFill>
                  <a:schemeClr val="bg1"/>
                </a:solidFill>
              </a:rPr>
              <a:t>Saebyeol’s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>
                <a:solidFill>
                  <a:schemeClr val="bg1"/>
                </a:solidFill>
              </a:rPr>
              <a:t>PowerPoint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CE3506E2-D36D-4FE1-A92F-0DDDFC217461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238972D9-9A2B-4FDE-B319-19A30F2EBBC3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81E61CBE-37D4-4105-A153-B9A4E471900F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B06FCE8A-C2B9-4A7C-BD79-619D068E8098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26F8222D-6FE3-4C2A-A115-0EC473230145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9C2178D8-1423-468F-8609-DC05CB5BAD8F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9B26B918-250E-44F0-A0B0-2934A8213C2E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41BB5CB7-1DD3-4ADF-8E57-D79DBA0291B0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151A9710-0240-4438-A0E4-2AE438CC34A7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B67A727D-AC8B-4F8F-9D50-BF78FCC4A413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4D3DBF80-CD6E-44C5-AA0F-A689ED0C32D9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292A78B4-13FC-45C9-B6A2-4C9084B43C72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F2F3A947-9602-4B45-A81E-3BBC31659110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1B8D751E-1B00-4998-98CA-05CEFB0DBD69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0DDF0F7E-20A2-47A1-ACF3-62DC2F527819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DEB0E919-3BD6-4702-9E4C-50F8BCBFBD24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B724F8B6-1F67-48AC-8F42-A1A0A2304BA6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149A0614-20D8-4293-9C9A-8136BDA7A1CA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729471FA-F034-431E-B3F2-CD3FA7F1DC9C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09FCBCF2-724C-4AB2-9658-9283B6129CA3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7A4D5203-6764-4B84-B253-954D14FC564A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26151E81-0D7E-4154-B681-BC29EA16BE3D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AE61E753-3360-48B0-84A1-F7F243385E7C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2E326252-B426-4485-85D3-38905380C2A2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278B14A2-E2FB-4C94-B3BC-CA5E0C188F3F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BC89E77A-0ABD-4BF3-BA9B-F6E106D0A7C8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5F913A83-4C3E-4E36-91FF-BCA6C34CF43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3B47583B-CFDE-4BE2-8B2B-80B5CA1D431D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ED39FC-6E66-BCFD-5926-E8BEFEA55061}"/>
              </a:ext>
            </a:extLst>
          </p:cNvPr>
          <p:cNvSpPr txBox="1"/>
          <p:nvPr/>
        </p:nvSpPr>
        <p:spPr>
          <a:xfrm>
            <a:off x="986353" y="542977"/>
            <a:ext cx="111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Introduce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B557F-B4DA-4CC8-234D-F2D2C8B1F692}"/>
              </a:ext>
            </a:extLst>
          </p:cNvPr>
          <p:cNvSpPr txBox="1"/>
          <p:nvPr/>
        </p:nvSpPr>
        <p:spPr>
          <a:xfrm>
            <a:off x="986352" y="1004183"/>
            <a:ext cx="1309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K</a:t>
            </a:r>
            <a:r>
              <a:rPr lang="en-US" altLang="ko-KR" sz="1800" dirty="0"/>
              <a:t>orea’s</a:t>
            </a:r>
          </a:p>
          <a:p>
            <a:endParaRPr lang="en-US" altLang="ko-KR" dirty="0"/>
          </a:p>
          <a:p>
            <a:r>
              <a:rPr lang="en-US" altLang="ko-KR" dirty="0"/>
              <a:t>T</a:t>
            </a:r>
            <a:r>
              <a:rPr lang="en-US" altLang="ko-KR" sz="1800" dirty="0"/>
              <a:t>able</a:t>
            </a:r>
          </a:p>
          <a:p>
            <a:endParaRPr lang="en-US" altLang="ko-KR" dirty="0"/>
          </a:p>
          <a:p>
            <a:r>
              <a:rPr lang="en-US" altLang="ko-KR" dirty="0"/>
              <a:t>S</a:t>
            </a:r>
            <a:r>
              <a:rPr lang="en-US" altLang="ko-KR" sz="1800" dirty="0"/>
              <a:t>etting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66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그룹 1047">
            <a:extLst>
              <a:ext uri="{FF2B5EF4-FFF2-40B4-BE49-F238E27FC236}">
                <a16:creationId xmlns:a16="http://schemas.microsoft.com/office/drawing/2014/main" id="{8B13FE98-39E7-28DF-F4D3-52279748F602}"/>
              </a:ext>
            </a:extLst>
          </p:cNvPr>
          <p:cNvGrpSpPr/>
          <p:nvPr/>
        </p:nvGrpSpPr>
        <p:grpSpPr>
          <a:xfrm>
            <a:off x="2776231" y="898740"/>
            <a:ext cx="6701632" cy="5501824"/>
            <a:chOff x="2776231" y="898740"/>
            <a:chExt cx="6701632" cy="5501824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874CD730-58FD-BBAB-CD3B-92B2A0A5F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70" t="9672" r="10754" b="7785"/>
            <a:stretch/>
          </p:blipFill>
          <p:spPr>
            <a:xfrm>
              <a:off x="2776231" y="898740"/>
              <a:ext cx="6701632" cy="5501824"/>
            </a:xfrm>
            <a:prstGeom prst="rect">
              <a:avLst/>
            </a:prstGeom>
          </p:spPr>
        </p:pic>
        <p:pic>
          <p:nvPicPr>
            <p:cNvPr id="1043" name="그림 1042">
              <a:extLst>
                <a:ext uri="{FF2B5EF4-FFF2-40B4-BE49-F238E27FC236}">
                  <a16:creationId xmlns:a16="http://schemas.microsoft.com/office/drawing/2014/main" id="{B1B9F396-D060-2DC4-9D4F-FD246367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3543" y="1691147"/>
              <a:ext cx="3071939" cy="1714739"/>
            </a:xfrm>
            <a:prstGeom prst="rect">
              <a:avLst/>
            </a:prstGeom>
          </p:spPr>
        </p:pic>
        <p:pic>
          <p:nvPicPr>
            <p:cNvPr id="1044" name="그림 1043">
              <a:extLst>
                <a:ext uri="{FF2B5EF4-FFF2-40B4-BE49-F238E27FC236}">
                  <a16:creationId xmlns:a16="http://schemas.microsoft.com/office/drawing/2014/main" id="{04AB518C-34AE-1634-27C1-3A60B2F5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7091" y="2212882"/>
              <a:ext cx="3071939" cy="1714739"/>
            </a:xfrm>
            <a:prstGeom prst="rect">
              <a:avLst/>
            </a:prstGeom>
          </p:spPr>
        </p:pic>
        <p:pic>
          <p:nvPicPr>
            <p:cNvPr id="1045" name="그림 1044">
              <a:extLst>
                <a:ext uri="{FF2B5EF4-FFF2-40B4-BE49-F238E27FC236}">
                  <a16:creationId xmlns:a16="http://schemas.microsoft.com/office/drawing/2014/main" id="{0A0EAA22-91A7-8C87-E3C3-E23B8554E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7090" y="3715181"/>
              <a:ext cx="3071939" cy="1714739"/>
            </a:xfrm>
            <a:prstGeom prst="rect">
              <a:avLst/>
            </a:prstGeom>
          </p:spPr>
        </p:pic>
        <p:pic>
          <p:nvPicPr>
            <p:cNvPr id="1046" name="그림 1045">
              <a:extLst>
                <a:ext uri="{FF2B5EF4-FFF2-40B4-BE49-F238E27FC236}">
                  <a16:creationId xmlns:a16="http://schemas.microsoft.com/office/drawing/2014/main" id="{2C311432-FB05-12FC-0328-CF128F3DE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095514" y="2487198"/>
              <a:ext cx="3071939" cy="1714739"/>
            </a:xfrm>
            <a:prstGeom prst="rect">
              <a:avLst/>
            </a:prstGeom>
          </p:spPr>
        </p:pic>
        <p:pic>
          <p:nvPicPr>
            <p:cNvPr id="1047" name="그림 1046">
              <a:extLst>
                <a:ext uri="{FF2B5EF4-FFF2-40B4-BE49-F238E27FC236}">
                  <a16:creationId xmlns:a16="http://schemas.microsoft.com/office/drawing/2014/main" id="{415E9EC8-4D36-769C-44D7-49DFC37AD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4261" y="3633491"/>
              <a:ext cx="3071939" cy="1714739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ED28BF1-D31C-3FF4-7584-A8DBFCCDBD12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0D8CF4-F784-8500-090F-BE3A343C3F77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8F176E8-0BA9-79CE-F118-FD8C3DC1E83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78E11E7-CD43-7288-3A0A-05CAC7E6F112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08C8A7-0B5A-F787-E112-081A0B1C21AF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021938B-A84A-1B62-13C9-E0A305AED97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4D15863-17C9-54D8-23F8-B90AA296D132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C944269-EE3F-A417-C3D7-03058448964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55357DC-BB2D-2DA2-ACFC-904A2D1D17DF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929A6FC-5F41-CB49-C50C-E2A1F5AA82F5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BF6CBA8-56C6-4A7E-FD0D-913E2E9206AF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0917E9B-BD4E-10C2-5E63-E798F65D02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0A91896-A1C9-A1AE-C282-CED1873F660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9FBF1F9-43A1-051F-8316-88DC4CBCEC5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6281085-3555-294F-4725-9712395E469C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99F0EB0D-84C2-1A06-C58A-516CD34B3C35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D407CCF-95F0-E947-C086-CA63935FE7A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78DE378-795F-2435-2D08-2FE73F2EF02A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2B786BA-0029-BD74-F620-AAFBDAC8145B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F915694-BDB8-0560-2D03-5A0CE3D2286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AAB3326-588F-73D3-5AA8-1BCC37FB6E65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EBA22D0-87B4-08A1-9649-23E6A127C03C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A9C9C6FB-89A8-05DD-972C-FB017D881B35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AF74A18-4062-CBCF-58BD-76B0D497ECF3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5D7179F-4C7F-930A-3050-555CFE8774F2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23573A9-340D-8BA0-C540-800E87423E1A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0082E7B-2E17-827B-169B-984402E79199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34278193-A14A-8DCC-4253-DD18A73C562D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CAFCB8-DEDF-DAC9-AE01-595178F15E40}"/>
              </a:ext>
            </a:extLst>
          </p:cNvPr>
          <p:cNvSpPr txBox="1"/>
          <p:nvPr/>
        </p:nvSpPr>
        <p:spPr>
          <a:xfrm>
            <a:off x="289710" y="228600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Part 1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7D33A-B8AB-4ACA-1CF7-2BDCB50AC1F0}"/>
              </a:ext>
            </a:extLst>
          </p:cNvPr>
          <p:cNvSpPr txBox="1"/>
          <p:nvPr/>
        </p:nvSpPr>
        <p:spPr>
          <a:xfrm>
            <a:off x="920011" y="228599"/>
            <a:ext cx="4488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table setting of 3 dish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6F2E3729-CED8-EC5C-C2D5-24465175AD8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8156" t="16676" r="16275" b="5927"/>
          <a:stretch/>
        </p:blipFill>
        <p:spPr>
          <a:xfrm>
            <a:off x="3925850" y="4345442"/>
            <a:ext cx="1080000" cy="1080000"/>
          </a:xfrm>
          <a:prstGeom prst="hexagon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4E67272-F692-E790-0381-2D8FCE2C89E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5923" t="3660"/>
          <a:stretch/>
        </p:blipFill>
        <p:spPr>
          <a:xfrm>
            <a:off x="7310023" y="4250473"/>
            <a:ext cx="1080000" cy="1080000"/>
          </a:xfrm>
          <a:prstGeom prst="hexagon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957BDB0-6864-864C-5E14-6EDD862457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17346" t="11860" r="19231" b="8127"/>
          <a:stretch/>
        </p:blipFill>
        <p:spPr>
          <a:xfrm>
            <a:off x="5664388" y="3614123"/>
            <a:ext cx="976888" cy="976888"/>
          </a:xfrm>
          <a:prstGeom prst="hexagon">
            <a:avLst/>
          </a:prstGeom>
        </p:spPr>
      </p:pic>
      <p:pic>
        <p:nvPicPr>
          <p:cNvPr id="39" name="Picture 2" descr="본죽">
            <a:extLst>
              <a:ext uri="{FF2B5EF4-FFF2-40B4-BE49-F238E27FC236}">
                <a16:creationId xmlns:a16="http://schemas.microsoft.com/office/drawing/2014/main" id="{329AEF49-CE44-AF85-6F74-C85D8495D86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17"/>
          <a:stretch/>
        </p:blipFill>
        <p:spPr bwMode="auto">
          <a:xfrm>
            <a:off x="6581672" y="1374923"/>
            <a:ext cx="1080000" cy="108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초간단 무생채 만드는 법">
            <a:extLst>
              <a:ext uri="{FF2B5EF4-FFF2-40B4-BE49-F238E27FC236}">
                <a16:creationId xmlns:a16="http://schemas.microsoft.com/office/drawing/2014/main" id="{108F2D37-B33D-594A-F240-96777F20438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1631" y="2725865"/>
            <a:ext cx="1080000" cy="108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" descr="고사리 나물 쉽고 맛있게 만들기">
            <a:extLst>
              <a:ext uri="{FF2B5EF4-FFF2-40B4-BE49-F238E27FC236}">
                <a16:creationId xmlns:a16="http://schemas.microsoft.com/office/drawing/2014/main" id="{179E266B-C92D-B31F-43D6-9964EC105BC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8901" y="2407576"/>
            <a:ext cx="1080000" cy="108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0" descr="몽촌반찬 | 생선구이 3종">
            <a:extLst>
              <a:ext uri="{FF2B5EF4-FFF2-40B4-BE49-F238E27FC236}">
                <a16:creationId xmlns:a16="http://schemas.microsoft.com/office/drawing/2014/main" id="{5B295BD2-565B-6E40-C7E5-A1BE087A340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40" y="2773378"/>
            <a:ext cx="1080000" cy="108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사각형: 둥근 모서리 1051">
            <a:extLst>
              <a:ext uri="{FF2B5EF4-FFF2-40B4-BE49-F238E27FC236}">
                <a16:creationId xmlns:a16="http://schemas.microsoft.com/office/drawing/2014/main" id="{3993DEB0-B7AE-570A-A30B-4A930934C255}"/>
              </a:ext>
            </a:extLst>
          </p:cNvPr>
          <p:cNvSpPr/>
          <p:nvPr/>
        </p:nvSpPr>
        <p:spPr>
          <a:xfrm>
            <a:off x="4021494" y="2397254"/>
            <a:ext cx="4254760" cy="1402594"/>
          </a:xfrm>
          <a:prstGeom prst="roundRect">
            <a:avLst/>
          </a:prstGeom>
          <a:noFill/>
          <a:ln w="57150" cmpd="sng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405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E64704A1-F4A7-9685-A996-023F348B3E0E}"/>
              </a:ext>
            </a:extLst>
          </p:cNvPr>
          <p:cNvGrpSpPr/>
          <p:nvPr/>
        </p:nvGrpSpPr>
        <p:grpSpPr>
          <a:xfrm>
            <a:off x="-2982" y="784776"/>
            <a:ext cx="12192000" cy="6082653"/>
            <a:chOff x="-2982" y="784776"/>
            <a:chExt cx="12192000" cy="6082653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53610E9B-39AA-D980-415E-E0A67FEED6E2}"/>
                </a:ext>
              </a:extLst>
            </p:cNvPr>
            <p:cNvGrpSpPr/>
            <p:nvPr/>
          </p:nvGrpSpPr>
          <p:grpSpPr>
            <a:xfrm>
              <a:off x="-2982" y="6750455"/>
              <a:ext cx="12192000" cy="116974"/>
              <a:chOff x="0" y="-13"/>
              <a:chExt cx="12659209" cy="161939"/>
            </a:xfrm>
          </p:grpSpPr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AEDF4DAA-D061-3ABE-AB99-32F4234EF445}"/>
                  </a:ext>
                </a:extLst>
              </p:cNvPr>
              <p:cNvSpPr/>
              <p:nvPr/>
            </p:nvSpPr>
            <p:spPr>
              <a:xfrm>
                <a:off x="0" y="-1"/>
                <a:ext cx="1000609" cy="1619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5" name="직사각형 1024">
                <a:extLst>
                  <a:ext uri="{FF2B5EF4-FFF2-40B4-BE49-F238E27FC236}">
                    <a16:creationId xmlns:a16="http://schemas.microsoft.com/office/drawing/2014/main" id="{3486904D-151A-471B-05B1-285C3F092EB7}"/>
                  </a:ext>
                </a:extLst>
              </p:cNvPr>
              <p:cNvSpPr/>
              <p:nvPr/>
            </p:nvSpPr>
            <p:spPr>
              <a:xfrm>
                <a:off x="971550" y="-2"/>
                <a:ext cx="1000609" cy="16192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6" name="직사각형 1025">
                <a:extLst>
                  <a:ext uri="{FF2B5EF4-FFF2-40B4-BE49-F238E27FC236}">
                    <a16:creationId xmlns:a16="http://schemas.microsoft.com/office/drawing/2014/main" id="{79FE87AF-ACA5-E15C-623F-75F10BE7BE76}"/>
                  </a:ext>
                </a:extLst>
              </p:cNvPr>
              <p:cNvSpPr/>
              <p:nvPr/>
            </p:nvSpPr>
            <p:spPr>
              <a:xfrm>
                <a:off x="1943100" y="-3"/>
                <a:ext cx="1000609" cy="16192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3" name="직사각형 1032">
                <a:extLst>
                  <a:ext uri="{FF2B5EF4-FFF2-40B4-BE49-F238E27FC236}">
                    <a16:creationId xmlns:a16="http://schemas.microsoft.com/office/drawing/2014/main" id="{CC3CD794-F547-1B59-8AB3-0CD5B946C21E}"/>
                  </a:ext>
                </a:extLst>
              </p:cNvPr>
              <p:cNvSpPr/>
              <p:nvPr/>
            </p:nvSpPr>
            <p:spPr>
              <a:xfrm>
                <a:off x="2914650" y="-4"/>
                <a:ext cx="1000609" cy="16192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7" name="직사각형 1036">
                <a:extLst>
                  <a:ext uri="{FF2B5EF4-FFF2-40B4-BE49-F238E27FC236}">
                    <a16:creationId xmlns:a16="http://schemas.microsoft.com/office/drawing/2014/main" id="{1B914292-0BD3-2C01-D7A0-8EE8D851141D}"/>
                  </a:ext>
                </a:extLst>
              </p:cNvPr>
              <p:cNvSpPr/>
              <p:nvPr/>
            </p:nvSpPr>
            <p:spPr>
              <a:xfrm>
                <a:off x="3886200" y="-5"/>
                <a:ext cx="1000609" cy="16192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3" name="직사각형 1042">
                <a:extLst>
                  <a:ext uri="{FF2B5EF4-FFF2-40B4-BE49-F238E27FC236}">
                    <a16:creationId xmlns:a16="http://schemas.microsoft.com/office/drawing/2014/main" id="{9495A143-C467-EA48-ABCF-DC0ABE8F2070}"/>
                  </a:ext>
                </a:extLst>
              </p:cNvPr>
              <p:cNvSpPr/>
              <p:nvPr/>
            </p:nvSpPr>
            <p:spPr>
              <a:xfrm>
                <a:off x="4857750" y="-6"/>
                <a:ext cx="1000609" cy="16192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4" name="직사각형 1043">
                <a:extLst>
                  <a:ext uri="{FF2B5EF4-FFF2-40B4-BE49-F238E27FC236}">
                    <a16:creationId xmlns:a16="http://schemas.microsoft.com/office/drawing/2014/main" id="{42AE9145-17C5-64E4-8B2E-63C89F94CDE2}"/>
                  </a:ext>
                </a:extLst>
              </p:cNvPr>
              <p:cNvSpPr/>
              <p:nvPr/>
            </p:nvSpPr>
            <p:spPr>
              <a:xfrm>
                <a:off x="5829300" y="-7"/>
                <a:ext cx="1000609" cy="161927"/>
              </a:xfrm>
              <a:prstGeom prst="rect">
                <a:avLst/>
              </a:prstGeom>
              <a:solidFill>
                <a:srgbClr val="003E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5" name="직사각형 1044">
                <a:extLst>
                  <a:ext uri="{FF2B5EF4-FFF2-40B4-BE49-F238E27FC236}">
                    <a16:creationId xmlns:a16="http://schemas.microsoft.com/office/drawing/2014/main" id="{709EF183-18C0-F91F-0AE7-A2E33B888523}"/>
                  </a:ext>
                </a:extLst>
              </p:cNvPr>
              <p:cNvSpPr/>
              <p:nvPr/>
            </p:nvSpPr>
            <p:spPr>
              <a:xfrm>
                <a:off x="6800850" y="-8"/>
                <a:ext cx="1000609" cy="161927"/>
              </a:xfrm>
              <a:prstGeom prst="rect">
                <a:avLst/>
              </a:prstGeom>
              <a:solidFill>
                <a:srgbClr val="C93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6" name="직사각형 1045">
                <a:extLst>
                  <a:ext uri="{FF2B5EF4-FFF2-40B4-BE49-F238E27FC236}">
                    <a16:creationId xmlns:a16="http://schemas.microsoft.com/office/drawing/2014/main" id="{5C2F512A-2A63-DD95-4309-E031FE55B827}"/>
                  </a:ext>
                </a:extLst>
              </p:cNvPr>
              <p:cNvSpPr/>
              <p:nvPr/>
            </p:nvSpPr>
            <p:spPr>
              <a:xfrm>
                <a:off x="7772400" y="-9"/>
                <a:ext cx="1000609" cy="161927"/>
              </a:xfrm>
              <a:prstGeom prst="rect">
                <a:avLst/>
              </a:prstGeom>
              <a:solidFill>
                <a:srgbClr val="5A8F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7" name="직사각형 1046">
                <a:extLst>
                  <a:ext uri="{FF2B5EF4-FFF2-40B4-BE49-F238E27FC236}">
                    <a16:creationId xmlns:a16="http://schemas.microsoft.com/office/drawing/2014/main" id="{A97DBB70-E8F5-23DA-EF0D-29853CE9BE10}"/>
                  </a:ext>
                </a:extLst>
              </p:cNvPr>
              <p:cNvSpPr/>
              <p:nvPr/>
            </p:nvSpPr>
            <p:spPr>
              <a:xfrm>
                <a:off x="8743950" y="-10"/>
                <a:ext cx="1000609" cy="161927"/>
              </a:xfrm>
              <a:prstGeom prst="rect">
                <a:avLst/>
              </a:prstGeom>
              <a:solidFill>
                <a:srgbClr val="ECE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8" name="직사각형 1047">
                <a:extLst>
                  <a:ext uri="{FF2B5EF4-FFF2-40B4-BE49-F238E27FC236}">
                    <a16:creationId xmlns:a16="http://schemas.microsoft.com/office/drawing/2014/main" id="{1EE9789E-010C-8BF7-CD78-46936A34D962}"/>
                  </a:ext>
                </a:extLst>
              </p:cNvPr>
              <p:cNvSpPr/>
              <p:nvPr/>
            </p:nvSpPr>
            <p:spPr>
              <a:xfrm>
                <a:off x="9715500" y="-11"/>
                <a:ext cx="1000609" cy="161927"/>
              </a:xfrm>
              <a:prstGeom prst="rect">
                <a:avLst/>
              </a:prstGeom>
              <a:solidFill>
                <a:srgbClr val="A37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9" name="직사각형 1048">
                <a:extLst>
                  <a:ext uri="{FF2B5EF4-FFF2-40B4-BE49-F238E27FC236}">
                    <a16:creationId xmlns:a16="http://schemas.microsoft.com/office/drawing/2014/main" id="{F0AF9427-D3CF-AB43-5B82-6D6F7B674B13}"/>
                  </a:ext>
                </a:extLst>
              </p:cNvPr>
              <p:cNvSpPr/>
              <p:nvPr/>
            </p:nvSpPr>
            <p:spPr>
              <a:xfrm>
                <a:off x="10687050" y="-12"/>
                <a:ext cx="1000609" cy="16192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0" name="직사각형 1049">
                <a:extLst>
                  <a:ext uri="{FF2B5EF4-FFF2-40B4-BE49-F238E27FC236}">
                    <a16:creationId xmlns:a16="http://schemas.microsoft.com/office/drawing/2014/main" id="{A818F1B0-D743-4EF8-B84B-C0D45E03DC5F}"/>
                  </a:ext>
                </a:extLst>
              </p:cNvPr>
              <p:cNvSpPr/>
              <p:nvPr/>
            </p:nvSpPr>
            <p:spPr>
              <a:xfrm>
                <a:off x="11658600" y="-13"/>
                <a:ext cx="1000609" cy="161927"/>
              </a:xfrm>
              <a:prstGeom prst="rect">
                <a:avLst/>
              </a:prstGeom>
              <a:solidFill>
                <a:srgbClr val="7B36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FB59DBCE-8B2C-DF1D-E561-1B06A5CA3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95" t="8990" r="4436" b="7789"/>
            <a:stretch/>
          </p:blipFill>
          <p:spPr>
            <a:xfrm>
              <a:off x="478858" y="784776"/>
              <a:ext cx="10991791" cy="5844624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9756116A-1215-FAAD-37F9-7495A5C9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086" y="864638"/>
              <a:ext cx="2886478" cy="1714739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F749E99C-DDC5-6152-4C3C-5A41349DC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600" y="934436"/>
              <a:ext cx="2886478" cy="1714739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2E3B9D9B-7D10-9201-B3F6-D1B85C81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4858" y="836040"/>
              <a:ext cx="2886478" cy="1714739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5350A2E6-BA5F-A439-2A7B-BE4392FC0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698" y="3143950"/>
              <a:ext cx="2886478" cy="1714739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8CDC908-708A-25BB-6CBF-A14DA985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6662" y="2550779"/>
              <a:ext cx="2886478" cy="1714739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A0C1549D-D20F-5A0A-62FE-F24823964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3140" y="2550778"/>
              <a:ext cx="2886478" cy="1714739"/>
            </a:xfrm>
            <a:prstGeom prst="rect">
              <a:avLst/>
            </a:prstGeom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75DF1CD3-C51C-E58A-FD76-7EC34E70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5056" y="4249718"/>
              <a:ext cx="2886478" cy="1714739"/>
            </a:xfrm>
            <a:prstGeom prst="rect">
              <a:avLst/>
            </a:prstGeom>
          </p:spPr>
        </p:pic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B6A10125-10FC-D4A7-1FC0-C113824E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2345" y="3331819"/>
              <a:ext cx="2886478" cy="1714739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3621D157-85F3-26DC-6F0F-C7823C2E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1983" y="4681538"/>
              <a:ext cx="2886478" cy="1714739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82CDE00E-556D-E325-B751-F1E4BBD8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8935" y="4577913"/>
              <a:ext cx="2886478" cy="1714739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49E2EF31-9820-550E-9092-0AC7D34B1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8955" y="912367"/>
              <a:ext cx="2886478" cy="1714739"/>
            </a:xfrm>
            <a:prstGeom prst="rect">
              <a:avLst/>
            </a:prstGeom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6AD9EF3F-6940-F54C-FCA3-A3314E6BD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8374" y="3097497"/>
              <a:ext cx="2886478" cy="1714739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ED28BF1-D31C-3FF4-7584-A8DBFCCDBD12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0D8CF4-F784-8500-090F-BE3A343C3F77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8F176E8-0BA9-79CE-F118-FD8C3DC1E83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78E11E7-CD43-7288-3A0A-05CAC7E6F112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08C8A7-0B5A-F787-E112-081A0B1C21AF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021938B-A84A-1B62-13C9-E0A305AED97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4D15863-17C9-54D8-23F8-B90AA296D132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C944269-EE3F-A417-C3D7-03058448964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55357DC-BB2D-2DA2-ACFC-904A2D1D17DF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929A6FC-5F41-CB49-C50C-E2A1F5AA82F5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BF6CBA8-56C6-4A7E-FD0D-913E2E9206AF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0917E9B-BD4E-10C2-5E63-E798F65D02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0A91896-A1C9-A1AE-C282-CED1873F660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9FBF1F9-43A1-051F-8316-88DC4CBCEC5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6281085-3555-294F-4725-9712395E469C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99F0EB0D-84C2-1A06-C58A-516CD34B3C35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D407CCF-95F0-E947-C086-CA63935FE7A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78DE378-795F-2435-2D08-2FE73F2EF02A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2B786BA-0029-BD74-F620-AAFBDAC8145B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F915694-BDB8-0560-2D03-5A0CE3D2286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AAB3326-588F-73D3-5AA8-1BCC37FB6E65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EBA22D0-87B4-08A1-9649-23E6A127C03C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A9C9C6FB-89A8-05DD-972C-FB017D881B35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AF74A18-4062-CBCF-58BD-76B0D497ECF3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5D7179F-4C7F-930A-3050-555CFE8774F2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23573A9-340D-8BA0-C540-800E87423E1A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0082E7B-2E17-827B-169B-984402E79199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34278193-A14A-8DCC-4253-DD18A73C562D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CAFCB8-DEDF-DAC9-AE01-595178F15E40}"/>
              </a:ext>
            </a:extLst>
          </p:cNvPr>
          <p:cNvSpPr txBox="1"/>
          <p:nvPr/>
        </p:nvSpPr>
        <p:spPr>
          <a:xfrm>
            <a:off x="289710" y="228600"/>
            <a:ext cx="615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Part 2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7D33A-B8AB-4ACA-1CF7-2BDCB50AC1F0}"/>
              </a:ext>
            </a:extLst>
          </p:cNvPr>
          <p:cNvSpPr txBox="1"/>
          <p:nvPr/>
        </p:nvSpPr>
        <p:spPr>
          <a:xfrm>
            <a:off x="920011" y="228599"/>
            <a:ext cx="4488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table setting of 5 dish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9476274-C4EA-888D-8F39-0B873864A3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8156" t="16676" r="16275" b="5927"/>
          <a:stretch/>
        </p:blipFill>
        <p:spPr>
          <a:xfrm>
            <a:off x="3045690" y="4675446"/>
            <a:ext cx="1440000" cy="1440000"/>
          </a:xfrm>
          <a:prstGeom prst="hexagon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3D9D747-8B1A-27DB-98B9-A26B8BA1219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5923" t="3660"/>
          <a:stretch/>
        </p:blipFill>
        <p:spPr>
          <a:xfrm>
            <a:off x="5842158" y="4714034"/>
            <a:ext cx="1440000" cy="1440000"/>
          </a:xfrm>
          <a:prstGeom prst="hexagon">
            <a:avLst/>
          </a:prstGeom>
        </p:spPr>
      </p:pic>
      <p:pic>
        <p:nvPicPr>
          <p:cNvPr id="34" name="Picture 2" descr="본죽">
            <a:extLst>
              <a:ext uri="{FF2B5EF4-FFF2-40B4-BE49-F238E27FC236}">
                <a16:creationId xmlns:a16="http://schemas.microsoft.com/office/drawing/2014/main" id="{C811778C-46A6-08A3-265B-7E63F5CD61F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17"/>
          <a:stretch/>
        </p:blipFill>
        <p:spPr bwMode="auto">
          <a:xfrm>
            <a:off x="3528175" y="947012"/>
            <a:ext cx="1440000" cy="144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운림가 동치미 - 운림가">
            <a:extLst>
              <a:ext uri="{FF2B5EF4-FFF2-40B4-BE49-F238E27FC236}">
                <a16:creationId xmlns:a16="http://schemas.microsoft.com/office/drawing/2014/main" id="{B4C81C19-B61B-6526-B1C9-4F9BA9D9317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9857" y="864637"/>
            <a:ext cx="1440000" cy="144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그림 1050">
            <a:extLst>
              <a:ext uri="{FF2B5EF4-FFF2-40B4-BE49-F238E27FC236}">
                <a16:creationId xmlns:a16="http://schemas.microsoft.com/office/drawing/2014/main" id="{AD95264C-B575-1AF9-CE44-D7BDD05485E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17346" t="11860" r="19231" b="8127"/>
          <a:stretch/>
        </p:blipFill>
        <p:spPr>
          <a:xfrm>
            <a:off x="3693189" y="3433917"/>
            <a:ext cx="1080000" cy="1080000"/>
          </a:xfrm>
          <a:prstGeom prst="hexagon">
            <a:avLst/>
          </a:prstGeom>
        </p:spPr>
      </p:pic>
      <p:pic>
        <p:nvPicPr>
          <p:cNvPr id="1053" name="Picture 8" descr="다양하게 즐겨보자! 지역별 순대 양념장 : ZUM 허브">
            <a:extLst>
              <a:ext uri="{FF2B5EF4-FFF2-40B4-BE49-F238E27FC236}">
                <a16:creationId xmlns:a16="http://schemas.microsoft.com/office/drawing/2014/main" id="{68489FBA-1BF6-8CD5-042B-0D41AB8E53C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3018" y="4265517"/>
            <a:ext cx="1080000" cy="108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4" descr="사이버안동소주박물관">
            <a:extLst>
              <a:ext uri="{FF2B5EF4-FFF2-40B4-BE49-F238E27FC236}">
                <a16:creationId xmlns:a16="http://schemas.microsoft.com/office/drawing/2014/main" id="{55E46066-151F-3487-7211-CF6E917D186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4207" y="3574098"/>
            <a:ext cx="1440000" cy="144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10" descr="몽촌반찬 | 생선구이 3종">
            <a:extLst>
              <a:ext uri="{FF2B5EF4-FFF2-40B4-BE49-F238E27FC236}">
                <a16:creationId xmlns:a16="http://schemas.microsoft.com/office/drawing/2014/main" id="{BF2FC81E-A980-B008-465D-FA6EC5CBABD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75" y="1983054"/>
            <a:ext cx="1440000" cy="144000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8" descr="idboard detail">
            <a:extLst>
              <a:ext uri="{FF2B5EF4-FFF2-40B4-BE49-F238E27FC236}">
                <a16:creationId xmlns:a16="http://schemas.microsoft.com/office/drawing/2014/main" id="{E2685057-770C-AC5C-903B-F2C8138813B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80" y="2659548"/>
            <a:ext cx="1440000" cy="1440000"/>
          </a:xfrm>
          <a:prstGeom prst="hexagon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12" descr="숭어전유어 레시피 전통식품 전통음식 고조리서 우리음식(우리음식) - 램프쿡">
            <a:extLst>
              <a:ext uri="{FF2B5EF4-FFF2-40B4-BE49-F238E27FC236}">
                <a16:creationId xmlns:a16="http://schemas.microsoft.com/office/drawing/2014/main" id="{20051A5B-A9FA-AB46-08B0-B12C9AF5188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2531630"/>
            <a:ext cx="1440000" cy="1440000"/>
          </a:xfrm>
          <a:prstGeom prst="hexagon">
            <a:avLst/>
          </a:prstGeom>
          <a:noFill/>
          <a:ln w="50800">
            <a:noFill/>
          </a:ln>
        </p:spPr>
      </p:pic>
      <p:pic>
        <p:nvPicPr>
          <p:cNvPr id="1061" name="Picture 18" descr="양파장아찌-깊은 맛, 새콤함에 자꾸만 집어먹게 되는 양파장아찌...^^ : 네이버 블로그">
            <a:extLst>
              <a:ext uri="{FF2B5EF4-FFF2-40B4-BE49-F238E27FC236}">
                <a16:creationId xmlns:a16="http://schemas.microsoft.com/office/drawing/2014/main" id="{21C54C4E-4475-3EE0-AB27-61E2AA33AFC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3463" y="2155933"/>
            <a:ext cx="1440000" cy="1440000"/>
          </a:xfrm>
          <a:prstGeom prst="hexagon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6" descr="고사리 나물 쉽고 맛있게 만들기">
            <a:extLst>
              <a:ext uri="{FF2B5EF4-FFF2-40B4-BE49-F238E27FC236}">
                <a16:creationId xmlns:a16="http://schemas.microsoft.com/office/drawing/2014/main" id="{73A243FC-1D35-7045-8BE5-1AAAA87A099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1854" y="2083486"/>
            <a:ext cx="1440000" cy="1440000"/>
          </a:xfrm>
          <a:prstGeom prst="hexagon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사각형: 둥근 모서리 1062">
            <a:extLst>
              <a:ext uri="{FF2B5EF4-FFF2-40B4-BE49-F238E27FC236}">
                <a16:creationId xmlns:a16="http://schemas.microsoft.com/office/drawing/2014/main" id="{D873BC17-A0FC-B654-D292-0D9862A47323}"/>
              </a:ext>
            </a:extLst>
          </p:cNvPr>
          <p:cNvSpPr/>
          <p:nvPr/>
        </p:nvSpPr>
        <p:spPr>
          <a:xfrm>
            <a:off x="2167045" y="2004059"/>
            <a:ext cx="7844701" cy="1795789"/>
          </a:xfrm>
          <a:prstGeom prst="roundRect">
            <a:avLst/>
          </a:prstGeom>
          <a:noFill/>
          <a:ln w="57150" cmpd="sng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732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6489B8B-C195-48A4-9D1D-8B40EFCAD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929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6526A3-D900-475E-BFE8-545AC1E3A616}"/>
              </a:ext>
            </a:extLst>
          </p:cNvPr>
          <p:cNvSpPr txBox="1"/>
          <p:nvPr/>
        </p:nvSpPr>
        <p:spPr>
          <a:xfrm>
            <a:off x="579863" y="786148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/>
              <a:t>수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95803-DA9A-4DA2-AA6C-49CDFEB1D8B5}"/>
              </a:ext>
            </a:extLst>
          </p:cNvPr>
          <p:cNvSpPr txBox="1"/>
          <p:nvPr/>
        </p:nvSpPr>
        <p:spPr>
          <a:xfrm>
            <a:off x="1054994" y="401427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/>
              <a:t>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4D9CC-628D-4702-B7E4-0B360AAD1106}"/>
              </a:ext>
            </a:extLst>
          </p:cNvPr>
          <p:cNvSpPr txBox="1"/>
          <p:nvPr/>
        </p:nvSpPr>
        <p:spPr>
          <a:xfrm>
            <a:off x="1444637" y="952144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/>
              <a:t>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7E9A2-7E09-92A8-1BBD-DDA05F6CA35C}"/>
              </a:ext>
            </a:extLst>
          </p:cNvPr>
          <p:cNvSpPr txBox="1"/>
          <p:nvPr/>
        </p:nvSpPr>
        <p:spPr>
          <a:xfrm>
            <a:off x="2377840" y="593787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/>
              <a:t>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FA645-F71E-87EA-7BB6-82CC5CE6664D}"/>
              </a:ext>
            </a:extLst>
          </p:cNvPr>
          <p:cNvSpPr txBox="1"/>
          <p:nvPr/>
        </p:nvSpPr>
        <p:spPr>
          <a:xfrm>
            <a:off x="1803917" y="497608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/>
              <a:t>어</a:t>
            </a:r>
          </a:p>
        </p:txBody>
      </p:sp>
    </p:spTree>
    <p:extLst>
      <p:ext uri="{BB962C8B-B14F-4D97-AF65-F5344CB8AC3E}">
        <p14:creationId xmlns:p14="http://schemas.microsoft.com/office/powerpoint/2010/main" val="38991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11B6DEF-5AC3-46F2-8043-A6A7BBE6F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1"/>
            <a:ext cx="12204700" cy="3432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7E775A-5D56-481E-A1AC-36F8F1570258}"/>
              </a:ext>
            </a:extLst>
          </p:cNvPr>
          <p:cNvSpPr txBox="1"/>
          <p:nvPr/>
        </p:nvSpPr>
        <p:spPr>
          <a:xfrm>
            <a:off x="1524000" y="2857500"/>
            <a:ext cx="1538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ea"/>
                <a:ea typeface="+mj-ea"/>
              </a:rPr>
              <a:t>CONTENTS</a:t>
            </a:r>
            <a:endParaRPr lang="ko-KR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4AB08-EE95-47FA-B3A9-7D90D4F69B06}"/>
              </a:ext>
            </a:extLst>
          </p:cNvPr>
          <p:cNvSpPr txBox="1"/>
          <p:nvPr/>
        </p:nvSpPr>
        <p:spPr>
          <a:xfrm>
            <a:off x="2368483" y="4038600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A271C-DA34-4F11-842B-CE2206ECA5DA}"/>
              </a:ext>
            </a:extLst>
          </p:cNvPr>
          <p:cNvSpPr txBox="1"/>
          <p:nvPr/>
        </p:nvSpPr>
        <p:spPr>
          <a:xfrm>
            <a:off x="3200266" y="40386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MAIN DISH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1088C-BFA8-46D4-B769-C4580857356B}"/>
              </a:ext>
            </a:extLst>
          </p:cNvPr>
          <p:cNvSpPr txBox="1"/>
          <p:nvPr/>
        </p:nvSpPr>
        <p:spPr>
          <a:xfrm>
            <a:off x="2368483" y="4881264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88616-CC44-4013-8E65-FE893CA6F7FA}"/>
              </a:ext>
            </a:extLst>
          </p:cNvPr>
          <p:cNvSpPr txBox="1"/>
          <p:nvPr/>
        </p:nvSpPr>
        <p:spPr>
          <a:xfrm>
            <a:off x="3200266" y="4881264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202020"/>
                </a:solidFill>
                <a:latin typeface="-apple-system"/>
                <a:ea typeface="+mj-ea"/>
              </a:rPr>
              <a:t>SIDE DISH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B53F7-C655-4306-B83B-333C22635604}"/>
              </a:ext>
            </a:extLst>
          </p:cNvPr>
          <p:cNvSpPr txBox="1"/>
          <p:nvPr/>
        </p:nvSpPr>
        <p:spPr>
          <a:xfrm>
            <a:off x="2368483" y="5723928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C0B5C-718C-4B9B-986C-81D6F68F430A}"/>
              </a:ext>
            </a:extLst>
          </p:cNvPr>
          <p:cNvSpPr txBox="1"/>
          <p:nvPr/>
        </p:nvSpPr>
        <p:spPr>
          <a:xfrm>
            <a:off x="3200266" y="5723928"/>
            <a:ext cx="227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The table setting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6F9ABBE-0980-4B27-86C8-8783BE8F97B0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999BE389-AD08-4961-BD12-88857293DC6A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42FDA189-4EF0-46C7-8310-B1B88D0372C5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D8ACE591-1498-4FD8-929A-D968E2CBB1F8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4542F6A4-5D9B-4F2B-B5B6-810F55ED19CE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275C919-5F6A-46A7-ADD4-4AFAFA598292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1075712-257A-46AB-9B50-DE27E164444A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D2A4675E-E884-4ED9-8969-8A7D94D247B5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7A8B2ED1-CD1E-4247-A05D-EECDD4100900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BC676631-28F9-43A4-9E08-7F0F46F2BA23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59C19C95-E502-43D0-9762-DE718A459009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D8707B1-82C2-46F5-9BBC-FFD12F4DF991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FF1D075F-ADA3-4DAB-A21E-964C99D9FA00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8883877-67E1-40AD-BF88-4961F30BCB9C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41B0E714-14F8-4E0F-A3A1-9EF6418F0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973" y="203200"/>
            <a:ext cx="628627" cy="419098"/>
          </a:xfrm>
          <a:prstGeom prst="rect">
            <a:avLst/>
          </a:prstGeom>
          <a:effectLst>
            <a:outerShdw blurRad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0FB77A4B-FEA6-4972-BF1B-5A88BA2D7BDC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2F3ACBDD-47DC-46DB-A8E8-63A2BA45D668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97F80E10-142F-4146-920C-F7EBC0BB2C42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F6FCA472-57D2-4E0B-BC92-31D64E6DAF68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0C11BCBF-BCA2-49F4-8F6A-CFA367048DC5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00E05EF2-46A9-4F4B-A5F5-9A625F412C78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79B4FEC0-BF3B-44D8-8D5B-174EF0B6C920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50737972-7E23-4D85-8881-980FC87D34B3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3CB4076-AB1D-4554-A08B-F88D0BE476E9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6B0AB999-8B65-4F81-9FE5-657B856FB2C0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3BC514FC-76BD-4277-A24B-DB23D33411B9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F16FFC26-5A87-4F6C-B8F7-261F583F148B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E85CC90D-76B1-43B5-A81C-9D5A78F99691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0B6FC426-1E45-46D0-A732-4AA7685F0E96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802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89ADA1E-96E9-4B00-87F9-835DEE3A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FB0CCB-8BCE-4B3B-9629-E2A2246FDEF4}"/>
              </a:ext>
            </a:extLst>
          </p:cNvPr>
          <p:cNvSpPr txBox="1"/>
          <p:nvPr/>
        </p:nvSpPr>
        <p:spPr>
          <a:xfrm>
            <a:off x="676776" y="2808069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1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6FC9C-32CC-45BA-ADDD-7E6CE787773F}"/>
              </a:ext>
            </a:extLst>
          </p:cNvPr>
          <p:cNvSpPr txBox="1"/>
          <p:nvPr/>
        </p:nvSpPr>
        <p:spPr>
          <a:xfrm>
            <a:off x="676776" y="3454401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 DISH</a:t>
            </a:r>
            <a:endParaRPr lang="ko-KR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094533B-D41E-4A9B-A02E-9A182790729F}"/>
              </a:ext>
            </a:extLst>
          </p:cNvPr>
          <p:cNvCxnSpPr/>
          <p:nvPr/>
        </p:nvCxnSpPr>
        <p:spPr>
          <a:xfrm>
            <a:off x="172786" y="2607543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DC9D2CE-0649-4FA1-A1D2-712C268384EE}"/>
              </a:ext>
            </a:extLst>
          </p:cNvPr>
          <p:cNvCxnSpPr/>
          <p:nvPr/>
        </p:nvCxnSpPr>
        <p:spPr>
          <a:xfrm>
            <a:off x="0" y="2677393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E85FF94-EE08-4353-9A8C-5B829F578DBC}"/>
              </a:ext>
            </a:extLst>
          </p:cNvPr>
          <p:cNvCxnSpPr/>
          <p:nvPr/>
        </p:nvCxnSpPr>
        <p:spPr>
          <a:xfrm>
            <a:off x="166373" y="4137374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399E9C4-7771-456C-91F2-409F4E17CECF}"/>
              </a:ext>
            </a:extLst>
          </p:cNvPr>
          <p:cNvCxnSpPr/>
          <p:nvPr/>
        </p:nvCxnSpPr>
        <p:spPr>
          <a:xfrm>
            <a:off x="299786" y="4216767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DF71EF0-5EF9-46DE-8A47-1C9DDEA95572}"/>
              </a:ext>
            </a:extLst>
          </p:cNvPr>
          <p:cNvCxnSpPr>
            <a:cxnSpLocks/>
          </p:cNvCxnSpPr>
          <p:nvPr/>
        </p:nvCxnSpPr>
        <p:spPr>
          <a:xfrm rot="5400000">
            <a:off x="-2479540" y="2713186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FB76D83-2F65-4DF8-8716-133E76C3E3A2}"/>
              </a:ext>
            </a:extLst>
          </p:cNvPr>
          <p:cNvCxnSpPr>
            <a:cxnSpLocks/>
          </p:cNvCxnSpPr>
          <p:nvPr/>
        </p:nvCxnSpPr>
        <p:spPr>
          <a:xfrm rot="5400000">
            <a:off x="-2402808" y="2693737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ED27E2E-B2E5-464B-B17B-CCD78AF0ED5F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9D407BF-EDEC-4D64-8089-C8A4965A19B1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9F54B556-6D82-4A20-AD7D-857B42B2E7B8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721C8C24-D2F7-4AD3-A434-D559E1502B37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F1DAFAD-72E7-4369-90BF-0CA348A9E1C0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A0E9B99-B37A-40DA-8467-482BBB146CEC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BB86801-0821-4356-963A-B54CC8C62984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26A9858-C6AF-44FA-8AF6-4877BF8E570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4446BCC3-4337-4A21-99F3-433915A88AC3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E866C880-D2E8-4842-8C1C-8621D89FCCAE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F0269213-2671-4FF9-A287-B3C132765D1A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4E7B6387-26CA-48DD-ADAE-20D890055BA4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6F08E691-475B-411A-AD69-210FCD7B41DB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B4BE51A1-B119-47F8-B414-63B177EDA31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2EEA884-FC44-42C1-A042-3AA3531830F4}"/>
              </a:ext>
            </a:extLst>
          </p:cNvPr>
          <p:cNvSpPr txBox="1"/>
          <p:nvPr/>
        </p:nvSpPr>
        <p:spPr>
          <a:xfrm>
            <a:off x="9976901" y="6532285"/>
            <a:ext cx="21964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ⓒSaebyeol Yu.</a:t>
            </a:r>
            <a:r>
              <a: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Saebyeol’s</a:t>
            </a:r>
            <a:r>
              <a: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PowerPoint</a:t>
            </a:r>
            <a:endParaRPr lang="ko-KR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44D03DD3-BFD9-4663-AB91-28CC87DEA902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5390B9A8-8B4D-45D3-8D9A-EDAAF9599FFA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765C17C5-50C7-4B3F-83B2-0A331AE9DD84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42DD4668-5F14-41E8-8BB0-65DA54EF4634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B7B41F72-360D-4D56-9089-EF1972D00767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6E3C9AC-7798-42C7-9E5E-CDBB89095F1F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6C128853-BBC3-4774-ACB0-928372946065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B840491E-A2BF-4AEF-887E-D61A2CFD2F1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7F2AA6DB-9E55-408B-868C-4E36CA624451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3EABEABA-78BA-49C6-98B2-C159CF9E84C8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2031C5B6-21AC-40BB-8826-613E3E35C5A8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43979624-20F9-40AD-A819-CA0ECEDF5715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D5745054-FF25-4995-817A-989147D3E589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4E1B5CA0-0AE8-49C9-81C5-C1998856E40C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6130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0ED28BF1-D31C-3FF4-7584-A8DBFCCDBD12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0D8CF4-F784-8500-090F-BE3A343C3F77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8F176E8-0BA9-79CE-F118-FD8C3DC1E83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78E11E7-CD43-7288-3A0A-05CAC7E6F112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08C8A7-0B5A-F787-E112-081A0B1C21AF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021938B-A84A-1B62-13C9-E0A305AED97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4D15863-17C9-54D8-23F8-B90AA296D132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C944269-EE3F-A417-C3D7-03058448964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55357DC-BB2D-2DA2-ACFC-904A2D1D17DF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929A6FC-5F41-CB49-C50C-E2A1F5AA82F5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BF6CBA8-56C6-4A7E-FD0D-913E2E9206AF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0917E9B-BD4E-10C2-5E63-E798F65D02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0A91896-A1C9-A1AE-C282-CED1873F660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9FBF1F9-43A1-051F-8316-88DC4CBCEC5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CAFCB8-DEDF-DAC9-AE01-595178F15E40}"/>
              </a:ext>
            </a:extLst>
          </p:cNvPr>
          <p:cNvSpPr txBox="1"/>
          <p:nvPr/>
        </p:nvSpPr>
        <p:spPr>
          <a:xfrm>
            <a:off x="289710" y="228600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Part 1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7D33A-B8AB-4ACA-1CF7-2BDCB50AC1F0}"/>
              </a:ext>
            </a:extLst>
          </p:cNvPr>
          <p:cNvSpPr txBox="1"/>
          <p:nvPr/>
        </p:nvSpPr>
        <p:spPr>
          <a:xfrm>
            <a:off x="920011" y="228599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kind of main dish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5D190-FFB6-54A8-4A94-1F2A88D35AE8}"/>
              </a:ext>
            </a:extLst>
          </p:cNvPr>
          <p:cNvSpPr txBox="1"/>
          <p:nvPr/>
        </p:nvSpPr>
        <p:spPr>
          <a:xfrm>
            <a:off x="763114" y="1228397"/>
            <a:ext cx="2991964" cy="5139869"/>
          </a:xfrm>
          <a:custGeom>
            <a:avLst/>
            <a:gdLst>
              <a:gd name="connsiteX0" fmla="*/ 0 w 2991964"/>
              <a:gd name="connsiteY0" fmla="*/ 0 h 5139869"/>
              <a:gd name="connsiteX1" fmla="*/ 568473 w 2991964"/>
              <a:gd name="connsiteY1" fmla="*/ 0 h 5139869"/>
              <a:gd name="connsiteX2" fmla="*/ 1077107 w 2991964"/>
              <a:gd name="connsiteY2" fmla="*/ 0 h 5139869"/>
              <a:gd name="connsiteX3" fmla="*/ 1735339 w 2991964"/>
              <a:gd name="connsiteY3" fmla="*/ 0 h 5139869"/>
              <a:gd name="connsiteX4" fmla="*/ 2303812 w 2991964"/>
              <a:gd name="connsiteY4" fmla="*/ 0 h 5139869"/>
              <a:gd name="connsiteX5" fmla="*/ 2991964 w 2991964"/>
              <a:gd name="connsiteY5" fmla="*/ 0 h 5139869"/>
              <a:gd name="connsiteX6" fmla="*/ 2991964 w 2991964"/>
              <a:gd name="connsiteY6" fmla="*/ 673894 h 5139869"/>
              <a:gd name="connsiteX7" fmla="*/ 2991964 w 2991964"/>
              <a:gd name="connsiteY7" fmla="*/ 1244990 h 5139869"/>
              <a:gd name="connsiteX8" fmla="*/ 2991964 w 2991964"/>
              <a:gd name="connsiteY8" fmla="*/ 1816087 h 5139869"/>
              <a:gd name="connsiteX9" fmla="*/ 2991964 w 2991964"/>
              <a:gd name="connsiteY9" fmla="*/ 2284386 h 5139869"/>
              <a:gd name="connsiteX10" fmla="*/ 2991964 w 2991964"/>
              <a:gd name="connsiteY10" fmla="*/ 2752685 h 5139869"/>
              <a:gd name="connsiteX11" fmla="*/ 2991964 w 2991964"/>
              <a:gd name="connsiteY11" fmla="*/ 3323782 h 5139869"/>
              <a:gd name="connsiteX12" fmla="*/ 2991964 w 2991964"/>
              <a:gd name="connsiteY12" fmla="*/ 3946277 h 5139869"/>
              <a:gd name="connsiteX13" fmla="*/ 2991964 w 2991964"/>
              <a:gd name="connsiteY13" fmla="*/ 4363178 h 5139869"/>
              <a:gd name="connsiteX14" fmla="*/ 2991964 w 2991964"/>
              <a:gd name="connsiteY14" fmla="*/ 5139869 h 5139869"/>
              <a:gd name="connsiteX15" fmla="*/ 2393571 w 2991964"/>
              <a:gd name="connsiteY15" fmla="*/ 5139869 h 5139869"/>
              <a:gd name="connsiteX16" fmla="*/ 1795178 w 2991964"/>
              <a:gd name="connsiteY16" fmla="*/ 5139869 h 5139869"/>
              <a:gd name="connsiteX17" fmla="*/ 1136946 w 2991964"/>
              <a:gd name="connsiteY17" fmla="*/ 5139869 h 5139869"/>
              <a:gd name="connsiteX18" fmla="*/ 538554 w 2991964"/>
              <a:gd name="connsiteY18" fmla="*/ 5139869 h 5139869"/>
              <a:gd name="connsiteX19" fmla="*/ 0 w 2991964"/>
              <a:gd name="connsiteY19" fmla="*/ 5139869 h 5139869"/>
              <a:gd name="connsiteX20" fmla="*/ 0 w 2991964"/>
              <a:gd name="connsiteY20" fmla="*/ 4671570 h 5139869"/>
              <a:gd name="connsiteX21" fmla="*/ 0 w 2991964"/>
              <a:gd name="connsiteY21" fmla="*/ 4151872 h 5139869"/>
              <a:gd name="connsiteX22" fmla="*/ 0 w 2991964"/>
              <a:gd name="connsiteY22" fmla="*/ 3477978 h 5139869"/>
              <a:gd name="connsiteX23" fmla="*/ 0 w 2991964"/>
              <a:gd name="connsiteY23" fmla="*/ 2906881 h 5139869"/>
              <a:gd name="connsiteX24" fmla="*/ 0 w 2991964"/>
              <a:gd name="connsiteY24" fmla="*/ 2387184 h 5139869"/>
              <a:gd name="connsiteX25" fmla="*/ 0 w 2991964"/>
              <a:gd name="connsiteY25" fmla="*/ 1970283 h 5139869"/>
              <a:gd name="connsiteX26" fmla="*/ 0 w 2991964"/>
              <a:gd name="connsiteY26" fmla="*/ 1553383 h 5139869"/>
              <a:gd name="connsiteX27" fmla="*/ 0 w 2991964"/>
              <a:gd name="connsiteY27" fmla="*/ 930887 h 5139869"/>
              <a:gd name="connsiteX28" fmla="*/ 0 w 2991964"/>
              <a:gd name="connsiteY28" fmla="*/ 0 h 513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91964" h="5139869" extrusionOk="0">
                <a:moveTo>
                  <a:pt x="0" y="0"/>
                </a:moveTo>
                <a:cubicBezTo>
                  <a:pt x="170483" y="-1953"/>
                  <a:pt x="348670" y="7492"/>
                  <a:pt x="568473" y="0"/>
                </a:cubicBezTo>
                <a:cubicBezTo>
                  <a:pt x="788276" y="-7492"/>
                  <a:pt x="933322" y="15208"/>
                  <a:pt x="1077107" y="0"/>
                </a:cubicBezTo>
                <a:cubicBezTo>
                  <a:pt x="1220892" y="-15208"/>
                  <a:pt x="1527002" y="63058"/>
                  <a:pt x="1735339" y="0"/>
                </a:cubicBezTo>
                <a:cubicBezTo>
                  <a:pt x="1943676" y="-63058"/>
                  <a:pt x="2072444" y="47998"/>
                  <a:pt x="2303812" y="0"/>
                </a:cubicBezTo>
                <a:cubicBezTo>
                  <a:pt x="2535180" y="-47998"/>
                  <a:pt x="2734078" y="33537"/>
                  <a:pt x="2991964" y="0"/>
                </a:cubicBezTo>
                <a:cubicBezTo>
                  <a:pt x="2994044" y="252048"/>
                  <a:pt x="2953390" y="461645"/>
                  <a:pt x="2991964" y="673894"/>
                </a:cubicBezTo>
                <a:cubicBezTo>
                  <a:pt x="3030538" y="886143"/>
                  <a:pt x="2942999" y="1056369"/>
                  <a:pt x="2991964" y="1244990"/>
                </a:cubicBezTo>
                <a:cubicBezTo>
                  <a:pt x="3040929" y="1433611"/>
                  <a:pt x="2979780" y="1600453"/>
                  <a:pt x="2991964" y="1816087"/>
                </a:cubicBezTo>
                <a:cubicBezTo>
                  <a:pt x="3004148" y="2031721"/>
                  <a:pt x="2940891" y="2150420"/>
                  <a:pt x="2991964" y="2284386"/>
                </a:cubicBezTo>
                <a:cubicBezTo>
                  <a:pt x="3043037" y="2418352"/>
                  <a:pt x="2944465" y="2535231"/>
                  <a:pt x="2991964" y="2752685"/>
                </a:cubicBezTo>
                <a:cubicBezTo>
                  <a:pt x="3039463" y="2970139"/>
                  <a:pt x="2961340" y="3113914"/>
                  <a:pt x="2991964" y="3323782"/>
                </a:cubicBezTo>
                <a:cubicBezTo>
                  <a:pt x="3022588" y="3533650"/>
                  <a:pt x="2957670" y="3697244"/>
                  <a:pt x="2991964" y="3946277"/>
                </a:cubicBezTo>
                <a:cubicBezTo>
                  <a:pt x="3026258" y="4195310"/>
                  <a:pt x="2990233" y="4204049"/>
                  <a:pt x="2991964" y="4363178"/>
                </a:cubicBezTo>
                <a:cubicBezTo>
                  <a:pt x="2993695" y="4522307"/>
                  <a:pt x="2977705" y="4798887"/>
                  <a:pt x="2991964" y="5139869"/>
                </a:cubicBezTo>
                <a:cubicBezTo>
                  <a:pt x="2754692" y="5196868"/>
                  <a:pt x="2558034" y="5138565"/>
                  <a:pt x="2393571" y="5139869"/>
                </a:cubicBezTo>
                <a:cubicBezTo>
                  <a:pt x="2229108" y="5141173"/>
                  <a:pt x="2005273" y="5120846"/>
                  <a:pt x="1795178" y="5139869"/>
                </a:cubicBezTo>
                <a:cubicBezTo>
                  <a:pt x="1585083" y="5158892"/>
                  <a:pt x="1413740" y="5134982"/>
                  <a:pt x="1136946" y="5139869"/>
                </a:cubicBezTo>
                <a:cubicBezTo>
                  <a:pt x="860152" y="5144756"/>
                  <a:pt x="720268" y="5106728"/>
                  <a:pt x="538554" y="5139869"/>
                </a:cubicBezTo>
                <a:cubicBezTo>
                  <a:pt x="356840" y="5173010"/>
                  <a:pt x="220994" y="5132360"/>
                  <a:pt x="0" y="5139869"/>
                </a:cubicBezTo>
                <a:cubicBezTo>
                  <a:pt x="-40884" y="4970069"/>
                  <a:pt x="26664" y="4853421"/>
                  <a:pt x="0" y="4671570"/>
                </a:cubicBezTo>
                <a:cubicBezTo>
                  <a:pt x="-26664" y="4489719"/>
                  <a:pt x="30950" y="4335921"/>
                  <a:pt x="0" y="4151872"/>
                </a:cubicBezTo>
                <a:cubicBezTo>
                  <a:pt x="-30950" y="3967823"/>
                  <a:pt x="56153" y="3632059"/>
                  <a:pt x="0" y="3477978"/>
                </a:cubicBezTo>
                <a:cubicBezTo>
                  <a:pt x="-56153" y="3323897"/>
                  <a:pt x="6213" y="3124074"/>
                  <a:pt x="0" y="2906881"/>
                </a:cubicBezTo>
                <a:cubicBezTo>
                  <a:pt x="-6213" y="2689688"/>
                  <a:pt x="39158" y="2644479"/>
                  <a:pt x="0" y="2387184"/>
                </a:cubicBezTo>
                <a:cubicBezTo>
                  <a:pt x="-39158" y="2129889"/>
                  <a:pt x="21391" y="2101423"/>
                  <a:pt x="0" y="1970283"/>
                </a:cubicBezTo>
                <a:cubicBezTo>
                  <a:pt x="-21391" y="1839143"/>
                  <a:pt x="16175" y="1666818"/>
                  <a:pt x="0" y="1553383"/>
                </a:cubicBezTo>
                <a:cubicBezTo>
                  <a:pt x="-16175" y="1439948"/>
                  <a:pt x="20084" y="1226369"/>
                  <a:pt x="0" y="930887"/>
                </a:cubicBezTo>
                <a:cubicBezTo>
                  <a:pt x="-20084" y="635405"/>
                  <a:pt x="35496" y="43425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91673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Basic food</a:t>
            </a:r>
          </a:p>
          <a:p>
            <a:pPr algn="ctr"/>
            <a:endParaRPr lang="en-US" altLang="ko-KR" dirty="0"/>
          </a:p>
          <a:p>
            <a:pPr marL="285750" indent="-285750" algn="ctr">
              <a:buFontTx/>
              <a:buChar char="-"/>
            </a:pPr>
            <a:r>
              <a:rPr lang="en-US" altLang="ko-KR" sz="2000" dirty="0"/>
              <a:t>Rice</a:t>
            </a:r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밥</a:t>
            </a:r>
            <a:r>
              <a:rPr lang="en-US" altLang="ko-KR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2000" dirty="0"/>
              <a:t>Soup</a:t>
            </a:r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국</a:t>
            </a:r>
            <a:r>
              <a:rPr lang="en-US" altLang="ko-KR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2000" dirty="0"/>
              <a:t>Kimchi</a:t>
            </a:r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김치</a:t>
            </a:r>
            <a:r>
              <a:rPr lang="en-US" altLang="ko-KR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2000" dirty="0"/>
              <a:t>Sauce</a:t>
            </a:r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장</a:t>
            </a:r>
            <a:r>
              <a:rPr lang="en-US" altLang="ko-KR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2000" dirty="0"/>
              <a:t>Stew</a:t>
            </a:r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찌개</a:t>
            </a:r>
            <a:r>
              <a:rPr lang="en-US" altLang="ko-KR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2000" dirty="0"/>
              <a:t>Steamed dish</a:t>
            </a:r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찜</a:t>
            </a:r>
            <a:r>
              <a:rPr lang="en-US" altLang="ko-KR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2000" dirty="0" err="1"/>
              <a:t>Jeongol</a:t>
            </a:r>
            <a:endParaRPr lang="en-US" altLang="ko-KR" sz="2000" dirty="0"/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전골</a:t>
            </a:r>
            <a:r>
              <a:rPr lang="en-US" altLang="ko-KR" dirty="0"/>
              <a:t>)</a:t>
            </a:r>
          </a:p>
          <a:p>
            <a:pPr marL="285750" indent="-285750" algn="ctr">
              <a:buFontTx/>
              <a:buChar char="-"/>
            </a:pPr>
            <a:endParaRPr lang="ko-KR" altLang="en-US" dirty="0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B70441-2A88-C51B-C1F1-D53D7D9EF1D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18156" t="16676" r="16275" b="5927"/>
          <a:stretch/>
        </p:blipFill>
        <p:spPr>
          <a:xfrm>
            <a:off x="4201049" y="1012237"/>
            <a:ext cx="1440000" cy="1440000"/>
          </a:xfrm>
          <a:prstGeom prst="hexagon">
            <a:avLst/>
          </a:prstGeom>
          <a:ln w="57150">
            <a:solidFill>
              <a:srgbClr val="C93121"/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1FA006D-B3FC-B358-E24A-733BA1E934C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923" t="3660"/>
          <a:stretch/>
        </p:blipFill>
        <p:spPr>
          <a:xfrm>
            <a:off x="5382112" y="1785596"/>
            <a:ext cx="1440000" cy="1440000"/>
          </a:xfrm>
          <a:prstGeom prst="hexagon">
            <a:avLst/>
          </a:prstGeom>
          <a:ln w="57150">
            <a:solidFill>
              <a:srgbClr val="A3743B"/>
            </a:solidFill>
          </a:ln>
        </p:spPr>
      </p:pic>
      <p:pic>
        <p:nvPicPr>
          <p:cNvPr id="40" name="Picture 2" descr="본죽">
            <a:extLst>
              <a:ext uri="{FF2B5EF4-FFF2-40B4-BE49-F238E27FC236}">
                <a16:creationId xmlns:a16="http://schemas.microsoft.com/office/drawing/2014/main" id="{DFB87279-C56A-F395-0BFC-E83798A2527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17"/>
          <a:stretch/>
        </p:blipFill>
        <p:spPr bwMode="auto">
          <a:xfrm>
            <a:off x="5382587" y="3344226"/>
            <a:ext cx="1440000" cy="1440000"/>
          </a:xfrm>
          <a:prstGeom prst="hexagon">
            <a:avLst/>
          </a:prstGeom>
          <a:noFill/>
          <a:ln w="57150">
            <a:solidFill>
              <a:srgbClr val="5AAB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운림가 동치미 - 운림가">
            <a:extLst>
              <a:ext uri="{FF2B5EF4-FFF2-40B4-BE49-F238E27FC236}">
                <a16:creationId xmlns:a16="http://schemas.microsoft.com/office/drawing/2014/main" id="{B1ADF53D-18F4-B5B7-792F-555A187989A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2158" y="2565742"/>
            <a:ext cx="1440000" cy="1440000"/>
          </a:xfrm>
          <a:prstGeom prst="hexagon">
            <a:avLst/>
          </a:prstGeom>
          <a:noFill/>
          <a:ln w="57150">
            <a:solidFill>
              <a:srgbClr val="5AAB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하나김치 깍두기">
            <a:extLst>
              <a:ext uri="{FF2B5EF4-FFF2-40B4-BE49-F238E27FC236}">
                <a16:creationId xmlns:a16="http://schemas.microsoft.com/office/drawing/2014/main" id="{75C55A7A-6C2B-A3CA-EDE4-9D3847AFAAD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5742" y="2565742"/>
            <a:ext cx="1440000" cy="1440000"/>
          </a:xfrm>
          <a:prstGeom prst="hexagon">
            <a:avLst/>
          </a:prstGeom>
          <a:noFill/>
          <a:ln w="57150">
            <a:solidFill>
              <a:srgbClr val="5AAB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D109434-F970-61C8-4158-2DB35477222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17346" t="11860" r="19231" b="8127"/>
          <a:stretch/>
        </p:blipFill>
        <p:spPr>
          <a:xfrm>
            <a:off x="7743267" y="1779460"/>
            <a:ext cx="1440000" cy="1440000"/>
          </a:xfrm>
          <a:prstGeom prst="hexagon">
            <a:avLst/>
          </a:prstGeom>
          <a:ln w="57150">
            <a:solidFill>
              <a:srgbClr val="5A8F57"/>
            </a:solidFill>
          </a:ln>
        </p:spPr>
      </p:pic>
      <p:pic>
        <p:nvPicPr>
          <p:cNvPr id="1032" name="Picture 8" descr="다양하게 즐겨보자! 지역별 순대 양념장 : ZUM 허브">
            <a:extLst>
              <a:ext uri="{FF2B5EF4-FFF2-40B4-BE49-F238E27FC236}">
                <a16:creationId xmlns:a16="http://schemas.microsoft.com/office/drawing/2014/main" id="{0CA8F447-5260-E50D-08EA-39F85C874B4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3673" y="3342484"/>
            <a:ext cx="1440000" cy="1440000"/>
          </a:xfrm>
          <a:prstGeom prst="hexagon">
            <a:avLst/>
          </a:prstGeom>
          <a:noFill/>
          <a:ln w="57150">
            <a:solidFill>
              <a:srgbClr val="5A8F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714A8799-898D-D0E9-CE32-6D97B818A01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12184" t="18552" r="15746"/>
          <a:stretch/>
        </p:blipFill>
        <p:spPr>
          <a:xfrm>
            <a:off x="8920435" y="2565742"/>
            <a:ext cx="1440000" cy="1440000"/>
          </a:xfrm>
          <a:prstGeom prst="hexagon">
            <a:avLst/>
          </a:prstGeom>
          <a:ln w="57150">
            <a:solidFill>
              <a:srgbClr val="5A8F57"/>
            </a:solidFill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778CB7A7-8F18-CC19-E906-4923C03DCA9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/>
          <a:srcRect l="10138" r="7002"/>
          <a:stretch/>
        </p:blipFill>
        <p:spPr>
          <a:xfrm>
            <a:off x="7742742" y="4897267"/>
            <a:ext cx="1440000" cy="1440000"/>
          </a:xfrm>
          <a:prstGeom prst="hexagon">
            <a:avLst/>
          </a:prstGeom>
          <a:ln w="57150">
            <a:solidFill>
              <a:srgbClr val="ECE66A"/>
            </a:solidFill>
          </a:ln>
        </p:spPr>
      </p:pic>
      <p:pic>
        <p:nvPicPr>
          <p:cNvPr id="1038" name="Picture 14" descr="사이버안동소주박물관">
            <a:extLst>
              <a:ext uri="{FF2B5EF4-FFF2-40B4-BE49-F238E27FC236}">
                <a16:creationId xmlns:a16="http://schemas.microsoft.com/office/drawing/2014/main" id="{640CA22B-51DA-7BFC-3F41-6D42822B669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2158" y="4114955"/>
            <a:ext cx="1440000" cy="1440000"/>
          </a:xfrm>
          <a:prstGeom prst="hexagon">
            <a:avLst/>
          </a:prstGeom>
          <a:noFill/>
          <a:ln w="57150">
            <a:solidFill>
              <a:srgbClr val="ECE66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681C5CAB-EA17-4061-8325-EAB0D89AF28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l="19553" t="27356" r="5725" b="18164"/>
          <a:stretch/>
        </p:blipFill>
        <p:spPr>
          <a:xfrm>
            <a:off x="6555258" y="1015240"/>
            <a:ext cx="1440000" cy="1440000"/>
          </a:xfrm>
          <a:prstGeom prst="hexagon">
            <a:avLst/>
          </a:prstGeom>
          <a:ln w="57150">
            <a:solidFill>
              <a:srgbClr val="A3743B"/>
            </a:solidFill>
          </a:ln>
        </p:spPr>
      </p:pic>
      <p:pic>
        <p:nvPicPr>
          <p:cNvPr id="1025" name="그림 1024">
            <a:extLst>
              <a:ext uri="{FF2B5EF4-FFF2-40B4-BE49-F238E27FC236}">
                <a16:creationId xmlns:a16="http://schemas.microsoft.com/office/drawing/2014/main" id="{C0626F6C-485D-F544-A3E0-85D6E6E2EA8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/>
          <a:srcRect l="12651" r="5203"/>
          <a:stretch/>
        </p:blipFill>
        <p:spPr>
          <a:xfrm>
            <a:off x="10106764" y="1797343"/>
            <a:ext cx="1440000" cy="1440000"/>
          </a:xfrm>
          <a:prstGeom prst="hexagon">
            <a:avLst/>
          </a:prstGeom>
          <a:ln w="57150">
            <a:solidFill>
              <a:srgbClr val="7B363D"/>
            </a:solidFill>
          </a:ln>
        </p:spPr>
      </p:pic>
      <p:pic>
        <p:nvPicPr>
          <p:cNvPr id="1033" name="그림 1032">
            <a:extLst>
              <a:ext uri="{FF2B5EF4-FFF2-40B4-BE49-F238E27FC236}">
                <a16:creationId xmlns:a16="http://schemas.microsoft.com/office/drawing/2014/main" id="{C1012259-4FE2-EA83-283E-65C0D684B496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101194" y="3341167"/>
            <a:ext cx="1440000" cy="1440000"/>
          </a:xfrm>
          <a:prstGeom prst="hexagon">
            <a:avLst/>
          </a:prstGeom>
          <a:ln w="57150">
            <a:solidFill>
              <a:srgbClr val="000000"/>
            </a:solidFill>
          </a:ln>
        </p:spPr>
      </p:pic>
      <p:pic>
        <p:nvPicPr>
          <p:cNvPr id="1040" name="그림 1039">
            <a:extLst>
              <a:ext uri="{FF2B5EF4-FFF2-40B4-BE49-F238E27FC236}">
                <a16:creationId xmlns:a16="http://schemas.microsoft.com/office/drawing/2014/main" id="{96222C88-2898-E892-2CE0-E51A3BAC2477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923325" y="4120566"/>
            <a:ext cx="1440000" cy="1440000"/>
          </a:xfrm>
          <a:prstGeom prst="hexagon">
            <a:avLst/>
          </a:prstGeom>
          <a:ln w="57150">
            <a:solidFill>
              <a:srgbClr val="000000"/>
            </a:solidFill>
          </a:ln>
        </p:spPr>
      </p:pic>
      <p:sp>
        <p:nvSpPr>
          <p:cNvPr id="1042" name="화살표: 오른쪽 1041">
            <a:extLst>
              <a:ext uri="{FF2B5EF4-FFF2-40B4-BE49-F238E27FC236}">
                <a16:creationId xmlns:a16="http://schemas.microsoft.com/office/drawing/2014/main" id="{BB62A9E5-27A5-7A80-4C7A-8B4E3E36C13D}"/>
              </a:ext>
            </a:extLst>
          </p:cNvPr>
          <p:cNvSpPr/>
          <p:nvPr/>
        </p:nvSpPr>
        <p:spPr>
          <a:xfrm flipV="1">
            <a:off x="919950" y="2072561"/>
            <a:ext cx="345180" cy="170976"/>
          </a:xfrm>
          <a:prstGeom prst="rightArrow">
            <a:avLst/>
          </a:prstGeom>
          <a:solidFill>
            <a:srgbClr val="C93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3" name="화살표: 오른쪽 1042">
            <a:extLst>
              <a:ext uri="{FF2B5EF4-FFF2-40B4-BE49-F238E27FC236}">
                <a16:creationId xmlns:a16="http://schemas.microsoft.com/office/drawing/2014/main" id="{2CD5FEEE-7B7F-F6C2-5CAE-A12DDDE86EE1}"/>
              </a:ext>
            </a:extLst>
          </p:cNvPr>
          <p:cNvSpPr/>
          <p:nvPr/>
        </p:nvSpPr>
        <p:spPr>
          <a:xfrm flipV="1">
            <a:off x="919950" y="2656113"/>
            <a:ext cx="345180" cy="170976"/>
          </a:xfrm>
          <a:prstGeom prst="rightArrow">
            <a:avLst/>
          </a:prstGeom>
          <a:solidFill>
            <a:srgbClr val="A37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4" name="화살표: 오른쪽 1043">
            <a:extLst>
              <a:ext uri="{FF2B5EF4-FFF2-40B4-BE49-F238E27FC236}">
                <a16:creationId xmlns:a16="http://schemas.microsoft.com/office/drawing/2014/main" id="{159506BE-A333-C281-E115-0091280EF863}"/>
              </a:ext>
            </a:extLst>
          </p:cNvPr>
          <p:cNvSpPr/>
          <p:nvPr/>
        </p:nvSpPr>
        <p:spPr>
          <a:xfrm flipV="1">
            <a:off x="919950" y="3239665"/>
            <a:ext cx="345180" cy="170976"/>
          </a:xfrm>
          <a:prstGeom prst="rightArrow">
            <a:avLst/>
          </a:prstGeom>
          <a:solidFill>
            <a:srgbClr val="5AABCF"/>
          </a:solidFill>
          <a:ln>
            <a:solidFill>
              <a:srgbClr val="5AAB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5" name="화살표: 오른쪽 1044">
            <a:extLst>
              <a:ext uri="{FF2B5EF4-FFF2-40B4-BE49-F238E27FC236}">
                <a16:creationId xmlns:a16="http://schemas.microsoft.com/office/drawing/2014/main" id="{4661CE49-6BA0-7268-A2A4-C6DF88E150CF}"/>
              </a:ext>
            </a:extLst>
          </p:cNvPr>
          <p:cNvSpPr/>
          <p:nvPr/>
        </p:nvSpPr>
        <p:spPr>
          <a:xfrm flipV="1">
            <a:off x="919950" y="3823217"/>
            <a:ext cx="345180" cy="170976"/>
          </a:xfrm>
          <a:prstGeom prst="rightArrow">
            <a:avLst/>
          </a:prstGeom>
          <a:solidFill>
            <a:srgbClr val="5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6" name="화살표: 오른쪽 1045">
            <a:extLst>
              <a:ext uri="{FF2B5EF4-FFF2-40B4-BE49-F238E27FC236}">
                <a16:creationId xmlns:a16="http://schemas.microsoft.com/office/drawing/2014/main" id="{725FA9C5-9B34-CF51-AD1E-D997CCDB3165}"/>
              </a:ext>
            </a:extLst>
          </p:cNvPr>
          <p:cNvSpPr/>
          <p:nvPr/>
        </p:nvSpPr>
        <p:spPr>
          <a:xfrm flipV="1">
            <a:off x="919950" y="4406769"/>
            <a:ext cx="345180" cy="170976"/>
          </a:xfrm>
          <a:prstGeom prst="rightArrow">
            <a:avLst/>
          </a:prstGeom>
          <a:solidFill>
            <a:srgbClr val="ECE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7" name="화살표: 오른쪽 1046">
            <a:extLst>
              <a:ext uri="{FF2B5EF4-FFF2-40B4-BE49-F238E27FC236}">
                <a16:creationId xmlns:a16="http://schemas.microsoft.com/office/drawing/2014/main" id="{264AD52C-132B-2047-D3BC-869774C0E87D}"/>
              </a:ext>
            </a:extLst>
          </p:cNvPr>
          <p:cNvSpPr/>
          <p:nvPr/>
        </p:nvSpPr>
        <p:spPr>
          <a:xfrm flipV="1">
            <a:off x="919950" y="4990321"/>
            <a:ext cx="345180" cy="170976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8" name="화살표: 오른쪽 1047">
            <a:extLst>
              <a:ext uri="{FF2B5EF4-FFF2-40B4-BE49-F238E27FC236}">
                <a16:creationId xmlns:a16="http://schemas.microsoft.com/office/drawing/2014/main" id="{AE5A4E1A-D8AC-3AA0-9534-6857414C956F}"/>
              </a:ext>
            </a:extLst>
          </p:cNvPr>
          <p:cNvSpPr/>
          <p:nvPr/>
        </p:nvSpPr>
        <p:spPr>
          <a:xfrm flipV="1">
            <a:off x="919950" y="5573872"/>
            <a:ext cx="345180" cy="170976"/>
          </a:xfrm>
          <a:prstGeom prst="rightArrow">
            <a:avLst/>
          </a:prstGeom>
          <a:solidFill>
            <a:srgbClr val="7B3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326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0ED28BF1-D31C-3FF4-7584-A8DBFCCDBD12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0D8CF4-F784-8500-090F-BE3A343C3F77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8F176E8-0BA9-79CE-F118-FD8C3DC1E83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78E11E7-CD43-7288-3A0A-05CAC7E6F112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08C8A7-0B5A-F787-E112-081A0B1C21AF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021938B-A84A-1B62-13C9-E0A305AED97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4D15863-17C9-54D8-23F8-B90AA296D132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C944269-EE3F-A417-C3D7-03058448964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55357DC-BB2D-2DA2-ACFC-904A2D1D17DF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929A6FC-5F41-CB49-C50C-E2A1F5AA82F5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BF6CBA8-56C6-4A7E-FD0D-913E2E9206AF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0917E9B-BD4E-10C2-5E63-E798F65D02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0A91896-A1C9-A1AE-C282-CED1873F660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9FBF1F9-43A1-051F-8316-88DC4CBCEC5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CAFCB8-DEDF-DAC9-AE01-595178F15E40}"/>
              </a:ext>
            </a:extLst>
          </p:cNvPr>
          <p:cNvSpPr txBox="1"/>
          <p:nvPr/>
        </p:nvSpPr>
        <p:spPr>
          <a:xfrm>
            <a:off x="289710" y="228600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Part 1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7D33A-B8AB-4ACA-1CF7-2BDCB50AC1F0}"/>
              </a:ext>
            </a:extLst>
          </p:cNvPr>
          <p:cNvSpPr txBox="1"/>
          <p:nvPr/>
        </p:nvSpPr>
        <p:spPr>
          <a:xfrm>
            <a:off x="920011" y="228599"/>
            <a:ext cx="511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table setting of main dish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030" name="표 1030">
            <a:extLst>
              <a:ext uri="{FF2B5EF4-FFF2-40B4-BE49-F238E27FC236}">
                <a16:creationId xmlns:a16="http://schemas.microsoft.com/office/drawing/2014/main" id="{D83B224F-EAE2-65F0-17B1-9C1DAEF3B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23373"/>
              </p:ext>
            </p:extLst>
          </p:nvPr>
        </p:nvGraphicFramePr>
        <p:xfrm>
          <a:off x="1365992" y="937416"/>
          <a:ext cx="9113056" cy="561105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28666">
                  <a:extLst>
                    <a:ext uri="{9D8B030D-6E8A-4147-A177-3AD203B41FA5}">
                      <a16:colId xmlns:a16="http://schemas.microsoft.com/office/drawing/2014/main" val="2339627310"/>
                    </a:ext>
                  </a:extLst>
                </a:gridCol>
                <a:gridCol w="1128666">
                  <a:extLst>
                    <a:ext uri="{9D8B030D-6E8A-4147-A177-3AD203B41FA5}">
                      <a16:colId xmlns:a16="http://schemas.microsoft.com/office/drawing/2014/main" val="496347703"/>
                    </a:ext>
                  </a:extLst>
                </a:gridCol>
                <a:gridCol w="1128666">
                  <a:extLst>
                    <a:ext uri="{9D8B030D-6E8A-4147-A177-3AD203B41FA5}">
                      <a16:colId xmlns:a16="http://schemas.microsoft.com/office/drawing/2014/main" val="2213378549"/>
                    </a:ext>
                  </a:extLst>
                </a:gridCol>
                <a:gridCol w="1128666">
                  <a:extLst>
                    <a:ext uri="{9D8B030D-6E8A-4147-A177-3AD203B41FA5}">
                      <a16:colId xmlns:a16="http://schemas.microsoft.com/office/drawing/2014/main" val="833334996"/>
                    </a:ext>
                  </a:extLst>
                </a:gridCol>
                <a:gridCol w="1128666">
                  <a:extLst>
                    <a:ext uri="{9D8B030D-6E8A-4147-A177-3AD203B41FA5}">
                      <a16:colId xmlns:a16="http://schemas.microsoft.com/office/drawing/2014/main" val="1447355898"/>
                    </a:ext>
                  </a:extLst>
                </a:gridCol>
                <a:gridCol w="1212394">
                  <a:extLst>
                    <a:ext uri="{9D8B030D-6E8A-4147-A177-3AD203B41FA5}">
                      <a16:colId xmlns:a16="http://schemas.microsoft.com/office/drawing/2014/main" val="4097228111"/>
                    </a:ext>
                  </a:extLst>
                </a:gridCol>
                <a:gridCol w="1128666">
                  <a:extLst>
                    <a:ext uri="{9D8B030D-6E8A-4147-A177-3AD203B41FA5}">
                      <a16:colId xmlns:a16="http://schemas.microsoft.com/office/drawing/2014/main" val="1469065074"/>
                    </a:ext>
                  </a:extLst>
                </a:gridCol>
                <a:gridCol w="1128666">
                  <a:extLst>
                    <a:ext uri="{9D8B030D-6E8A-4147-A177-3AD203B41FA5}">
                      <a16:colId xmlns:a16="http://schemas.microsoft.com/office/drawing/2014/main" val="392997638"/>
                    </a:ext>
                  </a:extLst>
                </a:gridCol>
              </a:tblGrid>
              <a:tr h="801579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2400" dirty="0"/>
                        <a:t>Table setting</a:t>
                      </a:r>
                      <a:endParaRPr lang="ko-KR" altLang="en-US" sz="240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Basic food</a:t>
                      </a:r>
                      <a:endParaRPr lang="ko-KR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4902"/>
                  </a:ext>
                </a:extLst>
              </a:tr>
              <a:tr h="80157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rice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soup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kimchi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sauce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stew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Steamed dish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err="1"/>
                        <a:t>jeongol</a:t>
                      </a:r>
                      <a:endParaRPr lang="ko-KR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48654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3 SIDE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8646805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5 SIDE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7841561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7 SIDE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930415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9 SIDE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7359436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12 SIDE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8962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42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B54C89-D861-4539-900A-2DDBE6DF8A25}"/>
              </a:ext>
            </a:extLst>
          </p:cNvPr>
          <p:cNvSpPr txBox="1"/>
          <p:nvPr/>
        </p:nvSpPr>
        <p:spPr>
          <a:xfrm>
            <a:off x="676776" y="2808069"/>
            <a:ext cx="141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2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3B901-6974-497F-8127-354E45D68EE7}"/>
              </a:ext>
            </a:extLst>
          </p:cNvPr>
          <p:cNvSpPr txBox="1"/>
          <p:nvPr/>
        </p:nvSpPr>
        <p:spPr>
          <a:xfrm>
            <a:off x="676776" y="3454401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202020"/>
                </a:solidFill>
                <a:latin typeface="-apple-system"/>
              </a:rPr>
              <a:t>SIDE DISH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ECACD30-DFCA-43C6-83EA-0535DE0261CE}"/>
              </a:ext>
            </a:extLst>
          </p:cNvPr>
          <p:cNvCxnSpPr/>
          <p:nvPr/>
        </p:nvCxnSpPr>
        <p:spPr>
          <a:xfrm>
            <a:off x="0" y="2677393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55A35EF-0AC0-403D-AA1C-55046F974377}"/>
              </a:ext>
            </a:extLst>
          </p:cNvPr>
          <p:cNvCxnSpPr/>
          <p:nvPr/>
        </p:nvCxnSpPr>
        <p:spPr>
          <a:xfrm>
            <a:off x="166373" y="4137374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18179AF3-A707-479A-A413-C108F3D573D7}"/>
              </a:ext>
            </a:extLst>
          </p:cNvPr>
          <p:cNvCxnSpPr/>
          <p:nvPr/>
        </p:nvCxnSpPr>
        <p:spPr>
          <a:xfrm>
            <a:off x="299786" y="4216767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B57AC7F-6FD6-48F1-AE80-0591E0A7CF3B}"/>
              </a:ext>
            </a:extLst>
          </p:cNvPr>
          <p:cNvCxnSpPr>
            <a:cxnSpLocks/>
          </p:cNvCxnSpPr>
          <p:nvPr/>
        </p:nvCxnSpPr>
        <p:spPr>
          <a:xfrm rot="5400000">
            <a:off x="-2479540" y="2713186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A816EAC-5D91-489A-8AAB-58C460889F4A}"/>
              </a:ext>
            </a:extLst>
          </p:cNvPr>
          <p:cNvCxnSpPr>
            <a:cxnSpLocks/>
          </p:cNvCxnSpPr>
          <p:nvPr/>
        </p:nvCxnSpPr>
        <p:spPr>
          <a:xfrm rot="5400000">
            <a:off x="-2402808" y="2693737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8016A9E7-4583-4C7B-AC77-3565DE95B0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5100472-BC68-4ED3-8333-E21EA9B3E9FE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F73E8A1-4491-402E-8453-C205C969C34E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E3FCAC1-4759-4FA7-AEAC-5C7C3C530BBB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1ED0CB5-E54D-4F85-AEE6-5DD34D4910A4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48CECB1-2753-4B97-BEDE-E6C5A222A9C6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2B3DDF6-E53A-4673-9DCB-E03888C1D364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68584D0-06B7-4ACA-AF65-85EAEBA2DC89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1A38E10B-AA97-42F0-A170-1C52B18FF856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AA632254-040C-47C3-BA3C-DAFB6B58BCEC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41BA03F-8CAD-4198-9453-AF853B6459E8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2CF3162D-BDC8-44A3-9412-36F6BB6BC81A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BD46798-6208-464B-AA91-E80144F2C8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252C4E9-7543-43A2-B5A4-86AC17FFE5D1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F119761-9F6B-4559-BD15-D39D2495867B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B8720EF-5D6C-450D-8613-7210BBA48208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7C8203D4-523C-459B-9C03-6E71E96C5059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4F582802-6C96-44E4-976E-EFF68640B902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579888DD-C8FF-4263-9E5A-224BCA888E5D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B506C89C-C587-44BE-B063-487C3F671FCE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50AEF965-B04D-4769-AF28-F0DC6A3F0594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E952448F-14C0-4796-81B7-C0B4A0629B0F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7C0D95F5-D392-414F-9AC8-04CC29B3B3DF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4A510851-FD6C-4473-8DC3-0B1EAF4853F4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13455276-6102-43C8-BB9D-4CEE847A026E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8886930-0109-4504-A360-743F91216C8A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52664EB0-6298-429E-996D-817FBAB425CD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260C2910-8291-49FF-AD46-C060477525F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80769A3A-0565-4D95-AE7C-D69A2C25592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7521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0ED28BF1-D31C-3FF4-7584-A8DBFCCDBD12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0D8CF4-F784-8500-090F-BE3A343C3F77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8F176E8-0BA9-79CE-F118-FD8C3DC1E83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78E11E7-CD43-7288-3A0A-05CAC7E6F112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08C8A7-0B5A-F787-E112-081A0B1C21AF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021938B-A84A-1B62-13C9-E0A305AED97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4D15863-17C9-54D8-23F8-B90AA296D132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C944269-EE3F-A417-C3D7-03058448964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55357DC-BB2D-2DA2-ACFC-904A2D1D17DF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929A6FC-5F41-CB49-C50C-E2A1F5AA82F5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BF6CBA8-56C6-4A7E-FD0D-913E2E9206AF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0917E9B-BD4E-10C2-5E63-E798F65D02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0A91896-A1C9-A1AE-C282-CED1873F660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9FBF1F9-43A1-051F-8316-88DC4CBCEC5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CAFCB8-DEDF-DAC9-AE01-595178F15E40}"/>
              </a:ext>
            </a:extLst>
          </p:cNvPr>
          <p:cNvSpPr txBox="1"/>
          <p:nvPr/>
        </p:nvSpPr>
        <p:spPr>
          <a:xfrm>
            <a:off x="289710" y="228600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Part 1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7D33A-B8AB-4ACA-1CF7-2BDCB50AC1F0}"/>
              </a:ext>
            </a:extLst>
          </p:cNvPr>
          <p:cNvSpPr txBox="1"/>
          <p:nvPr/>
        </p:nvSpPr>
        <p:spPr>
          <a:xfrm>
            <a:off x="920011" y="228599"/>
            <a:ext cx="3594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kind of side dish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2024E8-D46B-5B61-2AD6-91DF915355A7}"/>
              </a:ext>
            </a:extLst>
          </p:cNvPr>
          <p:cNvSpPr txBox="1"/>
          <p:nvPr/>
        </p:nvSpPr>
        <p:spPr>
          <a:xfrm>
            <a:off x="667900" y="937416"/>
            <a:ext cx="3541031" cy="5370701"/>
          </a:xfrm>
          <a:custGeom>
            <a:avLst/>
            <a:gdLst>
              <a:gd name="connsiteX0" fmla="*/ 0 w 3541031"/>
              <a:gd name="connsiteY0" fmla="*/ 0 h 5370701"/>
              <a:gd name="connsiteX1" fmla="*/ 554762 w 3541031"/>
              <a:gd name="connsiteY1" fmla="*/ 0 h 5370701"/>
              <a:gd name="connsiteX2" fmla="*/ 1038702 w 3541031"/>
              <a:gd name="connsiteY2" fmla="*/ 0 h 5370701"/>
              <a:gd name="connsiteX3" fmla="*/ 1699695 w 3541031"/>
              <a:gd name="connsiteY3" fmla="*/ 0 h 5370701"/>
              <a:gd name="connsiteX4" fmla="*/ 2254456 w 3541031"/>
              <a:gd name="connsiteY4" fmla="*/ 0 h 5370701"/>
              <a:gd name="connsiteX5" fmla="*/ 2809218 w 3541031"/>
              <a:gd name="connsiteY5" fmla="*/ 0 h 5370701"/>
              <a:gd name="connsiteX6" fmla="*/ 3541031 w 3541031"/>
              <a:gd name="connsiteY6" fmla="*/ 0 h 5370701"/>
              <a:gd name="connsiteX7" fmla="*/ 3541031 w 3541031"/>
              <a:gd name="connsiteY7" fmla="*/ 489331 h 5370701"/>
              <a:gd name="connsiteX8" fmla="*/ 3541031 w 3541031"/>
              <a:gd name="connsiteY8" fmla="*/ 1086075 h 5370701"/>
              <a:gd name="connsiteX9" fmla="*/ 3541031 w 3541031"/>
              <a:gd name="connsiteY9" fmla="*/ 1575406 h 5370701"/>
              <a:gd name="connsiteX10" fmla="*/ 3541031 w 3541031"/>
              <a:gd name="connsiteY10" fmla="*/ 2064736 h 5370701"/>
              <a:gd name="connsiteX11" fmla="*/ 3541031 w 3541031"/>
              <a:gd name="connsiteY11" fmla="*/ 2661481 h 5370701"/>
              <a:gd name="connsiteX12" fmla="*/ 3541031 w 3541031"/>
              <a:gd name="connsiteY12" fmla="*/ 3311932 h 5370701"/>
              <a:gd name="connsiteX13" fmla="*/ 3541031 w 3541031"/>
              <a:gd name="connsiteY13" fmla="*/ 3747556 h 5370701"/>
              <a:gd name="connsiteX14" fmla="*/ 3541031 w 3541031"/>
              <a:gd name="connsiteY14" fmla="*/ 4344300 h 5370701"/>
              <a:gd name="connsiteX15" fmla="*/ 3541031 w 3541031"/>
              <a:gd name="connsiteY15" fmla="*/ 5370701 h 5370701"/>
              <a:gd name="connsiteX16" fmla="*/ 2950859 w 3541031"/>
              <a:gd name="connsiteY16" fmla="*/ 5370701 h 5370701"/>
              <a:gd name="connsiteX17" fmla="*/ 2289867 w 3541031"/>
              <a:gd name="connsiteY17" fmla="*/ 5370701 h 5370701"/>
              <a:gd name="connsiteX18" fmla="*/ 1699695 w 3541031"/>
              <a:gd name="connsiteY18" fmla="*/ 5370701 h 5370701"/>
              <a:gd name="connsiteX19" fmla="*/ 1215754 w 3541031"/>
              <a:gd name="connsiteY19" fmla="*/ 5370701 h 5370701"/>
              <a:gd name="connsiteX20" fmla="*/ 696403 w 3541031"/>
              <a:gd name="connsiteY20" fmla="*/ 5370701 h 5370701"/>
              <a:gd name="connsiteX21" fmla="*/ 0 w 3541031"/>
              <a:gd name="connsiteY21" fmla="*/ 5370701 h 5370701"/>
              <a:gd name="connsiteX22" fmla="*/ 0 w 3541031"/>
              <a:gd name="connsiteY22" fmla="*/ 4773956 h 5370701"/>
              <a:gd name="connsiteX23" fmla="*/ 0 w 3541031"/>
              <a:gd name="connsiteY23" fmla="*/ 4177212 h 5370701"/>
              <a:gd name="connsiteX24" fmla="*/ 0 w 3541031"/>
              <a:gd name="connsiteY24" fmla="*/ 3634174 h 5370701"/>
              <a:gd name="connsiteX25" fmla="*/ 0 w 3541031"/>
              <a:gd name="connsiteY25" fmla="*/ 3198551 h 5370701"/>
              <a:gd name="connsiteX26" fmla="*/ 0 w 3541031"/>
              <a:gd name="connsiteY26" fmla="*/ 2762927 h 5370701"/>
              <a:gd name="connsiteX27" fmla="*/ 0 w 3541031"/>
              <a:gd name="connsiteY27" fmla="*/ 2112476 h 5370701"/>
              <a:gd name="connsiteX28" fmla="*/ 0 w 3541031"/>
              <a:gd name="connsiteY28" fmla="*/ 1623145 h 5370701"/>
              <a:gd name="connsiteX29" fmla="*/ 0 w 3541031"/>
              <a:gd name="connsiteY29" fmla="*/ 918987 h 5370701"/>
              <a:gd name="connsiteX30" fmla="*/ 0 w 3541031"/>
              <a:gd name="connsiteY30" fmla="*/ 0 h 53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541031" h="5370701" extrusionOk="0">
                <a:moveTo>
                  <a:pt x="0" y="0"/>
                </a:moveTo>
                <a:cubicBezTo>
                  <a:pt x="136886" y="-15353"/>
                  <a:pt x="428392" y="21621"/>
                  <a:pt x="554762" y="0"/>
                </a:cubicBezTo>
                <a:cubicBezTo>
                  <a:pt x="681132" y="-21621"/>
                  <a:pt x="810674" y="44064"/>
                  <a:pt x="1038702" y="0"/>
                </a:cubicBezTo>
                <a:cubicBezTo>
                  <a:pt x="1266730" y="-44064"/>
                  <a:pt x="1415389" y="21054"/>
                  <a:pt x="1699695" y="0"/>
                </a:cubicBezTo>
                <a:cubicBezTo>
                  <a:pt x="1984001" y="-21054"/>
                  <a:pt x="2040935" y="38402"/>
                  <a:pt x="2254456" y="0"/>
                </a:cubicBezTo>
                <a:cubicBezTo>
                  <a:pt x="2467977" y="-38402"/>
                  <a:pt x="2697331" y="7967"/>
                  <a:pt x="2809218" y="0"/>
                </a:cubicBezTo>
                <a:cubicBezTo>
                  <a:pt x="2921105" y="-7967"/>
                  <a:pt x="3278121" y="69011"/>
                  <a:pt x="3541031" y="0"/>
                </a:cubicBezTo>
                <a:cubicBezTo>
                  <a:pt x="3562292" y="226980"/>
                  <a:pt x="3507627" y="298508"/>
                  <a:pt x="3541031" y="489331"/>
                </a:cubicBezTo>
                <a:cubicBezTo>
                  <a:pt x="3574435" y="680154"/>
                  <a:pt x="3529569" y="911492"/>
                  <a:pt x="3541031" y="1086075"/>
                </a:cubicBezTo>
                <a:cubicBezTo>
                  <a:pt x="3552493" y="1260658"/>
                  <a:pt x="3500138" y="1453836"/>
                  <a:pt x="3541031" y="1575406"/>
                </a:cubicBezTo>
                <a:cubicBezTo>
                  <a:pt x="3581924" y="1696976"/>
                  <a:pt x="3509812" y="1934178"/>
                  <a:pt x="3541031" y="2064736"/>
                </a:cubicBezTo>
                <a:cubicBezTo>
                  <a:pt x="3572250" y="2195294"/>
                  <a:pt x="3529954" y="2384986"/>
                  <a:pt x="3541031" y="2661481"/>
                </a:cubicBezTo>
                <a:cubicBezTo>
                  <a:pt x="3552108" y="2937976"/>
                  <a:pt x="3470281" y="3001550"/>
                  <a:pt x="3541031" y="3311932"/>
                </a:cubicBezTo>
                <a:cubicBezTo>
                  <a:pt x="3611781" y="3622314"/>
                  <a:pt x="3516905" y="3557404"/>
                  <a:pt x="3541031" y="3747556"/>
                </a:cubicBezTo>
                <a:cubicBezTo>
                  <a:pt x="3565157" y="3937708"/>
                  <a:pt x="3502720" y="4054987"/>
                  <a:pt x="3541031" y="4344300"/>
                </a:cubicBezTo>
                <a:cubicBezTo>
                  <a:pt x="3579342" y="4633613"/>
                  <a:pt x="3422569" y="5133735"/>
                  <a:pt x="3541031" y="5370701"/>
                </a:cubicBezTo>
                <a:cubicBezTo>
                  <a:pt x="3384196" y="5394753"/>
                  <a:pt x="3071440" y="5309457"/>
                  <a:pt x="2950859" y="5370701"/>
                </a:cubicBezTo>
                <a:cubicBezTo>
                  <a:pt x="2830278" y="5431945"/>
                  <a:pt x="2548768" y="5294355"/>
                  <a:pt x="2289867" y="5370701"/>
                </a:cubicBezTo>
                <a:cubicBezTo>
                  <a:pt x="2030966" y="5447047"/>
                  <a:pt x="1834606" y="5355297"/>
                  <a:pt x="1699695" y="5370701"/>
                </a:cubicBezTo>
                <a:cubicBezTo>
                  <a:pt x="1564784" y="5386105"/>
                  <a:pt x="1366006" y="5313549"/>
                  <a:pt x="1215754" y="5370701"/>
                </a:cubicBezTo>
                <a:cubicBezTo>
                  <a:pt x="1065502" y="5427853"/>
                  <a:pt x="829269" y="5320976"/>
                  <a:pt x="696403" y="5370701"/>
                </a:cubicBezTo>
                <a:cubicBezTo>
                  <a:pt x="563537" y="5420426"/>
                  <a:pt x="181844" y="5306124"/>
                  <a:pt x="0" y="5370701"/>
                </a:cubicBezTo>
                <a:cubicBezTo>
                  <a:pt x="-40159" y="5089698"/>
                  <a:pt x="20925" y="4983701"/>
                  <a:pt x="0" y="4773956"/>
                </a:cubicBezTo>
                <a:cubicBezTo>
                  <a:pt x="-20925" y="4564211"/>
                  <a:pt x="35109" y="4463620"/>
                  <a:pt x="0" y="4177212"/>
                </a:cubicBezTo>
                <a:cubicBezTo>
                  <a:pt x="-35109" y="3890804"/>
                  <a:pt x="14318" y="3768929"/>
                  <a:pt x="0" y="3634174"/>
                </a:cubicBezTo>
                <a:cubicBezTo>
                  <a:pt x="-14318" y="3499419"/>
                  <a:pt x="16574" y="3409516"/>
                  <a:pt x="0" y="3198551"/>
                </a:cubicBezTo>
                <a:cubicBezTo>
                  <a:pt x="-16574" y="2987586"/>
                  <a:pt x="34718" y="2974167"/>
                  <a:pt x="0" y="2762927"/>
                </a:cubicBezTo>
                <a:cubicBezTo>
                  <a:pt x="-34718" y="2551687"/>
                  <a:pt x="71548" y="2347511"/>
                  <a:pt x="0" y="2112476"/>
                </a:cubicBezTo>
                <a:cubicBezTo>
                  <a:pt x="-71548" y="1877441"/>
                  <a:pt x="13912" y="1790298"/>
                  <a:pt x="0" y="1623145"/>
                </a:cubicBezTo>
                <a:cubicBezTo>
                  <a:pt x="-13912" y="1455992"/>
                  <a:pt x="63746" y="1253549"/>
                  <a:pt x="0" y="918987"/>
                </a:cubicBezTo>
                <a:cubicBezTo>
                  <a:pt x="-63746" y="584425"/>
                  <a:pt x="58145" y="24161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91673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Additional food</a:t>
            </a:r>
          </a:p>
          <a:p>
            <a:pPr algn="ctr"/>
            <a:endParaRPr lang="en-US" altLang="ko-KR" dirty="0"/>
          </a:p>
          <a:p>
            <a:pPr marL="285750" indent="-285750" algn="ctr">
              <a:buFontTx/>
              <a:buChar char="-"/>
            </a:pPr>
            <a:r>
              <a:rPr lang="en-US" altLang="ko-KR" sz="1900" dirty="0"/>
              <a:t>Vegetables (</a:t>
            </a:r>
            <a:r>
              <a:rPr lang="en-US" altLang="ko-KR" sz="1900" dirty="0">
                <a:solidFill>
                  <a:schemeClr val="accent1"/>
                </a:solidFill>
              </a:rPr>
              <a:t>raw</a:t>
            </a:r>
            <a:r>
              <a:rPr lang="en-US" altLang="ko-KR" sz="1900" dirty="0"/>
              <a:t>, </a:t>
            </a:r>
            <a:r>
              <a:rPr lang="en-US" altLang="ko-KR" sz="1900" dirty="0">
                <a:solidFill>
                  <a:srgbClr val="7B363D"/>
                </a:solidFill>
              </a:rPr>
              <a:t>blanch</a:t>
            </a:r>
            <a:r>
              <a:rPr lang="en-US" altLang="ko-KR" sz="1900" dirty="0"/>
              <a:t>)</a:t>
            </a:r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나물 </a:t>
            </a:r>
            <a:r>
              <a:rPr lang="en-US" altLang="ko-KR" sz="1400" dirty="0"/>
              <a:t>– </a:t>
            </a:r>
            <a:r>
              <a:rPr lang="ko-KR" altLang="en-US" sz="1400" dirty="0"/>
              <a:t>생채 </a:t>
            </a:r>
            <a:r>
              <a:rPr lang="en-US" altLang="ko-KR" sz="1400" dirty="0"/>
              <a:t>/ </a:t>
            </a:r>
            <a:r>
              <a:rPr lang="ko-KR" altLang="en-US" sz="1400" dirty="0" err="1"/>
              <a:t>숙채</a:t>
            </a:r>
            <a:r>
              <a:rPr lang="en-US" altLang="ko-KR" sz="1400" dirty="0"/>
              <a:t>)</a:t>
            </a:r>
          </a:p>
          <a:p>
            <a:pPr algn="ctr"/>
            <a:r>
              <a:rPr lang="en-US" altLang="ko-KR" sz="1900" dirty="0"/>
              <a:t>-  Roasted</a:t>
            </a:r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구이</a:t>
            </a:r>
            <a:r>
              <a:rPr lang="en-US" altLang="ko-KR" sz="1400" dirty="0"/>
              <a:t>)</a:t>
            </a:r>
          </a:p>
          <a:p>
            <a:pPr marL="342900" indent="-342900" algn="ctr">
              <a:buFontTx/>
              <a:buChar char="-"/>
            </a:pPr>
            <a:r>
              <a:rPr lang="en-US" altLang="ko-KR" sz="1900" dirty="0" err="1"/>
              <a:t>Jeonyueo</a:t>
            </a:r>
            <a:endParaRPr lang="en-US" altLang="ko-KR" sz="1900" dirty="0"/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 err="1"/>
              <a:t>전유어</a:t>
            </a:r>
            <a:r>
              <a:rPr lang="en-US" altLang="ko-KR" sz="1400" dirty="0"/>
              <a:t>)</a:t>
            </a:r>
          </a:p>
          <a:p>
            <a:pPr algn="ctr"/>
            <a:r>
              <a:rPr lang="en-US" altLang="ko-KR" sz="1900" dirty="0"/>
              <a:t>-  Dried</a:t>
            </a:r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마른 반찬</a:t>
            </a:r>
            <a:r>
              <a:rPr lang="en-US" altLang="ko-KR" sz="1400" dirty="0"/>
              <a:t>)</a:t>
            </a:r>
          </a:p>
          <a:p>
            <a:pPr algn="ctr"/>
            <a:r>
              <a:rPr lang="en-US" altLang="ko-KR" sz="1900" dirty="0"/>
              <a:t> - </a:t>
            </a:r>
            <a:r>
              <a:rPr lang="en-US" altLang="ko-KR" sz="1900" dirty="0" err="1"/>
              <a:t>Jangajji</a:t>
            </a:r>
            <a:r>
              <a:rPr lang="en-US" altLang="ko-KR" sz="1900" dirty="0"/>
              <a:t> (Korean pickled)</a:t>
            </a:r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장아찌</a:t>
            </a:r>
            <a:r>
              <a:rPr lang="en-US" altLang="ko-KR" sz="1400" dirty="0"/>
              <a:t>)</a:t>
            </a:r>
          </a:p>
          <a:p>
            <a:pPr algn="ctr"/>
            <a:r>
              <a:rPr lang="en-US" altLang="ko-KR" sz="1900" dirty="0"/>
              <a:t>-  Salted sea food</a:t>
            </a:r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젓갈</a:t>
            </a:r>
            <a:r>
              <a:rPr lang="en-US" altLang="ko-KR" sz="1400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1900" dirty="0"/>
              <a:t>Parboiled fish</a:t>
            </a:r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회</a:t>
            </a:r>
            <a:r>
              <a:rPr lang="en-US" altLang="ko-KR" sz="1400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1900" dirty="0" err="1"/>
              <a:t>Pyeonyuk</a:t>
            </a:r>
            <a:endParaRPr lang="en-US" altLang="ko-KR" sz="1900" dirty="0"/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편육</a:t>
            </a:r>
            <a:r>
              <a:rPr lang="en-US" altLang="ko-KR" sz="1400" dirty="0"/>
              <a:t>)</a:t>
            </a:r>
          </a:p>
          <a:p>
            <a:pPr marL="285750" indent="-285750" algn="ctr">
              <a:buFontTx/>
              <a:buChar char="-"/>
            </a:pPr>
            <a:r>
              <a:rPr lang="en-US" altLang="ko-KR" sz="1900" dirty="0" err="1"/>
              <a:t>Peoached</a:t>
            </a:r>
            <a:r>
              <a:rPr lang="en-US" altLang="ko-KR" sz="1900" dirty="0"/>
              <a:t> egg </a:t>
            </a:r>
          </a:p>
          <a:p>
            <a:pPr algn="ctr"/>
            <a:r>
              <a:rPr lang="en-US" altLang="ko-KR" sz="1400" dirty="0"/>
              <a:t>(</a:t>
            </a:r>
            <a:r>
              <a:rPr lang="ko-KR" altLang="en-US" sz="1400" dirty="0"/>
              <a:t>수란</a:t>
            </a:r>
            <a:r>
              <a:rPr lang="en-US" altLang="ko-KR" sz="1400" dirty="0"/>
              <a:t>)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E904E0D-5015-4241-FE82-C55EEB6940A5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56740" y="532104"/>
            <a:ext cx="1440000" cy="1440000"/>
          </a:xfrm>
          <a:prstGeom prst="hexagon">
            <a:avLst/>
          </a:prstGeom>
          <a:ln w="57150">
            <a:solidFill>
              <a:srgbClr val="123865"/>
            </a:solidFill>
          </a:ln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61DDE8E-EA6B-B9E9-6C79-FCD7A983CAE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00320" y="546209"/>
            <a:ext cx="1440000" cy="1440000"/>
          </a:xfrm>
          <a:prstGeom prst="hexagon">
            <a:avLst/>
          </a:prstGeom>
          <a:ln w="57150">
            <a:solidFill>
              <a:srgbClr val="F05A5A"/>
            </a:solidFill>
          </a:ln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4696F15-A86F-D43F-F0CA-7C1D47C953D2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92" y="1320065"/>
            <a:ext cx="1440000" cy="1440000"/>
          </a:xfrm>
          <a:prstGeom prst="hexagon">
            <a:avLst/>
          </a:prstGeom>
          <a:ln w="57150">
            <a:solidFill>
              <a:srgbClr val="F05A5A"/>
            </a:solidFill>
          </a:ln>
        </p:spPr>
      </p:pic>
      <p:pic>
        <p:nvPicPr>
          <p:cNvPr id="2050" name="Picture 2" descr="초간단 무생채 만드는 법">
            <a:extLst>
              <a:ext uri="{FF2B5EF4-FFF2-40B4-BE49-F238E27FC236}">
                <a16:creationId xmlns:a16="http://schemas.microsoft.com/office/drawing/2014/main" id="{82B02E0F-5762-A23B-8F50-428DD5718E1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8302" y="1313867"/>
            <a:ext cx="1440000" cy="1440000"/>
          </a:xfrm>
          <a:prstGeom prst="hexagon">
            <a:avLst/>
          </a:prstGeom>
          <a:noFill/>
          <a:ln w="57150">
            <a:solidFill>
              <a:srgbClr val="F05A5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영양 풍부한 시금치나물">
            <a:extLst>
              <a:ext uri="{FF2B5EF4-FFF2-40B4-BE49-F238E27FC236}">
                <a16:creationId xmlns:a16="http://schemas.microsoft.com/office/drawing/2014/main" id="{23022B00-E00E-8456-8424-9CEC9CBCA8D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4593" y="2095349"/>
            <a:ext cx="1440000" cy="1440000"/>
          </a:xfrm>
          <a:prstGeom prst="hexagon">
            <a:avLst/>
          </a:prstGeom>
          <a:noFill/>
          <a:ln w="57150">
            <a:solidFill>
              <a:srgbClr val="7B363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2DC42E7-88BC-6D9D-CEA7-1034429872FE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882169" y="2868285"/>
            <a:ext cx="1440000" cy="1440000"/>
          </a:xfrm>
          <a:prstGeom prst="hexagon">
            <a:avLst/>
          </a:prstGeom>
          <a:ln w="57150">
            <a:solidFill>
              <a:srgbClr val="7B363D"/>
            </a:solidFill>
          </a:ln>
        </p:spPr>
      </p:pic>
      <p:pic>
        <p:nvPicPr>
          <p:cNvPr id="2054" name="Picture 6" descr="고사리 나물 쉽고 맛있게 만들기">
            <a:extLst>
              <a:ext uri="{FF2B5EF4-FFF2-40B4-BE49-F238E27FC236}">
                <a16:creationId xmlns:a16="http://schemas.microsoft.com/office/drawing/2014/main" id="{3BB2682A-0797-1831-1B25-190B42127537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8812" y="2086803"/>
            <a:ext cx="1440000" cy="1440000"/>
          </a:xfrm>
          <a:prstGeom prst="hexagon">
            <a:avLst/>
          </a:prstGeom>
          <a:noFill/>
          <a:ln w="57150">
            <a:solidFill>
              <a:srgbClr val="7B363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dboard detail">
            <a:extLst>
              <a:ext uri="{FF2B5EF4-FFF2-40B4-BE49-F238E27FC236}">
                <a16:creationId xmlns:a16="http://schemas.microsoft.com/office/drawing/2014/main" id="{2D5E324A-1A3C-E913-F886-63983149DD2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80" y="2079112"/>
            <a:ext cx="1440000" cy="1440000"/>
          </a:xfrm>
          <a:prstGeom prst="hexagon">
            <a:avLst/>
          </a:prstGeom>
          <a:noFill/>
          <a:ln w="57150">
            <a:solidFill>
              <a:srgbClr val="1238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몽촌반찬 | 생선구이 3종">
            <a:extLst>
              <a:ext uri="{FF2B5EF4-FFF2-40B4-BE49-F238E27FC236}">
                <a16:creationId xmlns:a16="http://schemas.microsoft.com/office/drawing/2014/main" id="{CCF3EC66-CA3A-F1FA-27BB-3DC044552F5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22" y="1306355"/>
            <a:ext cx="1440000" cy="1440000"/>
          </a:xfrm>
          <a:prstGeom prst="hexagon">
            <a:avLst/>
          </a:prstGeom>
          <a:noFill/>
          <a:ln w="57150">
            <a:solidFill>
              <a:srgbClr val="1238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숭어전유어 레시피 전통식품 전통음식 고조리서 우리음식(우리음식) - 램프쿡">
            <a:extLst>
              <a:ext uri="{FF2B5EF4-FFF2-40B4-BE49-F238E27FC236}">
                <a16:creationId xmlns:a16="http://schemas.microsoft.com/office/drawing/2014/main" id="{A958C3F6-1321-59B5-5B1D-A29DDA7FB79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96" y="2870491"/>
            <a:ext cx="1440000" cy="1440000"/>
          </a:xfrm>
          <a:prstGeom prst="hexagon">
            <a:avLst/>
          </a:prstGeom>
          <a:noFill/>
          <a:ln w="50800">
            <a:solidFill>
              <a:srgbClr val="ECE66A"/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084857C-E42B-0008-3C35-F7BAE116FC9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t="12987" r="5884" b="3432"/>
          <a:stretch/>
        </p:blipFill>
        <p:spPr>
          <a:xfrm>
            <a:off x="5706701" y="3650048"/>
            <a:ext cx="1440000" cy="1440000"/>
          </a:xfrm>
          <a:prstGeom prst="hexagon">
            <a:avLst/>
          </a:prstGeom>
          <a:ln w="57150">
            <a:solidFill>
              <a:srgbClr val="5A8F57"/>
            </a:solidFill>
          </a:ln>
        </p:spPr>
      </p:pic>
      <p:pic>
        <p:nvPicPr>
          <p:cNvPr id="2062" name="Picture 14" descr="진미채 무침">
            <a:extLst>
              <a:ext uri="{FF2B5EF4-FFF2-40B4-BE49-F238E27FC236}">
                <a16:creationId xmlns:a16="http://schemas.microsoft.com/office/drawing/2014/main" id="{BDD9D9F9-9ECC-97AA-539C-A8414D7664C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45" y="4423265"/>
            <a:ext cx="1440000" cy="1440000"/>
          </a:xfrm>
          <a:prstGeom prst="hexagon">
            <a:avLst/>
          </a:prstGeom>
          <a:noFill/>
          <a:ln w="57150">
            <a:solidFill>
              <a:srgbClr val="5A8F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한끼줍쇼 강호동씨가 반한 고소한 마요네즈 멸치볶음 만드는 방법">
            <a:extLst>
              <a:ext uri="{FF2B5EF4-FFF2-40B4-BE49-F238E27FC236}">
                <a16:creationId xmlns:a16="http://schemas.microsoft.com/office/drawing/2014/main" id="{3E507BD9-1184-FE90-F790-A485691051D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01" y="5198093"/>
            <a:ext cx="1440000" cy="1440000"/>
          </a:xfrm>
          <a:prstGeom prst="hexagon">
            <a:avLst/>
          </a:prstGeom>
          <a:noFill/>
          <a:ln w="57150">
            <a:solidFill>
              <a:srgbClr val="5A8F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양파장아찌-깊은 맛, 새콤함에 자꾸만 집어먹게 되는 양파장아찌...^^ : 네이버 블로그">
            <a:extLst>
              <a:ext uri="{FF2B5EF4-FFF2-40B4-BE49-F238E27FC236}">
                <a16:creationId xmlns:a16="http://schemas.microsoft.com/office/drawing/2014/main" id="{537E07EC-8547-D393-5FEE-7BBBE0E59A3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5798" y="4423265"/>
            <a:ext cx="1440000" cy="1440000"/>
          </a:xfrm>
          <a:prstGeom prst="hexagon">
            <a:avLst/>
          </a:prstGeom>
          <a:noFill/>
          <a:ln w="57150">
            <a:solidFill>
              <a:srgbClr val="5AAB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맛간장 황금레시피,마늘쫑간장장아찌,">
            <a:extLst>
              <a:ext uri="{FF2B5EF4-FFF2-40B4-BE49-F238E27FC236}">
                <a16:creationId xmlns:a16="http://schemas.microsoft.com/office/drawing/2014/main" id="{D1106D42-C77B-60C7-2FB3-BEF0D494978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54" y="3639891"/>
            <a:ext cx="1440000" cy="1440000"/>
          </a:xfrm>
          <a:prstGeom prst="hexagon">
            <a:avLst/>
          </a:prstGeom>
          <a:noFill/>
          <a:ln w="57150">
            <a:solidFill>
              <a:srgbClr val="5AABC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791F605-55EA-010F-FE7D-B7F6B935A650}"/>
              </a:ext>
            </a:extLst>
          </p:cNvPr>
          <p:cNvPicPr preferRelativeResize="0"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9238522" y="2864472"/>
            <a:ext cx="1440000" cy="1440000"/>
          </a:xfrm>
          <a:prstGeom prst="hexagon">
            <a:avLst/>
          </a:prstGeom>
          <a:ln w="57150">
            <a:solidFill>
              <a:srgbClr val="F7A9A7"/>
            </a:solidFill>
          </a:ln>
        </p:spPr>
      </p:pic>
      <p:pic>
        <p:nvPicPr>
          <p:cNvPr id="2070" name="Picture 22" descr="미나리강회">
            <a:extLst>
              <a:ext uri="{FF2B5EF4-FFF2-40B4-BE49-F238E27FC236}">
                <a16:creationId xmlns:a16="http://schemas.microsoft.com/office/drawing/2014/main" id="{35E7ACE5-B19E-ABCA-19B8-D312C73D57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501" y="4420121"/>
            <a:ext cx="1440000" cy="1440000"/>
          </a:xfrm>
          <a:prstGeom prst="hexagon">
            <a:avLst/>
          </a:prstGeom>
          <a:noFill/>
          <a:ln w="57150">
            <a:solidFill>
              <a:srgbClr val="88898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EB5071C7-C1A8-F270-D1BA-058BDF71DCC4}"/>
              </a:ext>
            </a:extLst>
          </p:cNvPr>
          <p:cNvPicPr preferRelativeResize="0"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8069559" y="5197066"/>
            <a:ext cx="1440000" cy="1440000"/>
          </a:xfrm>
          <a:prstGeom prst="hexagon">
            <a:avLst/>
          </a:prstGeom>
          <a:ln w="57150">
            <a:solidFill>
              <a:srgbClr val="88898E"/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8462132-D0DB-C9CF-D0BB-FA48972BB1BC}"/>
              </a:ext>
            </a:extLst>
          </p:cNvPr>
          <p:cNvPicPr preferRelativeResize="0"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10422130" y="3637229"/>
            <a:ext cx="1440000" cy="1440000"/>
          </a:xfrm>
          <a:prstGeom prst="hexagon">
            <a:avLst/>
          </a:prstGeom>
          <a:ln w="57150">
            <a:solidFill>
              <a:srgbClr val="000000"/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3E2AD04-D221-3514-9ED8-8CD480E37310}"/>
              </a:ext>
            </a:extLst>
          </p:cNvPr>
          <p:cNvPicPr preferRelativeResize="0"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10422221" y="5189523"/>
            <a:ext cx="1440000" cy="1440000"/>
          </a:xfrm>
          <a:prstGeom prst="hexagon">
            <a:avLst/>
          </a:prstGeom>
          <a:ln w="57150">
            <a:solidFill>
              <a:srgbClr val="C93121"/>
            </a:solidFill>
          </a:ln>
        </p:spPr>
      </p:pic>
      <p:sp>
        <p:nvSpPr>
          <p:cNvPr id="36" name="화살표: 오른쪽 35">
            <a:extLst>
              <a:ext uri="{FF2B5EF4-FFF2-40B4-BE49-F238E27FC236}">
                <a16:creationId xmlns:a16="http://schemas.microsoft.com/office/drawing/2014/main" id="{5BD65E0E-081C-7877-79E4-C2E914B3C3A9}"/>
              </a:ext>
            </a:extLst>
          </p:cNvPr>
          <p:cNvSpPr/>
          <p:nvPr/>
        </p:nvSpPr>
        <p:spPr>
          <a:xfrm flipV="1">
            <a:off x="667828" y="1739402"/>
            <a:ext cx="345180" cy="17097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05A5A"/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rgbClr val="7B36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화살표: 오른쪽 36">
            <a:extLst>
              <a:ext uri="{FF2B5EF4-FFF2-40B4-BE49-F238E27FC236}">
                <a16:creationId xmlns:a16="http://schemas.microsoft.com/office/drawing/2014/main" id="{73004CF1-24A6-85D7-654A-E05A90E4CEED}"/>
              </a:ext>
            </a:extLst>
          </p:cNvPr>
          <p:cNvSpPr/>
          <p:nvPr/>
        </p:nvSpPr>
        <p:spPr>
          <a:xfrm flipV="1">
            <a:off x="667828" y="2250440"/>
            <a:ext cx="345180" cy="170976"/>
          </a:xfrm>
          <a:prstGeom prst="rightArrow">
            <a:avLst/>
          </a:prstGeom>
          <a:solidFill>
            <a:srgbClr val="12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2A09B8A3-AA0C-AFCF-54B1-BE4C1EB53CF4}"/>
              </a:ext>
            </a:extLst>
          </p:cNvPr>
          <p:cNvSpPr/>
          <p:nvPr/>
        </p:nvSpPr>
        <p:spPr>
          <a:xfrm flipV="1">
            <a:off x="667828" y="2761478"/>
            <a:ext cx="345180" cy="170976"/>
          </a:xfrm>
          <a:prstGeom prst="rightArrow">
            <a:avLst/>
          </a:prstGeom>
          <a:solidFill>
            <a:srgbClr val="ECE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화살표: 오른쪽 42">
            <a:extLst>
              <a:ext uri="{FF2B5EF4-FFF2-40B4-BE49-F238E27FC236}">
                <a16:creationId xmlns:a16="http://schemas.microsoft.com/office/drawing/2014/main" id="{37D30E53-8E57-BFCC-F096-C37D7CDA4443}"/>
              </a:ext>
            </a:extLst>
          </p:cNvPr>
          <p:cNvSpPr/>
          <p:nvPr/>
        </p:nvSpPr>
        <p:spPr>
          <a:xfrm flipV="1">
            <a:off x="667828" y="3272516"/>
            <a:ext cx="345180" cy="170976"/>
          </a:xfrm>
          <a:prstGeom prst="rightArrow">
            <a:avLst/>
          </a:prstGeom>
          <a:solidFill>
            <a:srgbClr val="5A8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화살표: 오른쪽 45">
            <a:extLst>
              <a:ext uri="{FF2B5EF4-FFF2-40B4-BE49-F238E27FC236}">
                <a16:creationId xmlns:a16="http://schemas.microsoft.com/office/drawing/2014/main" id="{7732CFE7-956D-3F3D-636E-AB6F4E984043}"/>
              </a:ext>
            </a:extLst>
          </p:cNvPr>
          <p:cNvSpPr/>
          <p:nvPr/>
        </p:nvSpPr>
        <p:spPr>
          <a:xfrm flipV="1">
            <a:off x="667828" y="3783554"/>
            <a:ext cx="345180" cy="170976"/>
          </a:xfrm>
          <a:prstGeom prst="rightArrow">
            <a:avLst/>
          </a:prstGeom>
          <a:solidFill>
            <a:srgbClr val="5AA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6BFCADCD-810C-C587-9513-CA9E81879330}"/>
              </a:ext>
            </a:extLst>
          </p:cNvPr>
          <p:cNvSpPr/>
          <p:nvPr/>
        </p:nvSpPr>
        <p:spPr>
          <a:xfrm flipV="1">
            <a:off x="667828" y="4294592"/>
            <a:ext cx="345180" cy="170976"/>
          </a:xfrm>
          <a:prstGeom prst="rightArrow">
            <a:avLst/>
          </a:prstGeom>
          <a:solidFill>
            <a:srgbClr val="F7A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화살표: 오른쪽 47">
            <a:extLst>
              <a:ext uri="{FF2B5EF4-FFF2-40B4-BE49-F238E27FC236}">
                <a16:creationId xmlns:a16="http://schemas.microsoft.com/office/drawing/2014/main" id="{6AC0E8FD-C69E-2796-01C2-747BC12BE048}"/>
              </a:ext>
            </a:extLst>
          </p:cNvPr>
          <p:cNvSpPr/>
          <p:nvPr/>
        </p:nvSpPr>
        <p:spPr>
          <a:xfrm flipV="1">
            <a:off x="667828" y="4805630"/>
            <a:ext cx="345180" cy="170976"/>
          </a:xfrm>
          <a:prstGeom prst="rightArrow">
            <a:avLst/>
          </a:prstGeom>
          <a:solidFill>
            <a:srgbClr val="888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화살표: 오른쪽 48">
            <a:extLst>
              <a:ext uri="{FF2B5EF4-FFF2-40B4-BE49-F238E27FC236}">
                <a16:creationId xmlns:a16="http://schemas.microsoft.com/office/drawing/2014/main" id="{F87F69B7-F5BA-F2CA-DF34-ECECFB7ECED9}"/>
              </a:ext>
            </a:extLst>
          </p:cNvPr>
          <p:cNvSpPr/>
          <p:nvPr/>
        </p:nvSpPr>
        <p:spPr>
          <a:xfrm flipV="1">
            <a:off x="667828" y="5316668"/>
            <a:ext cx="345180" cy="170976"/>
          </a:xfrm>
          <a:prstGeom prst="rightArrow">
            <a:avLst/>
          </a:prstGeom>
          <a:solidFill>
            <a:srgbClr val="C93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화살표: 오른쪽 49">
            <a:extLst>
              <a:ext uri="{FF2B5EF4-FFF2-40B4-BE49-F238E27FC236}">
                <a16:creationId xmlns:a16="http://schemas.microsoft.com/office/drawing/2014/main" id="{06B20B36-AF04-8B1D-5EDB-C71EF1B5B299}"/>
              </a:ext>
            </a:extLst>
          </p:cNvPr>
          <p:cNvSpPr/>
          <p:nvPr/>
        </p:nvSpPr>
        <p:spPr>
          <a:xfrm flipV="1">
            <a:off x="667828" y="5827708"/>
            <a:ext cx="345180" cy="170976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19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43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0ED28BF1-D31C-3FF4-7584-A8DBFCCDBD12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0D8CF4-F784-8500-090F-BE3A343C3F77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8F176E8-0BA9-79CE-F118-FD8C3DC1E83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78E11E7-CD43-7288-3A0A-05CAC7E6F112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08C8A7-0B5A-F787-E112-081A0B1C21AF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021938B-A84A-1B62-13C9-E0A305AED97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4D15863-17C9-54D8-23F8-B90AA296D132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C944269-EE3F-A417-C3D7-030584489648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55357DC-BB2D-2DA2-ACFC-904A2D1D17DF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929A6FC-5F41-CB49-C50C-E2A1F5AA82F5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BF6CBA8-56C6-4A7E-FD0D-913E2E9206AF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0917E9B-BD4E-10C2-5E63-E798F65D02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0A91896-A1C9-A1AE-C282-CED1873F660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9FBF1F9-43A1-051F-8316-88DC4CBCEC5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6281085-3555-294F-4725-9712395E469C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99F0EB0D-84C2-1A06-C58A-516CD34B3C35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D407CCF-95F0-E947-C086-CA63935FE7A0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78DE378-795F-2435-2D08-2FE73F2EF02A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2B786BA-0029-BD74-F620-AAFBDAC8145B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F915694-BDB8-0560-2D03-5A0CE3D2286E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AAB3326-588F-73D3-5AA8-1BCC37FB6E65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EBA22D0-87B4-08A1-9649-23E6A127C03C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A9C9C6FB-89A8-05DD-972C-FB017D881B35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AF74A18-4062-CBCF-58BD-76B0D497ECF3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5D7179F-4C7F-930A-3050-555CFE8774F2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23573A9-340D-8BA0-C540-800E87423E1A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0082E7B-2E17-827B-169B-984402E79199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34278193-A14A-8DCC-4253-DD18A73C562D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CAFCB8-DEDF-DAC9-AE01-595178F15E40}"/>
              </a:ext>
            </a:extLst>
          </p:cNvPr>
          <p:cNvSpPr txBox="1"/>
          <p:nvPr/>
        </p:nvSpPr>
        <p:spPr>
          <a:xfrm>
            <a:off x="289710" y="228600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Part 1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7D33A-B8AB-4ACA-1CF7-2BDCB50AC1F0}"/>
              </a:ext>
            </a:extLst>
          </p:cNvPr>
          <p:cNvSpPr txBox="1"/>
          <p:nvPr/>
        </p:nvSpPr>
        <p:spPr>
          <a:xfrm>
            <a:off x="920011" y="228599"/>
            <a:ext cx="495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table setting of side dish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030" name="표 1030">
            <a:extLst>
              <a:ext uri="{FF2B5EF4-FFF2-40B4-BE49-F238E27FC236}">
                <a16:creationId xmlns:a16="http://schemas.microsoft.com/office/drawing/2014/main" id="{D83B224F-EAE2-65F0-17B1-9C1DAEF3B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59415"/>
              </p:ext>
            </p:extLst>
          </p:nvPr>
        </p:nvGraphicFramePr>
        <p:xfrm>
          <a:off x="53044" y="734330"/>
          <a:ext cx="12054548" cy="599819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42682">
                  <a:extLst>
                    <a:ext uri="{9D8B030D-6E8A-4147-A177-3AD203B41FA5}">
                      <a16:colId xmlns:a16="http://schemas.microsoft.com/office/drawing/2014/main" val="2339627310"/>
                    </a:ext>
                  </a:extLst>
                </a:gridCol>
                <a:gridCol w="627529">
                  <a:extLst>
                    <a:ext uri="{9D8B030D-6E8A-4147-A177-3AD203B41FA5}">
                      <a16:colId xmlns:a16="http://schemas.microsoft.com/office/drawing/2014/main" val="496347703"/>
                    </a:ext>
                  </a:extLst>
                </a:gridCol>
                <a:gridCol w="147709">
                  <a:extLst>
                    <a:ext uri="{9D8B030D-6E8A-4147-A177-3AD203B41FA5}">
                      <a16:colId xmlns:a16="http://schemas.microsoft.com/office/drawing/2014/main" val="1325982237"/>
                    </a:ext>
                  </a:extLst>
                </a:gridCol>
                <a:gridCol w="775238">
                  <a:extLst>
                    <a:ext uri="{9D8B030D-6E8A-4147-A177-3AD203B41FA5}">
                      <a16:colId xmlns:a16="http://schemas.microsoft.com/office/drawing/2014/main" val="1178602390"/>
                    </a:ext>
                  </a:extLst>
                </a:gridCol>
                <a:gridCol w="598289">
                  <a:extLst>
                    <a:ext uri="{9D8B030D-6E8A-4147-A177-3AD203B41FA5}">
                      <a16:colId xmlns:a16="http://schemas.microsoft.com/office/drawing/2014/main" val="2213378549"/>
                    </a:ext>
                  </a:extLst>
                </a:gridCol>
                <a:gridCol w="598289">
                  <a:extLst>
                    <a:ext uri="{9D8B030D-6E8A-4147-A177-3AD203B41FA5}">
                      <a16:colId xmlns:a16="http://schemas.microsoft.com/office/drawing/2014/main" val="417401055"/>
                    </a:ext>
                  </a:extLst>
                </a:gridCol>
                <a:gridCol w="1196578">
                  <a:extLst>
                    <a:ext uri="{9D8B030D-6E8A-4147-A177-3AD203B41FA5}">
                      <a16:colId xmlns:a16="http://schemas.microsoft.com/office/drawing/2014/main" val="833334996"/>
                    </a:ext>
                  </a:extLst>
                </a:gridCol>
                <a:gridCol w="1196578">
                  <a:extLst>
                    <a:ext uri="{9D8B030D-6E8A-4147-A177-3AD203B41FA5}">
                      <a16:colId xmlns:a16="http://schemas.microsoft.com/office/drawing/2014/main" val="1447355898"/>
                    </a:ext>
                  </a:extLst>
                </a:gridCol>
                <a:gridCol w="1285344">
                  <a:extLst>
                    <a:ext uri="{9D8B030D-6E8A-4147-A177-3AD203B41FA5}">
                      <a16:colId xmlns:a16="http://schemas.microsoft.com/office/drawing/2014/main" val="4097228111"/>
                    </a:ext>
                  </a:extLst>
                </a:gridCol>
                <a:gridCol w="1196578">
                  <a:extLst>
                    <a:ext uri="{9D8B030D-6E8A-4147-A177-3AD203B41FA5}">
                      <a16:colId xmlns:a16="http://schemas.microsoft.com/office/drawing/2014/main" val="1469065074"/>
                    </a:ext>
                  </a:extLst>
                </a:gridCol>
                <a:gridCol w="1196578">
                  <a:extLst>
                    <a:ext uri="{9D8B030D-6E8A-4147-A177-3AD203B41FA5}">
                      <a16:colId xmlns:a16="http://schemas.microsoft.com/office/drawing/2014/main" val="392997638"/>
                    </a:ext>
                  </a:extLst>
                </a:gridCol>
                <a:gridCol w="1196578">
                  <a:extLst>
                    <a:ext uri="{9D8B030D-6E8A-4147-A177-3AD203B41FA5}">
                      <a16:colId xmlns:a16="http://schemas.microsoft.com/office/drawing/2014/main" val="3739485620"/>
                    </a:ext>
                  </a:extLst>
                </a:gridCol>
                <a:gridCol w="1196578">
                  <a:extLst>
                    <a:ext uri="{9D8B030D-6E8A-4147-A177-3AD203B41FA5}">
                      <a16:colId xmlns:a16="http://schemas.microsoft.com/office/drawing/2014/main" val="3570822433"/>
                    </a:ext>
                  </a:extLst>
                </a:gridCol>
              </a:tblGrid>
              <a:tr h="801579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Table setting</a:t>
                      </a:r>
                      <a:endParaRPr lang="ko-KR" altLang="en-US" b="1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Additional Food </a:t>
                      </a:r>
                      <a:endParaRPr lang="ko-KR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4902"/>
                  </a:ext>
                </a:extLst>
              </a:tr>
              <a:tr h="40079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/>
                        <a:t>Vegetables</a:t>
                      </a:r>
                      <a:endParaRPr lang="ko-KR" alt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/>
                        <a:t>Roasted</a:t>
                      </a:r>
                    </a:p>
                    <a:p>
                      <a:pPr algn="ctr" latinLnBrk="1"/>
                      <a:r>
                        <a:rPr lang="en-US" altLang="ko-KR" sz="1800" b="1" dirty="0"/>
                        <a:t>/ Boiled down food</a:t>
                      </a:r>
                      <a:endParaRPr lang="ko-KR" altLang="en-US" sz="1800" b="1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err="1"/>
                        <a:t>Jeonyueo</a:t>
                      </a:r>
                      <a:endParaRPr lang="ko-KR" altLang="en-US" sz="1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/>
                        <a:t>Dried</a:t>
                      </a:r>
                      <a:endParaRPr lang="ko-KR" altLang="en-US" sz="1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err="1"/>
                        <a:t>Jangajji</a:t>
                      </a:r>
                      <a:endParaRPr lang="ko-KR" altLang="en-US" sz="1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/>
                        <a:t>Salted sea food</a:t>
                      </a:r>
                      <a:endParaRPr lang="ko-KR" altLang="en-US" sz="1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/>
                        <a:t>Parboiled fish</a:t>
                      </a:r>
                      <a:endParaRPr lang="ko-KR" altLang="en-US" sz="1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err="1"/>
                        <a:t>Pyeonyuk</a:t>
                      </a:r>
                      <a:endParaRPr lang="ko-KR" altLang="en-US" sz="1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err="1"/>
                        <a:t>Peoached</a:t>
                      </a:r>
                      <a:r>
                        <a:rPr lang="en-US" altLang="ko-KR" sz="1800" b="1" dirty="0"/>
                        <a:t> egg</a:t>
                      </a:r>
                      <a:endParaRPr lang="ko-KR" alt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48654"/>
                  </a:ext>
                </a:extLst>
              </a:tr>
              <a:tr h="4007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raw</a:t>
                      </a:r>
                      <a:endParaRPr lang="ko-KR" altLang="en-U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blanch</a:t>
                      </a:r>
                      <a:endParaRPr lang="ko-KR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641176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3 SIDE</a:t>
                      </a:r>
                      <a:endParaRPr lang="ko-KR" altLang="en-US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8646805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5 SIDE</a:t>
                      </a:r>
                      <a:endParaRPr lang="ko-KR" altLang="en-US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7841561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7 SIDE</a:t>
                      </a:r>
                      <a:endParaRPr lang="ko-KR" altLang="en-U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X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930415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9 SIDE</a:t>
                      </a:r>
                      <a:endParaRPr lang="ko-KR" altLang="en-U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Choose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7359436"/>
                  </a:ext>
                </a:extLst>
              </a:tr>
              <a:tr h="801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12 SIDE</a:t>
                      </a:r>
                      <a:endParaRPr lang="ko-KR" altLang="en-U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8962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87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>
            <a:extLst>
              <a:ext uri="{FF2B5EF4-FFF2-40B4-BE49-F238E27FC236}">
                <a16:creationId xmlns:a16="http://schemas.microsoft.com/office/drawing/2014/main" id="{164518CA-06D6-4D48-BF6E-42AB8D5101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0318" y="0"/>
            <a:ext cx="6096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54C89-D861-4539-900A-2DDBE6DF8A25}"/>
              </a:ext>
            </a:extLst>
          </p:cNvPr>
          <p:cNvSpPr txBox="1"/>
          <p:nvPr/>
        </p:nvSpPr>
        <p:spPr>
          <a:xfrm>
            <a:off x="676776" y="2808069"/>
            <a:ext cx="141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3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3B901-6974-497F-8127-354E45D68EE7}"/>
              </a:ext>
            </a:extLst>
          </p:cNvPr>
          <p:cNvSpPr txBox="1"/>
          <p:nvPr/>
        </p:nvSpPr>
        <p:spPr>
          <a:xfrm>
            <a:off x="676776" y="3454401"/>
            <a:ext cx="261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The table setting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ECACD30-DFCA-43C6-83EA-0535DE0261CE}"/>
              </a:ext>
            </a:extLst>
          </p:cNvPr>
          <p:cNvCxnSpPr/>
          <p:nvPr/>
        </p:nvCxnSpPr>
        <p:spPr>
          <a:xfrm>
            <a:off x="0" y="2677393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55A35EF-0AC0-403D-AA1C-55046F974377}"/>
              </a:ext>
            </a:extLst>
          </p:cNvPr>
          <p:cNvCxnSpPr/>
          <p:nvPr/>
        </p:nvCxnSpPr>
        <p:spPr>
          <a:xfrm>
            <a:off x="166373" y="4137374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18179AF3-A707-479A-A413-C108F3D573D7}"/>
              </a:ext>
            </a:extLst>
          </p:cNvPr>
          <p:cNvCxnSpPr/>
          <p:nvPr/>
        </p:nvCxnSpPr>
        <p:spPr>
          <a:xfrm>
            <a:off x="299786" y="4216767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B57AC7F-6FD6-48F1-AE80-0591E0A7CF3B}"/>
              </a:ext>
            </a:extLst>
          </p:cNvPr>
          <p:cNvCxnSpPr>
            <a:cxnSpLocks/>
          </p:cNvCxnSpPr>
          <p:nvPr/>
        </p:nvCxnSpPr>
        <p:spPr>
          <a:xfrm rot="5400000">
            <a:off x="-2479540" y="2713186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A816EAC-5D91-489A-8AAB-58C460889F4A}"/>
              </a:ext>
            </a:extLst>
          </p:cNvPr>
          <p:cNvCxnSpPr>
            <a:cxnSpLocks/>
          </p:cNvCxnSpPr>
          <p:nvPr/>
        </p:nvCxnSpPr>
        <p:spPr>
          <a:xfrm rot="5400000">
            <a:off x="-2402808" y="2693737"/>
            <a:ext cx="54382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5100472-BC68-4ED3-8333-E21EA9B3E9FE}"/>
              </a:ext>
            </a:extLst>
          </p:cNvPr>
          <p:cNvGrpSpPr/>
          <p:nvPr/>
        </p:nvGrpSpPr>
        <p:grpSpPr>
          <a:xfrm>
            <a:off x="-15682" y="-12417"/>
            <a:ext cx="12192000" cy="116974"/>
            <a:chOff x="0" y="-13"/>
            <a:chExt cx="12659209" cy="161939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F73E8A1-4491-402E-8453-C205C969C34E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E3FCAC1-4759-4FA7-AEAC-5C7C3C530BBB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1ED0CB5-E54D-4F85-AEE6-5DD34D4910A4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48CECB1-2753-4B97-BEDE-E6C5A222A9C6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2B3DDF6-E53A-4673-9DCB-E03888C1D364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68584D0-06B7-4ACA-AF65-85EAEBA2DC89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1A38E10B-AA97-42F0-A170-1C52B18FF856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AA632254-040C-47C3-BA3C-DAFB6B58BCEC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41BA03F-8CAD-4198-9453-AF853B6459E8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2CF3162D-BDC8-44A3-9412-36F6BB6BC81A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BD46798-6208-464B-AA91-E80144F2C857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252C4E9-7543-43A2-B5A4-86AC17FFE5D1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F119761-9F6B-4559-BD15-D39D2495867B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B8720EF-5D6C-450D-8613-7210BBA48208}"/>
              </a:ext>
            </a:extLst>
          </p:cNvPr>
          <p:cNvGrpSpPr/>
          <p:nvPr/>
        </p:nvGrpSpPr>
        <p:grpSpPr>
          <a:xfrm>
            <a:off x="-2982" y="6750455"/>
            <a:ext cx="12192000" cy="116974"/>
            <a:chOff x="0" y="-13"/>
            <a:chExt cx="12659209" cy="161939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7C8203D4-523C-459B-9C03-6E71E96C5059}"/>
                </a:ext>
              </a:extLst>
            </p:cNvPr>
            <p:cNvSpPr/>
            <p:nvPr/>
          </p:nvSpPr>
          <p:spPr>
            <a:xfrm>
              <a:off x="0" y="-1"/>
              <a:ext cx="1000609" cy="1619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4F582802-6C96-44E4-976E-EFF68640B902}"/>
                </a:ext>
              </a:extLst>
            </p:cNvPr>
            <p:cNvSpPr/>
            <p:nvPr/>
          </p:nvSpPr>
          <p:spPr>
            <a:xfrm>
              <a:off x="971550" y="-2"/>
              <a:ext cx="1000609" cy="161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579888DD-C8FF-4263-9E5A-224BCA888E5D}"/>
                </a:ext>
              </a:extLst>
            </p:cNvPr>
            <p:cNvSpPr/>
            <p:nvPr/>
          </p:nvSpPr>
          <p:spPr>
            <a:xfrm>
              <a:off x="1943100" y="-3"/>
              <a:ext cx="1000609" cy="1619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B506C89C-C587-44BE-B063-487C3F671FCE}"/>
                </a:ext>
              </a:extLst>
            </p:cNvPr>
            <p:cNvSpPr/>
            <p:nvPr/>
          </p:nvSpPr>
          <p:spPr>
            <a:xfrm>
              <a:off x="2914650" y="-4"/>
              <a:ext cx="1000609" cy="1619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50AEF965-B04D-4769-AF28-F0DC6A3F0594}"/>
                </a:ext>
              </a:extLst>
            </p:cNvPr>
            <p:cNvSpPr/>
            <p:nvPr/>
          </p:nvSpPr>
          <p:spPr>
            <a:xfrm>
              <a:off x="3886200" y="-5"/>
              <a:ext cx="1000609" cy="1619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E952448F-14C0-4796-81B7-C0B4A0629B0F}"/>
                </a:ext>
              </a:extLst>
            </p:cNvPr>
            <p:cNvSpPr/>
            <p:nvPr/>
          </p:nvSpPr>
          <p:spPr>
            <a:xfrm>
              <a:off x="4857750" y="-6"/>
              <a:ext cx="1000609" cy="1619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7C0D95F5-D392-414F-9AC8-04CC29B3B3DF}"/>
                </a:ext>
              </a:extLst>
            </p:cNvPr>
            <p:cNvSpPr/>
            <p:nvPr/>
          </p:nvSpPr>
          <p:spPr>
            <a:xfrm>
              <a:off x="5829300" y="-7"/>
              <a:ext cx="1000609" cy="161927"/>
            </a:xfrm>
            <a:prstGeom prst="rect">
              <a:avLst/>
            </a:prstGeom>
            <a:solidFill>
              <a:srgbClr val="003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4A510851-FD6C-4473-8DC3-0B1EAF4853F4}"/>
                </a:ext>
              </a:extLst>
            </p:cNvPr>
            <p:cNvSpPr/>
            <p:nvPr/>
          </p:nvSpPr>
          <p:spPr>
            <a:xfrm>
              <a:off x="6800850" y="-8"/>
              <a:ext cx="1000609" cy="161927"/>
            </a:xfrm>
            <a:prstGeom prst="rect">
              <a:avLst/>
            </a:prstGeom>
            <a:solidFill>
              <a:srgbClr val="C93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13455276-6102-43C8-BB9D-4CEE847A026E}"/>
                </a:ext>
              </a:extLst>
            </p:cNvPr>
            <p:cNvSpPr/>
            <p:nvPr/>
          </p:nvSpPr>
          <p:spPr>
            <a:xfrm>
              <a:off x="7772400" y="-9"/>
              <a:ext cx="1000609" cy="161927"/>
            </a:xfrm>
            <a:prstGeom prst="rect">
              <a:avLst/>
            </a:prstGeom>
            <a:solidFill>
              <a:srgbClr val="5A8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8886930-0109-4504-A360-743F91216C8A}"/>
                </a:ext>
              </a:extLst>
            </p:cNvPr>
            <p:cNvSpPr/>
            <p:nvPr/>
          </p:nvSpPr>
          <p:spPr>
            <a:xfrm>
              <a:off x="8743950" y="-10"/>
              <a:ext cx="1000609" cy="161927"/>
            </a:xfrm>
            <a:prstGeom prst="rect">
              <a:avLst/>
            </a:prstGeom>
            <a:solidFill>
              <a:srgbClr val="ECE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52664EB0-6298-429E-996D-817FBAB425CD}"/>
                </a:ext>
              </a:extLst>
            </p:cNvPr>
            <p:cNvSpPr/>
            <p:nvPr/>
          </p:nvSpPr>
          <p:spPr>
            <a:xfrm>
              <a:off x="9715500" y="-11"/>
              <a:ext cx="1000609" cy="161927"/>
            </a:xfrm>
            <a:prstGeom prst="rect">
              <a:avLst/>
            </a:prstGeom>
            <a:solidFill>
              <a:srgbClr val="A374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260C2910-8291-49FF-AD46-C060477525F7}"/>
                </a:ext>
              </a:extLst>
            </p:cNvPr>
            <p:cNvSpPr/>
            <p:nvPr/>
          </p:nvSpPr>
          <p:spPr>
            <a:xfrm>
              <a:off x="10687050" y="-12"/>
              <a:ext cx="1000609" cy="16192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80769A3A-0565-4D95-AE7C-D69A2C25592F}"/>
                </a:ext>
              </a:extLst>
            </p:cNvPr>
            <p:cNvSpPr/>
            <p:nvPr/>
          </p:nvSpPr>
          <p:spPr>
            <a:xfrm>
              <a:off x="11658600" y="-13"/>
              <a:ext cx="1000609" cy="161927"/>
            </a:xfrm>
            <a:prstGeom prst="rect">
              <a:avLst/>
            </a:prstGeom>
            <a:solidFill>
              <a:srgbClr val="7B36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482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KORE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5A5A"/>
      </a:accent1>
      <a:accent2>
        <a:srgbClr val="F7A9A7"/>
      </a:accent2>
      <a:accent3>
        <a:srgbClr val="123865"/>
      </a:accent3>
      <a:accent4>
        <a:srgbClr val="5AABCF"/>
      </a:accent4>
      <a:accent5>
        <a:srgbClr val="E9DDBA"/>
      </a:accent5>
      <a:accent6>
        <a:srgbClr val="88898E"/>
      </a:accent6>
      <a:hlink>
        <a:srgbClr val="262626"/>
      </a:hlink>
      <a:folHlink>
        <a:srgbClr val="262626"/>
      </a:folHlink>
    </a:clrScheme>
    <a:fontScheme name="마루 부리 중간">
      <a:majorFont>
        <a:latin typeface="마루 부리 굵은"/>
        <a:ea typeface="마루 부리 굵은"/>
        <a:cs typeface=""/>
      </a:majorFont>
      <a:minorFont>
        <a:latin typeface="마루 부리 중간"/>
        <a:ea typeface="마루 부리 중간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4645</TotalTime>
  <Words>321</Words>
  <Application>Microsoft Office PowerPoint</Application>
  <PresentationFormat>와이드스크린</PresentationFormat>
  <Paragraphs>190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-apple-system</vt:lpstr>
      <vt:lpstr>마루 부리 굵은</vt:lpstr>
      <vt:lpstr>마루 부리 중간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Yu Saebyeol</dc:creator>
  <cp:lastModifiedBy>김 민성</cp:lastModifiedBy>
  <cp:revision>61</cp:revision>
  <dcterms:created xsi:type="dcterms:W3CDTF">2022-03-12T03:47:01Z</dcterms:created>
  <dcterms:modified xsi:type="dcterms:W3CDTF">2023-05-23T10:37:30Z</dcterms:modified>
</cp:coreProperties>
</file>