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7" r:id="rId5"/>
    <p:sldId id="266" r:id="rId6"/>
    <p:sldId id="269" r:id="rId7"/>
    <p:sldId id="270" r:id="rId8"/>
    <p:sldId id="268" r:id="rId9"/>
    <p:sldId id="271" r:id="rId10"/>
    <p:sldId id="272" r:id="rId11"/>
    <p:sldId id="27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4B758-F0D1-4330-A082-2320C464C6B2}" v="17" dt="2024-04-03T22:08:41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ína Bošácka" userId="657f1812-abc0-4f93-a3dc-7217b257a432" providerId="ADAL" clId="{6414B758-F0D1-4330-A082-2320C464C6B2}"/>
    <pc:docChg chg="undo redo custSel addSld delSld modSld">
      <pc:chgData name="Kristína Bošácka" userId="657f1812-abc0-4f93-a3dc-7217b257a432" providerId="ADAL" clId="{6414B758-F0D1-4330-A082-2320C464C6B2}" dt="2024-04-03T22:17:46.680" v="399" actId="47"/>
      <pc:docMkLst>
        <pc:docMk/>
      </pc:docMkLst>
      <pc:sldChg chg="del">
        <pc:chgData name="Kristína Bošácka" userId="657f1812-abc0-4f93-a3dc-7217b257a432" providerId="ADAL" clId="{6414B758-F0D1-4330-A082-2320C464C6B2}" dt="2024-04-03T22:06:26.257" v="283" actId="47"/>
        <pc:sldMkLst>
          <pc:docMk/>
          <pc:sldMk cId="1718169368" sldId="257"/>
        </pc:sldMkLst>
      </pc:sldChg>
      <pc:sldChg chg="del">
        <pc:chgData name="Kristína Bošácka" userId="657f1812-abc0-4f93-a3dc-7217b257a432" providerId="ADAL" clId="{6414B758-F0D1-4330-A082-2320C464C6B2}" dt="2024-04-03T22:17:46.680" v="399" actId="47"/>
        <pc:sldMkLst>
          <pc:docMk/>
          <pc:sldMk cId="551399475" sldId="258"/>
        </pc:sldMkLst>
      </pc:sldChg>
      <pc:sldChg chg="addSp delSp modSp mod">
        <pc:chgData name="Kristína Bošácka" userId="657f1812-abc0-4f93-a3dc-7217b257a432" providerId="ADAL" clId="{6414B758-F0D1-4330-A082-2320C464C6B2}" dt="2024-04-03T20:28:46.666" v="20" actId="1076"/>
        <pc:sldMkLst>
          <pc:docMk/>
          <pc:sldMk cId="2709903635" sldId="259"/>
        </pc:sldMkLst>
        <pc:spChg chg="mod ord">
          <ac:chgData name="Kristína Bošácka" userId="657f1812-abc0-4f93-a3dc-7217b257a432" providerId="ADAL" clId="{6414B758-F0D1-4330-A082-2320C464C6B2}" dt="2024-04-03T20:28:21.351" v="11" actId="26606"/>
          <ac:spMkLst>
            <pc:docMk/>
            <pc:sldMk cId="2709903635" sldId="259"/>
            <ac:spMk id="2" creationId="{B713C60A-7880-9774-5636-FB156DBAF163}"/>
          </ac:spMkLst>
        </pc:spChg>
        <pc:spChg chg="del">
          <ac:chgData name="Kristína Bošácka" userId="657f1812-abc0-4f93-a3dc-7217b257a432" providerId="ADAL" clId="{6414B758-F0D1-4330-A082-2320C464C6B2}" dt="2024-04-03T20:28:21.351" v="11" actId="26606"/>
          <ac:spMkLst>
            <pc:docMk/>
            <pc:sldMk cId="2709903635" sldId="259"/>
            <ac:spMk id="8" creationId="{D038248A-211C-4EEC-8401-C761B929FB52}"/>
          </ac:spMkLst>
        </pc:spChg>
        <pc:spChg chg="del">
          <ac:chgData name="Kristína Bošácka" userId="657f1812-abc0-4f93-a3dc-7217b257a432" providerId="ADAL" clId="{6414B758-F0D1-4330-A082-2320C464C6B2}" dt="2024-04-03T20:28:21.351" v="11" actId="26606"/>
          <ac:spMkLst>
            <pc:docMk/>
            <pc:sldMk cId="2709903635" sldId="259"/>
            <ac:spMk id="10" creationId="{C30A849F-66D9-40C8-BEC8-35AFF8F4568F}"/>
          </ac:spMkLst>
        </pc:spChg>
        <pc:spChg chg="add">
          <ac:chgData name="Kristína Bošácka" userId="657f1812-abc0-4f93-a3dc-7217b257a432" providerId="ADAL" clId="{6414B758-F0D1-4330-A082-2320C464C6B2}" dt="2024-04-03T20:28:21.351" v="11" actId="26606"/>
          <ac:spMkLst>
            <pc:docMk/>
            <pc:sldMk cId="2709903635" sldId="259"/>
            <ac:spMk id="1033" creationId="{ECEF6C2F-9906-4F89-9B4F-598E9F344B03}"/>
          </ac:spMkLst>
        </pc:spChg>
        <pc:spChg chg="add">
          <ac:chgData name="Kristína Bošácka" userId="657f1812-abc0-4f93-a3dc-7217b257a432" providerId="ADAL" clId="{6414B758-F0D1-4330-A082-2320C464C6B2}" dt="2024-04-03T20:28:21.351" v="11" actId="26606"/>
          <ac:spMkLst>
            <pc:docMk/>
            <pc:sldMk cId="2709903635" sldId="259"/>
            <ac:spMk id="1035" creationId="{91E12CD6-A76F-439F-9C98-C0211D8FD814}"/>
          </ac:spMkLst>
        </pc:spChg>
        <pc:grpChg chg="del">
          <ac:chgData name="Kristína Bošácka" userId="657f1812-abc0-4f93-a3dc-7217b257a432" providerId="ADAL" clId="{6414B758-F0D1-4330-A082-2320C464C6B2}" dt="2024-04-03T20:28:21.351" v="11" actId="26606"/>
          <ac:grpSpMkLst>
            <pc:docMk/>
            <pc:sldMk cId="2709903635" sldId="259"/>
            <ac:grpSpMk id="12" creationId="{04542298-A2B1-480F-A11C-A40EDD19B857}"/>
          </ac:grpSpMkLst>
        </pc:grpChg>
        <pc:grpChg chg="del">
          <ac:chgData name="Kristína Bošácka" userId="657f1812-abc0-4f93-a3dc-7217b257a432" providerId="ADAL" clId="{6414B758-F0D1-4330-A082-2320C464C6B2}" dt="2024-04-03T20:28:21.351" v="11" actId="26606"/>
          <ac:grpSpMkLst>
            <pc:docMk/>
            <pc:sldMk cId="2709903635" sldId="259"/>
            <ac:grpSpMk id="18" creationId="{2A5C9C35-2375-49EB-B99C-17C87D42FE7C}"/>
          </ac:grpSpMkLst>
        </pc:grpChg>
        <pc:picChg chg="add mod ord">
          <ac:chgData name="Kristína Bošácka" userId="657f1812-abc0-4f93-a3dc-7217b257a432" providerId="ADAL" clId="{6414B758-F0D1-4330-A082-2320C464C6B2}" dt="2024-04-03T20:28:46.666" v="20" actId="1076"/>
          <ac:picMkLst>
            <pc:docMk/>
            <pc:sldMk cId="2709903635" sldId="259"/>
            <ac:picMk id="4" creationId="{065E07C5-6434-531F-0C45-A44DB2181226}"/>
          </ac:picMkLst>
        </pc:picChg>
        <pc:picChg chg="add mod">
          <ac:chgData name="Kristína Bošácka" userId="657f1812-abc0-4f93-a3dc-7217b257a432" providerId="ADAL" clId="{6414B758-F0D1-4330-A082-2320C464C6B2}" dt="2024-04-03T20:28:38.520" v="17" actId="1076"/>
          <ac:picMkLst>
            <pc:docMk/>
            <pc:sldMk cId="2709903635" sldId="259"/>
            <ac:picMk id="1026" creationId="{925F7560-1F6C-BB0C-A344-C0AB8657484C}"/>
          </ac:picMkLst>
        </pc:picChg>
        <pc:picChg chg="add mod">
          <ac:chgData name="Kristína Bošácka" userId="657f1812-abc0-4f93-a3dc-7217b257a432" providerId="ADAL" clId="{6414B758-F0D1-4330-A082-2320C464C6B2}" dt="2024-04-03T20:28:43.711" v="19" actId="1076"/>
          <ac:picMkLst>
            <pc:docMk/>
            <pc:sldMk cId="2709903635" sldId="259"/>
            <ac:picMk id="1028" creationId="{130ADD09-A8B1-0A17-8425-0AB22FE795C6}"/>
          </ac:picMkLst>
        </pc:picChg>
      </pc:sldChg>
      <pc:sldChg chg="del">
        <pc:chgData name="Kristína Bošácka" userId="657f1812-abc0-4f93-a3dc-7217b257a432" providerId="ADAL" clId="{6414B758-F0D1-4330-A082-2320C464C6B2}" dt="2024-04-03T22:17:42.465" v="398" actId="47"/>
        <pc:sldMkLst>
          <pc:docMk/>
          <pc:sldMk cId="989763722" sldId="260"/>
        </pc:sldMkLst>
      </pc:sldChg>
      <pc:sldChg chg="addSp delSp modSp mod">
        <pc:chgData name="Kristína Bošácka" userId="657f1812-abc0-4f93-a3dc-7217b257a432" providerId="ADAL" clId="{6414B758-F0D1-4330-A082-2320C464C6B2}" dt="2024-04-03T22:16:44.566" v="397" actId="1076"/>
        <pc:sldMkLst>
          <pc:docMk/>
          <pc:sldMk cId="3424219644" sldId="264"/>
        </pc:sldMkLst>
        <pc:spChg chg="del mod">
          <ac:chgData name="Kristína Bošácka" userId="657f1812-abc0-4f93-a3dc-7217b257a432" providerId="ADAL" clId="{6414B758-F0D1-4330-A082-2320C464C6B2}" dt="2024-04-03T22:16:34.181" v="392" actId="478"/>
          <ac:spMkLst>
            <pc:docMk/>
            <pc:sldMk cId="3424219644" sldId="264"/>
            <ac:spMk id="2" creationId="{B713C60A-7880-9774-5636-FB156DBAF163}"/>
          </ac:spMkLst>
        </pc:spChg>
        <pc:spChg chg="del mod">
          <ac:chgData name="Kristína Bošácka" userId="657f1812-abc0-4f93-a3dc-7217b257a432" providerId="ADAL" clId="{6414B758-F0D1-4330-A082-2320C464C6B2}" dt="2024-04-03T22:16:31.867" v="390" actId="478"/>
          <ac:spMkLst>
            <pc:docMk/>
            <pc:sldMk cId="3424219644" sldId="264"/>
            <ac:spMk id="3" creationId="{E1B7F8FB-58C4-544F-C05C-2E87F77DD379}"/>
          </ac:spMkLst>
        </pc:spChg>
        <pc:picChg chg="add mod">
          <ac:chgData name="Kristína Bošácka" userId="657f1812-abc0-4f93-a3dc-7217b257a432" providerId="ADAL" clId="{6414B758-F0D1-4330-A082-2320C464C6B2}" dt="2024-04-03T22:16:44.566" v="397" actId="1076"/>
          <ac:picMkLst>
            <pc:docMk/>
            <pc:sldMk cId="3424219644" sldId="264"/>
            <ac:picMk id="5" creationId="{527AB118-7C04-9AE9-7051-F7D6003A5932}"/>
          </ac:picMkLst>
        </pc:picChg>
      </pc:sldChg>
      <pc:sldChg chg="addSp delSp modSp new mod modAnim">
        <pc:chgData name="Kristína Bošácka" userId="657f1812-abc0-4f93-a3dc-7217b257a432" providerId="ADAL" clId="{6414B758-F0D1-4330-A082-2320C464C6B2}" dt="2024-04-03T20:36:52.150" v="42" actId="1076"/>
        <pc:sldMkLst>
          <pc:docMk/>
          <pc:sldMk cId="451999801" sldId="265"/>
        </pc:sldMkLst>
        <pc:spChg chg="del mod">
          <ac:chgData name="Kristína Bošácka" userId="657f1812-abc0-4f93-a3dc-7217b257a432" providerId="ADAL" clId="{6414B758-F0D1-4330-A082-2320C464C6B2}" dt="2024-04-03T20:35:30.968" v="32" actId="478"/>
          <ac:spMkLst>
            <pc:docMk/>
            <pc:sldMk cId="451999801" sldId="265"/>
            <ac:spMk id="2" creationId="{7918F136-3E6A-77AC-7559-19D32FD517C4}"/>
          </ac:spMkLst>
        </pc:spChg>
        <pc:spChg chg="mod">
          <ac:chgData name="Kristína Bošácka" userId="657f1812-abc0-4f93-a3dc-7217b257a432" providerId="ADAL" clId="{6414B758-F0D1-4330-A082-2320C464C6B2}" dt="2024-04-03T20:35:43.405" v="39" actId="14100"/>
          <ac:spMkLst>
            <pc:docMk/>
            <pc:sldMk cId="451999801" sldId="265"/>
            <ac:spMk id="3" creationId="{E9576C5C-5205-A5A4-F52E-6B61A0D12950}"/>
          </ac:spMkLst>
        </pc:spChg>
        <pc:spChg chg="add del mod">
          <ac:chgData name="Kristína Bošácka" userId="657f1812-abc0-4f93-a3dc-7217b257a432" providerId="ADAL" clId="{6414B758-F0D1-4330-A082-2320C464C6B2}" dt="2024-04-03T20:35:37.005" v="37" actId="478"/>
          <ac:spMkLst>
            <pc:docMk/>
            <pc:sldMk cId="451999801" sldId="265"/>
            <ac:spMk id="5" creationId="{4AAB2A1E-FB45-DC5B-5B3B-056BA20D01C2}"/>
          </ac:spMkLst>
        </pc:spChg>
        <pc:picChg chg="add mod">
          <ac:chgData name="Kristína Bošácka" userId="657f1812-abc0-4f93-a3dc-7217b257a432" providerId="ADAL" clId="{6414B758-F0D1-4330-A082-2320C464C6B2}" dt="2024-04-03T20:36:52.150" v="42" actId="1076"/>
          <ac:picMkLst>
            <pc:docMk/>
            <pc:sldMk cId="451999801" sldId="265"/>
            <ac:picMk id="6" creationId="{90029100-AA1E-89D6-DDD8-BEDEDB090757}"/>
          </ac:picMkLst>
        </pc:picChg>
      </pc:sldChg>
      <pc:sldChg chg="addSp delSp modSp new mod">
        <pc:chgData name="Kristína Bošácka" userId="657f1812-abc0-4f93-a3dc-7217b257a432" providerId="ADAL" clId="{6414B758-F0D1-4330-A082-2320C464C6B2}" dt="2024-04-03T20:57:12.499" v="148" actId="5793"/>
        <pc:sldMkLst>
          <pc:docMk/>
          <pc:sldMk cId="2662165325" sldId="266"/>
        </pc:sldMkLst>
        <pc:spChg chg="mod">
          <ac:chgData name="Kristína Bošácka" userId="657f1812-abc0-4f93-a3dc-7217b257a432" providerId="ADAL" clId="{6414B758-F0D1-4330-A082-2320C464C6B2}" dt="2024-04-03T20:47:47.915" v="84" actId="14100"/>
          <ac:spMkLst>
            <pc:docMk/>
            <pc:sldMk cId="2662165325" sldId="266"/>
            <ac:spMk id="2" creationId="{6E468A8E-9A04-3403-B2DB-C2CD983D1F3A}"/>
          </ac:spMkLst>
        </pc:spChg>
        <pc:spChg chg="add del mod">
          <ac:chgData name="Kristína Bošácka" userId="657f1812-abc0-4f93-a3dc-7217b257a432" providerId="ADAL" clId="{6414B758-F0D1-4330-A082-2320C464C6B2}" dt="2024-04-03T20:57:12.499" v="148" actId="5793"/>
          <ac:spMkLst>
            <pc:docMk/>
            <pc:sldMk cId="2662165325" sldId="266"/>
            <ac:spMk id="3" creationId="{24627C6F-0D45-F72A-C221-02B5CD42AC14}"/>
          </ac:spMkLst>
        </pc:spChg>
        <pc:picChg chg="add del mod">
          <ac:chgData name="Kristína Bošácka" userId="657f1812-abc0-4f93-a3dc-7217b257a432" providerId="ADAL" clId="{6414B758-F0D1-4330-A082-2320C464C6B2}" dt="2024-04-03T20:46:57.384" v="53" actId="22"/>
          <ac:picMkLst>
            <pc:docMk/>
            <pc:sldMk cId="2662165325" sldId="266"/>
            <ac:picMk id="5" creationId="{4106BDB4-D871-8B3D-E720-2B31B114939D}"/>
          </ac:picMkLst>
        </pc:picChg>
      </pc:sldChg>
      <pc:sldChg chg="addSp delSp modSp new mod modAnim">
        <pc:chgData name="Kristína Bošácka" userId="657f1812-abc0-4f93-a3dc-7217b257a432" providerId="ADAL" clId="{6414B758-F0D1-4330-A082-2320C464C6B2}" dt="2024-04-03T20:52:03.672" v="145" actId="1076"/>
        <pc:sldMkLst>
          <pc:docMk/>
          <pc:sldMk cId="2161558151" sldId="267"/>
        </pc:sldMkLst>
        <pc:spChg chg="del mod">
          <ac:chgData name="Kristína Bošácka" userId="657f1812-abc0-4f93-a3dc-7217b257a432" providerId="ADAL" clId="{6414B758-F0D1-4330-A082-2320C464C6B2}" dt="2024-04-03T20:51:30.545" v="135" actId="478"/>
          <ac:spMkLst>
            <pc:docMk/>
            <pc:sldMk cId="2161558151" sldId="267"/>
            <ac:spMk id="2" creationId="{D5E15742-12C6-554D-1386-439C09560D64}"/>
          </ac:spMkLst>
        </pc:spChg>
        <pc:spChg chg="mod">
          <ac:chgData name="Kristína Bošácka" userId="657f1812-abc0-4f93-a3dc-7217b257a432" providerId="ADAL" clId="{6414B758-F0D1-4330-A082-2320C464C6B2}" dt="2024-04-03T20:51:40.047" v="142" actId="1076"/>
          <ac:spMkLst>
            <pc:docMk/>
            <pc:sldMk cId="2161558151" sldId="267"/>
            <ac:spMk id="3" creationId="{FB7B3F3E-384A-58F9-6B52-0B38370056F8}"/>
          </ac:spMkLst>
        </pc:spChg>
        <pc:picChg chg="add mod">
          <ac:chgData name="Kristína Bošácka" userId="657f1812-abc0-4f93-a3dc-7217b257a432" providerId="ADAL" clId="{6414B758-F0D1-4330-A082-2320C464C6B2}" dt="2024-04-03T20:52:03.672" v="145" actId="1076"/>
          <ac:picMkLst>
            <pc:docMk/>
            <pc:sldMk cId="2161558151" sldId="267"/>
            <ac:picMk id="4" creationId="{4A1708A4-11A2-257B-5543-6FBAEAFF6CD3}"/>
          </ac:picMkLst>
        </pc:picChg>
      </pc:sldChg>
      <pc:sldChg chg="modSp new mod">
        <pc:chgData name="Kristína Bošácka" userId="657f1812-abc0-4f93-a3dc-7217b257a432" providerId="ADAL" clId="{6414B758-F0D1-4330-A082-2320C464C6B2}" dt="2024-04-03T21:01:50.813" v="240" actId="27636"/>
        <pc:sldMkLst>
          <pc:docMk/>
          <pc:sldMk cId="2991176602" sldId="268"/>
        </pc:sldMkLst>
        <pc:spChg chg="mod">
          <ac:chgData name="Kristína Bošácka" userId="657f1812-abc0-4f93-a3dc-7217b257a432" providerId="ADAL" clId="{6414B758-F0D1-4330-A082-2320C464C6B2}" dt="2024-04-03T20:58:44.910" v="177" actId="20577"/>
          <ac:spMkLst>
            <pc:docMk/>
            <pc:sldMk cId="2991176602" sldId="268"/>
            <ac:spMk id="2" creationId="{25352486-7A7F-0962-E46C-69E263FC0BC3}"/>
          </ac:spMkLst>
        </pc:spChg>
        <pc:spChg chg="mod">
          <ac:chgData name="Kristína Bošácka" userId="657f1812-abc0-4f93-a3dc-7217b257a432" providerId="ADAL" clId="{6414B758-F0D1-4330-A082-2320C464C6B2}" dt="2024-04-03T21:01:50.813" v="240" actId="27636"/>
          <ac:spMkLst>
            <pc:docMk/>
            <pc:sldMk cId="2991176602" sldId="268"/>
            <ac:spMk id="3" creationId="{0DF183DC-2F6D-0850-600E-C5DF9B95F173}"/>
          </ac:spMkLst>
        </pc:spChg>
      </pc:sldChg>
      <pc:sldChg chg="addSp delSp modSp new mod modAnim">
        <pc:chgData name="Kristína Bošácka" userId="657f1812-abc0-4f93-a3dc-7217b257a432" providerId="ADAL" clId="{6414B758-F0D1-4330-A082-2320C464C6B2}" dt="2024-04-03T21:04:46.230" v="253" actId="1076"/>
        <pc:sldMkLst>
          <pc:docMk/>
          <pc:sldMk cId="1991310507" sldId="269"/>
        </pc:sldMkLst>
        <pc:spChg chg="mod">
          <ac:chgData name="Kristína Bošácka" userId="657f1812-abc0-4f93-a3dc-7217b257a432" providerId="ADAL" clId="{6414B758-F0D1-4330-A082-2320C464C6B2}" dt="2024-04-03T21:04:22.858" v="250" actId="404"/>
          <ac:spMkLst>
            <pc:docMk/>
            <pc:sldMk cId="1991310507" sldId="269"/>
            <ac:spMk id="2" creationId="{1401E16D-7928-D02D-BCFA-979E69F7AF6E}"/>
          </ac:spMkLst>
        </pc:spChg>
        <pc:spChg chg="del mod">
          <ac:chgData name="Kristína Bošácka" userId="657f1812-abc0-4f93-a3dc-7217b257a432" providerId="ADAL" clId="{6414B758-F0D1-4330-A082-2320C464C6B2}" dt="2024-04-03T21:02:21.343" v="243" actId="478"/>
          <ac:spMkLst>
            <pc:docMk/>
            <pc:sldMk cId="1991310507" sldId="269"/>
            <ac:spMk id="3" creationId="{39469269-01EE-06F0-20C1-758A301A3CEB}"/>
          </ac:spMkLst>
        </pc:spChg>
        <pc:picChg chg="add mod">
          <ac:chgData name="Kristína Bošácka" userId="657f1812-abc0-4f93-a3dc-7217b257a432" providerId="ADAL" clId="{6414B758-F0D1-4330-A082-2320C464C6B2}" dt="2024-04-03T21:04:46.230" v="253" actId="1076"/>
          <ac:picMkLst>
            <pc:docMk/>
            <pc:sldMk cId="1991310507" sldId="269"/>
            <ac:picMk id="4" creationId="{E27E4129-AB57-3579-7B43-6C2C7F22D43B}"/>
          </ac:picMkLst>
        </pc:picChg>
      </pc:sldChg>
      <pc:sldChg chg="addSp delSp modSp new mod modAnim">
        <pc:chgData name="Kristína Bošácka" userId="657f1812-abc0-4f93-a3dc-7217b257a432" providerId="ADAL" clId="{6414B758-F0D1-4330-A082-2320C464C6B2}" dt="2024-04-03T21:51:55.482" v="269" actId="1076"/>
        <pc:sldMkLst>
          <pc:docMk/>
          <pc:sldMk cId="3705067228" sldId="270"/>
        </pc:sldMkLst>
        <pc:spChg chg="mod">
          <ac:chgData name="Kristína Bošácka" userId="657f1812-abc0-4f93-a3dc-7217b257a432" providerId="ADAL" clId="{6414B758-F0D1-4330-A082-2320C464C6B2}" dt="2024-04-03T21:51:28.449" v="262" actId="404"/>
          <ac:spMkLst>
            <pc:docMk/>
            <pc:sldMk cId="3705067228" sldId="270"/>
            <ac:spMk id="2" creationId="{4131946E-9F24-87AD-62B0-DBB3AEDA5B9C}"/>
          </ac:spMkLst>
        </pc:spChg>
        <pc:spChg chg="del mod">
          <ac:chgData name="Kristína Bošácka" userId="657f1812-abc0-4f93-a3dc-7217b257a432" providerId="ADAL" clId="{6414B758-F0D1-4330-A082-2320C464C6B2}" dt="2024-04-03T21:51:35.756" v="266" actId="478"/>
          <ac:spMkLst>
            <pc:docMk/>
            <pc:sldMk cId="3705067228" sldId="270"/>
            <ac:spMk id="3" creationId="{17ACBAC0-F18F-B9AB-F103-8B3C32FB7641}"/>
          </ac:spMkLst>
        </pc:spChg>
        <pc:picChg chg="add mod">
          <ac:chgData name="Kristína Bošácka" userId="657f1812-abc0-4f93-a3dc-7217b257a432" providerId="ADAL" clId="{6414B758-F0D1-4330-A082-2320C464C6B2}" dt="2024-04-03T21:51:55.482" v="269" actId="1076"/>
          <ac:picMkLst>
            <pc:docMk/>
            <pc:sldMk cId="3705067228" sldId="270"/>
            <ac:picMk id="4" creationId="{6933051C-8597-4C0B-080D-298684C57FCC}"/>
          </ac:picMkLst>
        </pc:picChg>
      </pc:sldChg>
      <pc:sldChg chg="addSp delSp modSp new mod modAnim">
        <pc:chgData name="Kristína Bošácka" userId="657f1812-abc0-4f93-a3dc-7217b257a432" providerId="ADAL" clId="{6414B758-F0D1-4330-A082-2320C464C6B2}" dt="2024-04-03T22:06:19.901" v="281" actId="1076"/>
        <pc:sldMkLst>
          <pc:docMk/>
          <pc:sldMk cId="1049474381" sldId="271"/>
        </pc:sldMkLst>
        <pc:spChg chg="mod">
          <ac:chgData name="Kristína Bošácka" userId="657f1812-abc0-4f93-a3dc-7217b257a432" providerId="ADAL" clId="{6414B758-F0D1-4330-A082-2320C464C6B2}" dt="2024-04-03T22:05:17.811" v="276" actId="404"/>
          <ac:spMkLst>
            <pc:docMk/>
            <pc:sldMk cId="1049474381" sldId="271"/>
            <ac:spMk id="2" creationId="{F78B2660-0039-F503-6077-6BB86048C5CB}"/>
          </ac:spMkLst>
        </pc:spChg>
        <pc:spChg chg="del mod">
          <ac:chgData name="Kristína Bošácka" userId="657f1812-abc0-4f93-a3dc-7217b257a432" providerId="ADAL" clId="{6414B758-F0D1-4330-A082-2320C464C6B2}" dt="2024-04-03T22:05:21.380" v="278" actId="478"/>
          <ac:spMkLst>
            <pc:docMk/>
            <pc:sldMk cId="1049474381" sldId="271"/>
            <ac:spMk id="3" creationId="{A66960BD-4C04-29E3-64F2-F4923139777F}"/>
          </ac:spMkLst>
        </pc:spChg>
        <pc:picChg chg="add mod">
          <ac:chgData name="Kristína Bošácka" userId="657f1812-abc0-4f93-a3dc-7217b257a432" providerId="ADAL" clId="{6414B758-F0D1-4330-A082-2320C464C6B2}" dt="2024-04-03T22:06:19.901" v="281" actId="1076"/>
          <ac:picMkLst>
            <pc:docMk/>
            <pc:sldMk cId="1049474381" sldId="271"/>
            <ac:picMk id="4" creationId="{04CAA5CE-7FD3-5576-9587-078DDD30ED76}"/>
          </ac:picMkLst>
        </pc:picChg>
      </pc:sldChg>
      <pc:sldChg chg="addSp delSp modSp new mod modAnim">
        <pc:chgData name="Kristína Bošácka" userId="657f1812-abc0-4f93-a3dc-7217b257a432" providerId="ADAL" clId="{6414B758-F0D1-4330-A082-2320C464C6B2}" dt="2024-04-03T22:08:48.649" v="297" actId="1076"/>
        <pc:sldMkLst>
          <pc:docMk/>
          <pc:sldMk cId="3186991470" sldId="272"/>
        </pc:sldMkLst>
        <pc:spChg chg="mod">
          <ac:chgData name="Kristína Bošácka" userId="657f1812-abc0-4f93-a3dc-7217b257a432" providerId="ADAL" clId="{6414B758-F0D1-4330-A082-2320C464C6B2}" dt="2024-04-03T22:08:19.839" v="291" actId="404"/>
          <ac:spMkLst>
            <pc:docMk/>
            <pc:sldMk cId="3186991470" sldId="272"/>
            <ac:spMk id="2" creationId="{8A45C25B-A6F6-4643-D550-EBDCE8BA123E}"/>
          </ac:spMkLst>
        </pc:spChg>
        <pc:spChg chg="del mod">
          <ac:chgData name="Kristína Bošácka" userId="657f1812-abc0-4f93-a3dc-7217b257a432" providerId="ADAL" clId="{6414B758-F0D1-4330-A082-2320C464C6B2}" dt="2024-04-03T22:08:22.729" v="293" actId="478"/>
          <ac:spMkLst>
            <pc:docMk/>
            <pc:sldMk cId="3186991470" sldId="272"/>
            <ac:spMk id="3" creationId="{DB584240-0AA2-B3C5-08C3-F54DD4F4090F}"/>
          </ac:spMkLst>
        </pc:spChg>
        <pc:picChg chg="add mod">
          <ac:chgData name="Kristína Bošácka" userId="657f1812-abc0-4f93-a3dc-7217b257a432" providerId="ADAL" clId="{6414B758-F0D1-4330-A082-2320C464C6B2}" dt="2024-04-03T22:08:48.649" v="297" actId="1076"/>
          <ac:picMkLst>
            <pc:docMk/>
            <pc:sldMk cId="3186991470" sldId="272"/>
            <ac:picMk id="4" creationId="{C7025563-3B9E-E728-B9F8-CD9E31D21E78}"/>
          </ac:picMkLst>
        </pc:picChg>
      </pc:sldChg>
      <pc:sldChg chg="modSp new mod">
        <pc:chgData name="Kristína Bošácka" userId="657f1812-abc0-4f93-a3dc-7217b257a432" providerId="ADAL" clId="{6414B758-F0D1-4330-A082-2320C464C6B2}" dt="2024-04-03T22:14:35.033" v="388" actId="27636"/>
        <pc:sldMkLst>
          <pc:docMk/>
          <pc:sldMk cId="3435887215" sldId="273"/>
        </pc:sldMkLst>
        <pc:spChg chg="mod">
          <ac:chgData name="Kristína Bošácka" userId="657f1812-abc0-4f93-a3dc-7217b257a432" providerId="ADAL" clId="{6414B758-F0D1-4330-A082-2320C464C6B2}" dt="2024-04-03T22:10:12.376" v="333" actId="20577"/>
          <ac:spMkLst>
            <pc:docMk/>
            <pc:sldMk cId="3435887215" sldId="273"/>
            <ac:spMk id="2" creationId="{2BE253A8-5807-0EBD-C3D5-203C2C69F7EE}"/>
          </ac:spMkLst>
        </pc:spChg>
        <pc:spChg chg="mod">
          <ac:chgData name="Kristína Bošácka" userId="657f1812-abc0-4f93-a3dc-7217b257a432" providerId="ADAL" clId="{6414B758-F0D1-4330-A082-2320C464C6B2}" dt="2024-04-03T22:14:35.033" v="388" actId="27636"/>
          <ac:spMkLst>
            <pc:docMk/>
            <pc:sldMk cId="3435887215" sldId="273"/>
            <ac:spMk id="3" creationId="{51FCB6E8-FF8C-349A-E8E1-B5263A5761F6}"/>
          </ac:spMkLst>
        </pc:spChg>
      </pc:sldChg>
    </pc:docChg>
  </pc:docChgLst>
  <pc:docChgLst>
    <pc:chgData name="Kristína Bošácka" userId="657f1812-abc0-4f93-a3dc-7217b257a432" providerId="ADAL" clId="{D7D7DB7B-1A81-44A8-8BA4-C2CBDC65BB34}"/>
    <pc:docChg chg="undo custSel addSld delSld modSld sldOrd addSection delSection">
      <pc:chgData name="Kristína Bošácka" userId="657f1812-abc0-4f93-a3dc-7217b257a432" providerId="ADAL" clId="{D7D7DB7B-1A81-44A8-8BA4-C2CBDC65BB34}" dt="2024-04-01T19:29:31.885" v="86" actId="478"/>
      <pc:docMkLst>
        <pc:docMk/>
      </pc:docMkLst>
      <pc:sldChg chg="addSp modSp mod setBg addAnim modAnim">
        <pc:chgData name="Kristína Bošácka" userId="657f1812-abc0-4f93-a3dc-7217b257a432" providerId="ADAL" clId="{D7D7DB7B-1A81-44A8-8BA4-C2CBDC65BB34}" dt="2024-04-01T19:25:27.019" v="16" actId="1076"/>
        <pc:sldMkLst>
          <pc:docMk/>
          <pc:sldMk cId="2419118142" sldId="256"/>
        </pc:sldMkLst>
        <pc:spChg chg="mod">
          <ac:chgData name="Kristína Bošácka" userId="657f1812-abc0-4f93-a3dc-7217b257a432" providerId="ADAL" clId="{D7D7DB7B-1A81-44A8-8BA4-C2CBDC65BB34}" dt="2024-04-01T19:25:27.019" v="16" actId="1076"/>
          <ac:spMkLst>
            <pc:docMk/>
            <pc:sldMk cId="2419118142" sldId="256"/>
            <ac:spMk id="2" creationId="{C76BC86E-D634-2801-39C8-577B9BE52A2D}"/>
          </ac:spMkLst>
        </pc:spChg>
        <pc:spChg chg="mod">
          <ac:chgData name="Kristína Bošácka" userId="657f1812-abc0-4f93-a3dc-7217b257a432" providerId="ADAL" clId="{D7D7DB7B-1A81-44A8-8BA4-C2CBDC65BB34}" dt="2024-04-01T19:25:01.543" v="9" actId="26606"/>
          <ac:spMkLst>
            <pc:docMk/>
            <pc:sldMk cId="2419118142" sldId="256"/>
            <ac:spMk id="3" creationId="{CFC80F28-EC34-7164-96D7-A00E7449797B}"/>
          </ac:spMkLst>
        </pc:spChg>
        <pc:spChg chg="add">
          <ac:chgData name="Kristína Bošácka" userId="657f1812-abc0-4f93-a3dc-7217b257a432" providerId="ADAL" clId="{D7D7DB7B-1A81-44A8-8BA4-C2CBDC65BB34}" dt="2024-04-01T19:25:01.543" v="9" actId="26606"/>
          <ac:spMkLst>
            <pc:docMk/>
            <pc:sldMk cId="2419118142" sldId="256"/>
            <ac:spMk id="8" creationId="{A8DB9CD9-59B1-4D73-BC4C-98796A48EF9B}"/>
          </ac:spMkLst>
        </pc:spChg>
        <pc:spChg chg="add">
          <ac:chgData name="Kristína Bošácka" userId="657f1812-abc0-4f93-a3dc-7217b257a432" providerId="ADAL" clId="{D7D7DB7B-1A81-44A8-8BA4-C2CBDC65BB34}" dt="2024-04-01T19:25:01.543" v="9" actId="26606"/>
          <ac:spMkLst>
            <pc:docMk/>
            <pc:sldMk cId="2419118142" sldId="256"/>
            <ac:spMk id="10" creationId="{8874A6A9-41FF-4E33-AFA8-F9F81436A59E}"/>
          </ac:spMkLst>
        </pc:spChg>
        <pc:grpChg chg="add">
          <ac:chgData name="Kristína Bošácka" userId="657f1812-abc0-4f93-a3dc-7217b257a432" providerId="ADAL" clId="{D7D7DB7B-1A81-44A8-8BA4-C2CBDC65BB34}" dt="2024-04-01T19:25:01.543" v="9" actId="26606"/>
          <ac:grpSpMkLst>
            <pc:docMk/>
            <pc:sldMk cId="2419118142" sldId="256"/>
            <ac:grpSpMk id="12" creationId="{721D730E-1F97-4071-B143-B05E6D2599BC}"/>
          </ac:grpSpMkLst>
        </pc:grpChg>
      </pc:sldChg>
      <pc:sldChg chg="addSp modSp mod setBg">
        <pc:chgData name="Kristína Bošácka" userId="657f1812-abc0-4f93-a3dc-7217b257a432" providerId="ADAL" clId="{D7D7DB7B-1A81-44A8-8BA4-C2CBDC65BB34}" dt="2024-04-01T19:24:19.348" v="0" actId="26606"/>
        <pc:sldMkLst>
          <pc:docMk/>
          <pc:sldMk cId="1718169368" sldId="257"/>
        </pc:sldMkLst>
        <pc:spChg chg="mod">
          <ac:chgData name="Kristína Bošácka" userId="657f1812-abc0-4f93-a3dc-7217b257a432" providerId="ADAL" clId="{D7D7DB7B-1A81-44A8-8BA4-C2CBDC65BB34}" dt="2024-04-01T19:24:19.348" v="0" actId="26606"/>
          <ac:spMkLst>
            <pc:docMk/>
            <pc:sldMk cId="1718169368" sldId="257"/>
            <ac:spMk id="2" creationId="{CC76ED09-94A0-57D4-A263-5862792EC9BA}"/>
          </ac:spMkLst>
        </pc:spChg>
        <pc:spChg chg="mod">
          <ac:chgData name="Kristína Bošácka" userId="657f1812-abc0-4f93-a3dc-7217b257a432" providerId="ADAL" clId="{D7D7DB7B-1A81-44A8-8BA4-C2CBDC65BB34}" dt="2024-04-01T19:24:19.348" v="0" actId="26606"/>
          <ac:spMkLst>
            <pc:docMk/>
            <pc:sldMk cId="1718169368" sldId="257"/>
            <ac:spMk id="3" creationId="{93DF7EA7-05D5-DB8F-D8D9-8FC9CCA17111}"/>
          </ac:spMkLst>
        </pc:spChg>
        <pc:spChg chg="add">
          <ac:chgData name="Kristína Bošácka" userId="657f1812-abc0-4f93-a3dc-7217b257a432" providerId="ADAL" clId="{D7D7DB7B-1A81-44A8-8BA4-C2CBDC65BB34}" dt="2024-04-01T19:24:19.348" v="0" actId="26606"/>
          <ac:spMkLst>
            <pc:docMk/>
            <pc:sldMk cId="1718169368" sldId="257"/>
            <ac:spMk id="8" creationId="{18873D23-2DCF-4B31-A009-95721C06E8E1}"/>
          </ac:spMkLst>
        </pc:spChg>
        <pc:spChg chg="add">
          <ac:chgData name="Kristína Bošácka" userId="657f1812-abc0-4f93-a3dc-7217b257a432" providerId="ADAL" clId="{D7D7DB7B-1A81-44A8-8BA4-C2CBDC65BB34}" dt="2024-04-01T19:24:19.348" v="0" actId="26606"/>
          <ac:spMkLst>
            <pc:docMk/>
            <pc:sldMk cId="1718169368" sldId="257"/>
            <ac:spMk id="10" creationId="{C13EF075-D4EF-4929-ADBC-91B27DA19955}"/>
          </ac:spMkLst>
        </pc:spChg>
        <pc:grpChg chg="add">
          <ac:chgData name="Kristína Bošácka" userId="657f1812-abc0-4f93-a3dc-7217b257a432" providerId="ADAL" clId="{D7D7DB7B-1A81-44A8-8BA4-C2CBDC65BB34}" dt="2024-04-01T19:24:19.348" v="0" actId="26606"/>
          <ac:grpSpMkLst>
            <pc:docMk/>
            <pc:sldMk cId="1718169368" sldId="257"/>
            <ac:grpSpMk id="12" creationId="{DAA26DFA-AAB2-4973-9C17-16D587C7B198}"/>
          </ac:grpSpMkLst>
        </pc:grpChg>
      </pc:sldChg>
      <pc:sldChg chg="addSp modSp new mod setBg">
        <pc:chgData name="Kristína Bošácka" userId="657f1812-abc0-4f93-a3dc-7217b257a432" providerId="ADAL" clId="{D7D7DB7B-1A81-44A8-8BA4-C2CBDC65BB34}" dt="2024-04-01T19:24:32.523" v="2" actId="26606"/>
        <pc:sldMkLst>
          <pc:docMk/>
          <pc:sldMk cId="551399475" sldId="258"/>
        </pc:sldMkLst>
        <pc:spChg chg="mod">
          <ac:chgData name="Kristína Bošácka" userId="657f1812-abc0-4f93-a3dc-7217b257a432" providerId="ADAL" clId="{D7D7DB7B-1A81-44A8-8BA4-C2CBDC65BB34}" dt="2024-04-01T19:24:32.523" v="2" actId="26606"/>
          <ac:spMkLst>
            <pc:docMk/>
            <pc:sldMk cId="551399475" sldId="258"/>
            <ac:spMk id="2" creationId="{F59ABE2D-1481-A3E0-BF4E-5201C2C584F7}"/>
          </ac:spMkLst>
        </pc:spChg>
        <pc:spChg chg="mod">
          <ac:chgData name="Kristína Bošácka" userId="657f1812-abc0-4f93-a3dc-7217b257a432" providerId="ADAL" clId="{D7D7DB7B-1A81-44A8-8BA4-C2CBDC65BB34}" dt="2024-04-01T19:24:32.523" v="2" actId="26606"/>
          <ac:spMkLst>
            <pc:docMk/>
            <pc:sldMk cId="551399475" sldId="258"/>
            <ac:spMk id="3" creationId="{6D4AF026-C759-F7FB-5D41-FEAC74A8EBED}"/>
          </ac:spMkLst>
        </pc:spChg>
        <pc:spChg chg="add">
          <ac:chgData name="Kristína Bošácka" userId="657f1812-abc0-4f93-a3dc-7217b257a432" providerId="ADAL" clId="{D7D7DB7B-1A81-44A8-8BA4-C2CBDC65BB34}" dt="2024-04-01T19:24:32.523" v="2" actId="26606"/>
          <ac:spMkLst>
            <pc:docMk/>
            <pc:sldMk cId="551399475" sldId="258"/>
            <ac:spMk id="8" creationId="{4BC99CB9-DDAD-44A2-8A1C-E3AF4E72DF5C}"/>
          </ac:spMkLst>
        </pc:spChg>
        <pc:spChg chg="add">
          <ac:chgData name="Kristína Bošácka" userId="657f1812-abc0-4f93-a3dc-7217b257a432" providerId="ADAL" clId="{D7D7DB7B-1A81-44A8-8BA4-C2CBDC65BB34}" dt="2024-04-01T19:24:32.523" v="2" actId="26606"/>
          <ac:spMkLst>
            <pc:docMk/>
            <pc:sldMk cId="551399475" sldId="258"/>
            <ac:spMk id="10" creationId="{64053CBF-3932-45FF-8285-EE5146085F3A}"/>
          </ac:spMkLst>
        </pc:spChg>
        <pc:grpChg chg="add">
          <ac:chgData name="Kristína Bošácka" userId="657f1812-abc0-4f93-a3dc-7217b257a432" providerId="ADAL" clId="{D7D7DB7B-1A81-44A8-8BA4-C2CBDC65BB34}" dt="2024-04-01T19:24:32.523" v="2" actId="26606"/>
          <ac:grpSpMkLst>
            <pc:docMk/>
            <pc:sldMk cId="551399475" sldId="258"/>
            <ac:grpSpMk id="12" creationId="{2E751C04-BEA6-446B-A678-9C74819EBD4C}"/>
          </ac:grpSpMkLst>
        </pc:grpChg>
        <pc:grpChg chg="add">
          <ac:chgData name="Kristína Bošácka" userId="657f1812-abc0-4f93-a3dc-7217b257a432" providerId="ADAL" clId="{D7D7DB7B-1A81-44A8-8BA4-C2CBDC65BB34}" dt="2024-04-01T19:24:32.523" v="2" actId="26606"/>
          <ac:grpSpMkLst>
            <pc:docMk/>
            <pc:sldMk cId="551399475" sldId="258"/>
            <ac:grpSpMk id="18" creationId="{B63ACBA3-DEFD-4C6D-BBA0-64468FA99C2D}"/>
          </ac:grpSpMkLst>
        </pc:grpChg>
      </pc:sldChg>
      <pc:sldChg chg="addSp delSp modSp new mod ord setBg">
        <pc:chgData name="Kristína Bošácka" userId="657f1812-abc0-4f93-a3dc-7217b257a432" providerId="ADAL" clId="{D7D7DB7B-1A81-44A8-8BA4-C2CBDC65BB34}" dt="2024-04-01T19:29:31.885" v="86" actId="478"/>
        <pc:sldMkLst>
          <pc:docMk/>
          <pc:sldMk cId="2709903635" sldId="259"/>
        </pc:sldMkLst>
        <pc:spChg chg="mod">
          <ac:chgData name="Kristína Bošácka" userId="657f1812-abc0-4f93-a3dc-7217b257a432" providerId="ADAL" clId="{D7D7DB7B-1A81-44A8-8BA4-C2CBDC65BB34}" dt="2024-04-01T19:29:27.206" v="84" actId="1076"/>
          <ac:spMkLst>
            <pc:docMk/>
            <pc:sldMk cId="2709903635" sldId="259"/>
            <ac:spMk id="2" creationId="{B713C60A-7880-9774-5636-FB156DBAF163}"/>
          </ac:spMkLst>
        </pc:spChg>
        <pc:spChg chg="del mod">
          <ac:chgData name="Kristína Bošácka" userId="657f1812-abc0-4f93-a3dc-7217b257a432" providerId="ADAL" clId="{D7D7DB7B-1A81-44A8-8BA4-C2CBDC65BB34}" dt="2024-04-01T19:29:31.885" v="86" actId="478"/>
          <ac:spMkLst>
            <pc:docMk/>
            <pc:sldMk cId="2709903635" sldId="259"/>
            <ac:spMk id="3" creationId="{E1B7F8FB-58C4-544F-C05C-2E87F77DD379}"/>
          </ac:spMkLst>
        </pc:spChg>
        <pc:spChg chg="add">
          <ac:chgData name="Kristína Bošácka" userId="657f1812-abc0-4f93-a3dc-7217b257a432" providerId="ADAL" clId="{D7D7DB7B-1A81-44A8-8BA4-C2CBDC65BB34}" dt="2024-04-01T19:24:38.977" v="4" actId="26606"/>
          <ac:spMkLst>
            <pc:docMk/>
            <pc:sldMk cId="2709903635" sldId="259"/>
            <ac:spMk id="8" creationId="{D038248A-211C-4EEC-8401-C761B929FB52}"/>
          </ac:spMkLst>
        </pc:spChg>
        <pc:spChg chg="add">
          <ac:chgData name="Kristína Bošácka" userId="657f1812-abc0-4f93-a3dc-7217b257a432" providerId="ADAL" clId="{D7D7DB7B-1A81-44A8-8BA4-C2CBDC65BB34}" dt="2024-04-01T19:24:38.977" v="4" actId="26606"/>
          <ac:spMkLst>
            <pc:docMk/>
            <pc:sldMk cId="2709903635" sldId="259"/>
            <ac:spMk id="10" creationId="{C30A849F-66D9-40C8-BEC8-35AFF8F4568F}"/>
          </ac:spMkLst>
        </pc:spChg>
        <pc:grpChg chg="add">
          <ac:chgData name="Kristína Bošácka" userId="657f1812-abc0-4f93-a3dc-7217b257a432" providerId="ADAL" clId="{D7D7DB7B-1A81-44A8-8BA4-C2CBDC65BB34}" dt="2024-04-01T19:24:38.977" v="4" actId="26606"/>
          <ac:grpSpMkLst>
            <pc:docMk/>
            <pc:sldMk cId="2709903635" sldId="259"/>
            <ac:grpSpMk id="12" creationId="{04542298-A2B1-480F-A11C-A40EDD19B857}"/>
          </ac:grpSpMkLst>
        </pc:grpChg>
        <pc:grpChg chg="add">
          <ac:chgData name="Kristína Bošácka" userId="657f1812-abc0-4f93-a3dc-7217b257a432" providerId="ADAL" clId="{D7D7DB7B-1A81-44A8-8BA4-C2CBDC65BB34}" dt="2024-04-01T19:24:38.977" v="4" actId="26606"/>
          <ac:grpSpMkLst>
            <pc:docMk/>
            <pc:sldMk cId="2709903635" sldId="259"/>
            <ac:grpSpMk id="18" creationId="{2A5C9C35-2375-49EB-B99C-17C87D42FE7C}"/>
          </ac:grpSpMkLst>
        </pc:grpChg>
      </pc:sldChg>
      <pc:sldChg chg="addSp delSp modSp new mod setBg">
        <pc:chgData name="Kristína Bošácka" userId="657f1812-abc0-4f93-a3dc-7217b257a432" providerId="ADAL" clId="{D7D7DB7B-1A81-44A8-8BA4-C2CBDC65BB34}" dt="2024-04-01T19:24:52.006" v="8" actId="26606"/>
        <pc:sldMkLst>
          <pc:docMk/>
          <pc:sldMk cId="989763722" sldId="260"/>
        </pc:sldMkLst>
        <pc:spChg chg="mod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2" creationId="{1BF0109B-A586-553E-B08C-98CB937F8AE9}"/>
          </ac:spMkLst>
        </pc:spChg>
        <pc:spChg chg="add del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3" creationId="{3E1611C7-8BA4-E61D-D195-2D1B3B9219AE}"/>
          </ac:spMkLst>
        </pc:spChg>
        <pc:spChg chg="add del">
          <ac:chgData name="Kristína Bošácka" userId="657f1812-abc0-4f93-a3dc-7217b257a432" providerId="ADAL" clId="{D7D7DB7B-1A81-44A8-8BA4-C2CBDC65BB34}" dt="2024-04-01T19:24:51.959" v="7" actId="26606"/>
          <ac:spMkLst>
            <pc:docMk/>
            <pc:sldMk cId="989763722" sldId="260"/>
            <ac:spMk id="8" creationId="{5A292AEA-2528-46C0-B426-95822B6141FB}"/>
          </ac:spMkLst>
        </pc:spChg>
        <pc:spChg chg="add del">
          <ac:chgData name="Kristína Bošácka" userId="657f1812-abc0-4f93-a3dc-7217b257a432" providerId="ADAL" clId="{D7D7DB7B-1A81-44A8-8BA4-C2CBDC65BB34}" dt="2024-04-01T19:24:51.959" v="7" actId="26606"/>
          <ac:spMkLst>
            <pc:docMk/>
            <pc:sldMk cId="989763722" sldId="260"/>
            <ac:spMk id="10" creationId="{D8B7B198-E4DF-43CD-AD8C-199884323745}"/>
          </ac:spMkLst>
        </pc:spChg>
        <pc:spChg chg="add del">
          <ac:chgData name="Kristína Bošácka" userId="657f1812-abc0-4f93-a3dc-7217b257a432" providerId="ADAL" clId="{D7D7DB7B-1A81-44A8-8BA4-C2CBDC65BB34}" dt="2024-04-01T19:24:51.959" v="7" actId="26606"/>
          <ac:spMkLst>
            <pc:docMk/>
            <pc:sldMk cId="989763722" sldId="260"/>
            <ac:spMk id="12" creationId="{2BE67753-EA0E-4819-8D22-0B6600CF7231}"/>
          </ac:spMkLst>
        </pc:spChg>
        <pc:spChg chg="add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35" creationId="{CB299CAB-C506-454B-90FC-4065728297D3}"/>
          </ac:spMkLst>
        </pc:spChg>
        <pc:spChg chg="add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36" creationId="{C8D99311-F254-40F1-8AB5-EE3E7B9B6872}"/>
          </ac:spMkLst>
        </pc:spChg>
        <pc:spChg chg="add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37" creationId="{7D89E3CB-00ED-4691-9F0F-F23EA3564705}"/>
          </ac:spMkLst>
        </pc:spChg>
        <pc:spChg chg="add">
          <ac:chgData name="Kristína Bošácka" userId="657f1812-abc0-4f93-a3dc-7217b257a432" providerId="ADAL" clId="{D7D7DB7B-1A81-44A8-8BA4-C2CBDC65BB34}" dt="2024-04-01T19:24:52.006" v="8" actId="26606"/>
          <ac:spMkLst>
            <pc:docMk/>
            <pc:sldMk cId="989763722" sldId="260"/>
            <ac:spMk id="38" creationId="{3E1611C7-8BA4-E61D-D195-2D1B3B9219AE}"/>
          </ac:spMkLst>
        </pc:spChg>
        <pc:grpChg chg="add del">
          <ac:chgData name="Kristína Bošácka" userId="657f1812-abc0-4f93-a3dc-7217b257a432" providerId="ADAL" clId="{D7D7DB7B-1A81-44A8-8BA4-C2CBDC65BB34}" dt="2024-04-01T19:24:51.959" v="7" actId="26606"/>
          <ac:grpSpMkLst>
            <pc:docMk/>
            <pc:sldMk cId="989763722" sldId="260"/>
            <ac:grpSpMk id="14" creationId="{D76D63AC-0421-45EC-B383-E79A61A78C6B}"/>
          </ac:grpSpMkLst>
        </pc:grpChg>
        <pc:grpChg chg="add del">
          <ac:chgData name="Kristína Bošácka" userId="657f1812-abc0-4f93-a3dc-7217b257a432" providerId="ADAL" clId="{D7D7DB7B-1A81-44A8-8BA4-C2CBDC65BB34}" dt="2024-04-01T19:24:51.959" v="7" actId="26606"/>
          <ac:grpSpMkLst>
            <pc:docMk/>
            <pc:sldMk cId="989763722" sldId="260"/>
            <ac:grpSpMk id="23" creationId="{87F87F1B-42BA-4AC7-A4E2-41544DDB2CE3}"/>
          </ac:grpSpMkLst>
        </pc:grpChg>
        <pc:grpChg chg="add del">
          <ac:chgData name="Kristína Bošácka" userId="657f1812-abc0-4f93-a3dc-7217b257a432" providerId="ADAL" clId="{D7D7DB7B-1A81-44A8-8BA4-C2CBDC65BB34}" dt="2024-04-01T19:24:51.959" v="7" actId="26606"/>
          <ac:grpSpMkLst>
            <pc:docMk/>
            <pc:sldMk cId="989763722" sldId="260"/>
            <ac:grpSpMk id="29" creationId="{967346A5-7569-4F15-AB5D-BE3DADF192C0}"/>
          </ac:grpSpMkLst>
        </pc:grpChg>
      </pc:sldChg>
      <pc:sldChg chg="new del">
        <pc:chgData name="Kristína Bošácka" userId="657f1812-abc0-4f93-a3dc-7217b257a432" providerId="ADAL" clId="{D7D7DB7B-1A81-44A8-8BA4-C2CBDC65BB34}" dt="2024-04-01T19:25:49.681" v="20" actId="47"/>
        <pc:sldMkLst>
          <pc:docMk/>
          <pc:sldMk cId="1369686918" sldId="261"/>
        </pc:sldMkLst>
      </pc:sldChg>
      <pc:sldChg chg="delSp add del setBg delDesignElem">
        <pc:chgData name="Kristína Bošácka" userId="657f1812-abc0-4f93-a3dc-7217b257a432" providerId="ADAL" clId="{D7D7DB7B-1A81-44A8-8BA4-C2CBDC65BB34}" dt="2024-04-01T19:26:15.473" v="27" actId="47"/>
        <pc:sldMkLst>
          <pc:docMk/>
          <pc:sldMk cId="46481117" sldId="262"/>
        </pc:sldMkLst>
        <pc:spChg chg="del">
          <ac:chgData name="Kristína Bošácka" userId="657f1812-abc0-4f93-a3dc-7217b257a432" providerId="ADAL" clId="{D7D7DB7B-1A81-44A8-8BA4-C2CBDC65BB34}" dt="2024-04-01T19:25:46.417" v="19"/>
          <ac:spMkLst>
            <pc:docMk/>
            <pc:sldMk cId="46481117" sldId="262"/>
            <ac:spMk id="8" creationId="{D038248A-211C-4EEC-8401-C761B929FB52}"/>
          </ac:spMkLst>
        </pc:spChg>
        <pc:spChg chg="del">
          <ac:chgData name="Kristína Bošácka" userId="657f1812-abc0-4f93-a3dc-7217b257a432" providerId="ADAL" clId="{D7D7DB7B-1A81-44A8-8BA4-C2CBDC65BB34}" dt="2024-04-01T19:25:46.417" v="19"/>
          <ac:spMkLst>
            <pc:docMk/>
            <pc:sldMk cId="46481117" sldId="262"/>
            <ac:spMk id="10" creationId="{C30A849F-66D9-40C8-BEC8-35AFF8F4568F}"/>
          </ac:spMkLst>
        </pc:spChg>
        <pc:grpChg chg="del">
          <ac:chgData name="Kristína Bošácka" userId="657f1812-abc0-4f93-a3dc-7217b257a432" providerId="ADAL" clId="{D7D7DB7B-1A81-44A8-8BA4-C2CBDC65BB34}" dt="2024-04-01T19:25:46.417" v="19"/>
          <ac:grpSpMkLst>
            <pc:docMk/>
            <pc:sldMk cId="46481117" sldId="262"/>
            <ac:grpSpMk id="12" creationId="{04542298-A2B1-480F-A11C-A40EDD19B857}"/>
          </ac:grpSpMkLst>
        </pc:grpChg>
        <pc:grpChg chg="del">
          <ac:chgData name="Kristína Bošácka" userId="657f1812-abc0-4f93-a3dc-7217b257a432" providerId="ADAL" clId="{D7D7DB7B-1A81-44A8-8BA4-C2CBDC65BB34}" dt="2024-04-01T19:25:46.417" v="19"/>
          <ac:grpSpMkLst>
            <pc:docMk/>
            <pc:sldMk cId="46481117" sldId="262"/>
            <ac:grpSpMk id="18" creationId="{2A5C9C35-2375-49EB-B99C-17C87D42FE7C}"/>
          </ac:grpSpMkLst>
        </pc:grpChg>
      </pc:sldChg>
      <pc:sldChg chg="new del">
        <pc:chgData name="Kristína Bošácka" userId="657f1812-abc0-4f93-a3dc-7217b257a432" providerId="ADAL" clId="{D7D7DB7B-1A81-44A8-8BA4-C2CBDC65BB34}" dt="2024-04-01T19:26:48.053" v="31" actId="47"/>
        <pc:sldMkLst>
          <pc:docMk/>
          <pc:sldMk cId="55467107" sldId="263"/>
        </pc:sldMkLst>
      </pc:sldChg>
      <pc:sldChg chg="new del">
        <pc:chgData name="Kristína Bošácka" userId="657f1812-abc0-4f93-a3dc-7217b257a432" providerId="ADAL" clId="{D7D7DB7B-1A81-44A8-8BA4-C2CBDC65BB34}" dt="2024-04-01T19:26:00.571" v="22" actId="47"/>
        <pc:sldMkLst>
          <pc:docMk/>
          <pc:sldMk cId="1853341032" sldId="263"/>
        </pc:sldMkLst>
      </pc:sldChg>
      <pc:sldChg chg="delSp add del setBg delDesignElem">
        <pc:chgData name="Kristína Bošácka" userId="657f1812-abc0-4f93-a3dc-7217b257a432" providerId="ADAL" clId="{D7D7DB7B-1A81-44A8-8BA4-C2CBDC65BB34}" dt="2024-04-01T19:26:15.112" v="26" actId="47"/>
        <pc:sldMkLst>
          <pc:docMk/>
          <pc:sldMk cId="181479853" sldId="264"/>
        </pc:sldMkLst>
        <pc:spChg chg="del">
          <ac:chgData name="Kristína Bošácka" userId="657f1812-abc0-4f93-a3dc-7217b257a432" providerId="ADAL" clId="{D7D7DB7B-1A81-44A8-8BA4-C2CBDC65BB34}" dt="2024-04-01T19:26:13.812" v="25"/>
          <ac:spMkLst>
            <pc:docMk/>
            <pc:sldMk cId="181479853" sldId="264"/>
            <ac:spMk id="8" creationId="{D038248A-211C-4EEC-8401-C761B929FB52}"/>
          </ac:spMkLst>
        </pc:spChg>
        <pc:spChg chg="del">
          <ac:chgData name="Kristína Bošácka" userId="657f1812-abc0-4f93-a3dc-7217b257a432" providerId="ADAL" clId="{D7D7DB7B-1A81-44A8-8BA4-C2CBDC65BB34}" dt="2024-04-01T19:26:13.812" v="25"/>
          <ac:spMkLst>
            <pc:docMk/>
            <pc:sldMk cId="181479853" sldId="264"/>
            <ac:spMk id="10" creationId="{C30A849F-66D9-40C8-BEC8-35AFF8F4568F}"/>
          </ac:spMkLst>
        </pc:spChg>
        <pc:grpChg chg="del">
          <ac:chgData name="Kristína Bošácka" userId="657f1812-abc0-4f93-a3dc-7217b257a432" providerId="ADAL" clId="{D7D7DB7B-1A81-44A8-8BA4-C2CBDC65BB34}" dt="2024-04-01T19:26:13.812" v="25"/>
          <ac:grpSpMkLst>
            <pc:docMk/>
            <pc:sldMk cId="181479853" sldId="264"/>
            <ac:grpSpMk id="12" creationId="{04542298-A2B1-480F-A11C-A40EDD19B857}"/>
          </ac:grpSpMkLst>
        </pc:grpChg>
        <pc:grpChg chg="del">
          <ac:chgData name="Kristína Bošácka" userId="657f1812-abc0-4f93-a3dc-7217b257a432" providerId="ADAL" clId="{D7D7DB7B-1A81-44A8-8BA4-C2CBDC65BB34}" dt="2024-04-01T19:26:13.812" v="25"/>
          <ac:grpSpMkLst>
            <pc:docMk/>
            <pc:sldMk cId="181479853" sldId="264"/>
            <ac:grpSpMk id="18" creationId="{2A5C9C35-2375-49EB-B99C-17C87D42FE7C}"/>
          </ac:grpSpMkLst>
        </pc:grpChg>
      </pc:sldChg>
      <pc:sldChg chg="add">
        <pc:chgData name="Kristína Bošácka" userId="657f1812-abc0-4f93-a3dc-7217b257a432" providerId="ADAL" clId="{D7D7DB7B-1A81-44A8-8BA4-C2CBDC65BB34}" dt="2024-04-01T19:26:44.409" v="30" actId="2890"/>
        <pc:sldMkLst>
          <pc:docMk/>
          <pc:sldMk cId="3424219644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E416E-DEB5-C9F1-A3F1-411B1A164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72DEA-1ED8-31DE-8804-C86D654D3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ECE8F-942B-0410-DDC7-6394640CB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36248-23FB-81B5-9970-60B61A64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F7783-62DA-2D9A-79AB-EC81E976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4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FF49-A9A9-C61D-DBB4-8AFCBDA5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8E6B6-8B25-ACF5-F469-7DF8BA342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B50D8-7930-7B4D-101D-F6C646BB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D0B01-C617-47BD-22B2-8686FFB45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FDA37-BCAC-285E-B4D3-3048DC38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76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AC758D-E538-75A2-91A6-5CEFD7517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E6EFD-30C9-4978-33F2-76D7259D5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2F0AD-C5EF-2EE5-3076-34F519D9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A9B44-E92A-21F1-1FE4-80D49E1E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FE60F-E480-9C32-BBE4-A4466939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1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379D-B3F2-1F53-3E51-161D4619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5AC2-5E36-0A5B-7C0F-D199B233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3B9EB-E16C-3B2E-1A04-2398785A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30385-2B80-F38C-D139-75A479C3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3BFB1-C099-1524-1A1B-EC4E73D07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0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F2D5B-BB46-5222-35F4-32523530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088BF-8A18-A171-32EA-01E6D2AED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AB5C0-924D-9CEE-8AC0-FCBB1443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A5B51-B578-9D25-A271-BC322E3E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E7D13-994F-C12C-9CD3-76DCBF72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61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B848D-88B6-15E9-B23D-9586E010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F1F6-D372-2EB1-021F-84CA833A3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143B7-A538-EE78-1C34-FE172222E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B2F8D-B6C1-EBA8-5F67-B1C14529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46316-C746-D33C-2F12-851EAF1A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304D4-0876-41A2-A054-1A370B33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24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23532-B9DC-09A1-39F4-B0785088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70465-8C93-07DB-4DE0-A1D847FC5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0004C-2392-D56E-1314-EB5FEF843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DBC59-20C6-66A3-0174-8EF910A29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9E5D0-37E4-9839-DA0C-B21727952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A5ED0-AC0D-FCB1-462C-6F0138A6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FF75C5-6A3D-B9E0-FFF9-24277A4D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F49753-6F78-82A6-6EBF-F14F7A8C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BF21E-FCE6-4985-96D2-D899DB93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1D8F8-0999-8380-6FCA-3C372C756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35B779-F584-6151-3D02-E89835E4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373BD-8515-4974-1226-5873DFD6B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39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0B3F19-E9FF-FB38-F85D-105614DF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252F5C-3BED-3F91-146A-D4CE78DB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47F60-2D04-B54F-1ADD-E65877D0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14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20634-0FA3-6DE7-2A47-886C266D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AB55F-11BE-3215-60F3-19231F5DA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92F7F-9826-D2E5-33F9-8426CA8DA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9A5EF-FAFC-BBA8-6B6A-740A6B49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A5CA8-F5F1-E3C9-F208-F353534F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8EF5E-4DCD-3B95-3B2C-51F5B1B6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6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9BBA-F2B6-6BF9-96D3-CB6DEAC8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D78BF-E5BF-E3E3-1CF1-C7B1A88BF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B00BE-62DC-140F-A84F-EA2A66E57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C841E3-53B2-37EE-E910-E4C99F9E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5D265-5A52-5112-6B7E-E9A799DF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C28B3-ABD1-C253-BBBC-F8C46A27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30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FCA5AC-87F9-FFD7-0B9E-5C2B1202F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5D9A6-E9CC-5912-77ED-1C3331CC6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25AC3-B1C9-D9F9-1A1B-B823F9449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7282AC-09A3-460F-8936-686BD35B57B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61B97-BE91-A1B0-5802-C86CDF9AB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58F89-1325-5EB2-69F7-4F4928C6A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85CC87-4F64-40B1-9E9E-B5FB0A75B2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1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LpeAcwRshM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YGi1A-U_YE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nm0_-GvZZ8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2tBOO5qPOM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-g-EHptPYA?feature=oembe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fsu3SIC6kw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76BC86E-D634-2801-39C8-577B9BE52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248" y="1381764"/>
            <a:ext cx="8275232" cy="2310312"/>
          </a:xfrm>
        </p:spPr>
        <p:txBody>
          <a:bodyPr>
            <a:normAutofit/>
          </a:bodyPr>
          <a:lstStyle/>
          <a:p>
            <a:r>
              <a:rPr lang="en-GB" sz="5200" dirty="0">
                <a:solidFill>
                  <a:schemeClr val="tx2"/>
                </a:solidFill>
              </a:rPr>
              <a:t>Accents of Northern England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80F28-EC34-7164-96D7-A00E74497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 By Kristína Bošácka</a:t>
            </a:r>
          </a:p>
        </p:txBody>
      </p:sp>
    </p:spTree>
    <p:extLst>
      <p:ext uri="{BB962C8B-B14F-4D97-AF65-F5344CB8AC3E}">
        <p14:creationId xmlns:p14="http://schemas.microsoft.com/office/powerpoint/2010/main" val="24191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C25B-A6F6-4643-D550-EBDCE8BA1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https://www.youtube.com/watch?v=zLpeAcwRshM</a:t>
            </a:r>
          </a:p>
        </p:txBody>
      </p:sp>
      <p:pic>
        <p:nvPicPr>
          <p:cNvPr id="4" name="Online Media 3" title="How Stephen Graham Nearly Killed Leonardo DiCaprio | The Jonathan Ross Show | ITV">
            <a:hlinkClick r:id="" action="ppaction://media"/>
            <a:extLst>
              <a:ext uri="{FF2B5EF4-FFF2-40B4-BE49-F238E27FC236}">
                <a16:creationId xmlns:a16="http://schemas.microsoft.com/office/drawing/2014/main" id="{C7025563-3B9E-E728-B9F8-CD9E31D21E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18640" y="1371295"/>
            <a:ext cx="8757920" cy="49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9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253A8-5807-0EBD-C3D5-203C2C69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Phonetic features of Scouse: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CB6E8-FF8C-349A-E8E1-B5263A57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4360" cy="466725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'r' in Scouse is pronounced as a voiced tap 'ɾ' if followed by a vowel sound, </a:t>
            </a:r>
            <a:r>
              <a:rPr lang="en-GB" dirty="0" err="1"/>
              <a:t>e.g.,“very</a:t>
            </a:r>
            <a:r>
              <a:rPr lang="en-GB" dirty="0"/>
              <a:t>” /ˈ</a:t>
            </a:r>
            <a:r>
              <a:rPr lang="en-GB" dirty="0" err="1"/>
              <a:t>veɾi</a:t>
            </a:r>
            <a:r>
              <a:rPr lang="en-GB" dirty="0"/>
              <a:t>/, “ring” /</a:t>
            </a:r>
            <a:r>
              <a:rPr lang="en-GB" dirty="0" err="1"/>
              <a:t>ɾɪŋ</a:t>
            </a:r>
            <a:r>
              <a:rPr lang="en-GB" dirty="0"/>
              <a:t>/. In other cases, Scouse is non-rhotic, e.g., “bird” /</a:t>
            </a:r>
            <a:r>
              <a:rPr lang="en-GB" dirty="0" err="1"/>
              <a:t>bɜːd</a:t>
            </a:r>
            <a:r>
              <a:rPr lang="en-GB" dirty="0"/>
              <a:t>/, “first” /ˈ</a:t>
            </a:r>
            <a:r>
              <a:rPr lang="en-GB" dirty="0" err="1"/>
              <a:t>fɜːst</a:t>
            </a:r>
            <a:r>
              <a:rPr lang="en-GB" dirty="0"/>
              <a:t>/.</a:t>
            </a:r>
          </a:p>
          <a:p>
            <a:r>
              <a:rPr lang="en-GB" dirty="0"/>
              <a:t>TH-stopping, replace /θ, ð/ with /t, d/, as in /</a:t>
            </a:r>
            <a:r>
              <a:rPr lang="en-GB" dirty="0" err="1"/>
              <a:t>diːz</a:t>
            </a:r>
            <a:r>
              <a:rPr lang="en-GB" dirty="0"/>
              <a:t> triː/ for “these three”.</a:t>
            </a:r>
          </a:p>
          <a:p>
            <a:r>
              <a:rPr lang="en-GB" dirty="0"/>
              <a:t>In some short words ending with 't', the /t/ sound can become /h/, e.g., “not” /</a:t>
            </a:r>
            <a:r>
              <a:rPr lang="en-GB" dirty="0" err="1"/>
              <a:t>nɒh</a:t>
            </a:r>
            <a:r>
              <a:rPr lang="en-GB" dirty="0"/>
              <a:t>/, “it” /</a:t>
            </a:r>
            <a:r>
              <a:rPr lang="en-GB" dirty="0" err="1"/>
              <a:t>ɪh</a:t>
            </a:r>
            <a:endParaRPr lang="en-GB" dirty="0"/>
          </a:p>
          <a:p>
            <a:r>
              <a:rPr lang="en-GB" dirty="0"/>
              <a:t> In some words, the /ɜ/ and /ɜ:/ sound is replaced by /œː/, the tongue is more forward, as in “sir” /</a:t>
            </a:r>
            <a:r>
              <a:rPr lang="en-GB" dirty="0" err="1"/>
              <a:t>sœːr</a:t>
            </a:r>
            <a:r>
              <a:rPr lang="en-GB" dirty="0"/>
              <a:t>/, “bird” /</a:t>
            </a:r>
            <a:r>
              <a:rPr lang="en-GB" dirty="0" err="1"/>
              <a:t>bœːd</a:t>
            </a:r>
            <a:r>
              <a:rPr lang="en-GB" dirty="0"/>
              <a:t>/.</a:t>
            </a:r>
          </a:p>
          <a:p>
            <a:r>
              <a:rPr lang="en-GB" dirty="0"/>
              <a:t>“back” /</a:t>
            </a:r>
            <a:r>
              <a:rPr lang="en-GB" dirty="0" err="1"/>
              <a:t>bɑːx</a:t>
            </a:r>
            <a:r>
              <a:rPr lang="en-GB" dirty="0"/>
              <a:t>/, “crime” /</a:t>
            </a:r>
            <a:r>
              <a:rPr lang="en-GB" dirty="0" err="1"/>
              <a:t>xraɪm</a:t>
            </a:r>
            <a:r>
              <a:rPr lang="en-GB" dirty="0"/>
              <a:t>/ - certain underlying plosive sounds are produced as affricates or fricatives</a:t>
            </a:r>
          </a:p>
        </p:txBody>
      </p:sp>
    </p:spTree>
    <p:extLst>
      <p:ext uri="{BB962C8B-B14F-4D97-AF65-F5344CB8AC3E}">
        <p14:creationId xmlns:p14="http://schemas.microsoft.com/office/powerpoint/2010/main" val="3435887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27AB118-7C04-9AE9-7051-F7D6003A5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259" y="70962"/>
            <a:ext cx="6527175" cy="67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21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CEF6C2F-9906-4F89-9B4F-598E9F344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428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91E12CD6-A76F-439F-9C98-C0211D8FD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ap of Yorkshire">
            <a:extLst>
              <a:ext uri="{FF2B5EF4-FFF2-40B4-BE49-F238E27FC236}">
                <a16:creationId xmlns:a16="http://schemas.microsoft.com/office/drawing/2014/main" id="{925F7560-1F6C-BB0C-A344-C0AB86574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46" y="524400"/>
            <a:ext cx="3394301" cy="35017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verpool Maps and Orientation: Liverpool, Merseyside, England">
            <a:extLst>
              <a:ext uri="{FF2B5EF4-FFF2-40B4-BE49-F238E27FC236}">
                <a16:creationId xmlns:a16="http://schemas.microsoft.com/office/drawing/2014/main" id="{130ADD09-A8B1-0A17-8425-0AB22FE79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055" y="582410"/>
            <a:ext cx="3394301" cy="34437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5E07C5-6434-531F-0C45-A44DB21812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890" y="1121228"/>
            <a:ext cx="4056222" cy="29048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13C60A-7880-9774-5636-FB156DBA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680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1.Yorkshire    2.Geordie    3.Scouse</a:t>
            </a:r>
          </a:p>
        </p:txBody>
      </p:sp>
    </p:spTree>
    <p:extLst>
      <p:ext uri="{BB962C8B-B14F-4D97-AF65-F5344CB8AC3E}">
        <p14:creationId xmlns:p14="http://schemas.microsoft.com/office/powerpoint/2010/main" val="270990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76C5C-5205-A5A4-F52E-6B61A0D12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667385"/>
            <a:ext cx="10276840" cy="673735"/>
          </a:xfrm>
        </p:spPr>
        <p:txBody>
          <a:bodyPr/>
          <a:lstStyle/>
          <a:p>
            <a:r>
              <a:rPr lang="en-GB" dirty="0"/>
              <a:t>https://www.youtube.com/watch?v=ZYGi1A-U_YE</a:t>
            </a:r>
          </a:p>
        </p:txBody>
      </p:sp>
      <p:pic>
        <p:nvPicPr>
          <p:cNvPr id="6" name="Online Media 5" title="Louis Tomlinson Breaks Down His Tattoos | GQ">
            <a:hlinkClick r:id="" action="ppaction://media"/>
            <a:extLst>
              <a:ext uri="{FF2B5EF4-FFF2-40B4-BE49-F238E27FC236}">
                <a16:creationId xmlns:a16="http://schemas.microsoft.com/office/drawing/2014/main" id="{90029100-AA1E-89D6-DDD8-BEDEDB09075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71040" y="1303655"/>
            <a:ext cx="8649487" cy="48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9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B3F3E-384A-58F9-6B52-0B383700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738505"/>
            <a:ext cx="8569960" cy="948055"/>
          </a:xfrm>
        </p:spPr>
        <p:txBody>
          <a:bodyPr/>
          <a:lstStyle/>
          <a:p>
            <a:r>
              <a:rPr lang="en-GB" dirty="0"/>
              <a:t>https://www.youtube.com/watch?v=vnm0_-GvZZ8</a:t>
            </a:r>
          </a:p>
        </p:txBody>
      </p:sp>
      <p:pic>
        <p:nvPicPr>
          <p:cNvPr id="4" name="Online Media 3" title="10 Things Yungblud Can't Live Without | GQ">
            <a:hlinkClick r:id="" action="ppaction://media"/>
            <a:extLst>
              <a:ext uri="{FF2B5EF4-FFF2-40B4-BE49-F238E27FC236}">
                <a16:creationId xmlns:a16="http://schemas.microsoft.com/office/drawing/2014/main" id="{4A1708A4-11A2-257B-5543-6FBAEAFF6C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21840" y="1653464"/>
            <a:ext cx="7904480" cy="44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5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8A8E-9A04-3403-B2DB-C2CD983D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02520" cy="1128395"/>
          </a:xfrm>
        </p:spPr>
        <p:txBody>
          <a:bodyPr/>
          <a:lstStyle/>
          <a:p>
            <a:r>
              <a:rPr lang="en-GB" dirty="0"/>
              <a:t>Phonetic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27C6F-0D45-F72A-C221-02B5CD42A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280"/>
            <a:ext cx="10774680" cy="4825683"/>
          </a:xfrm>
        </p:spPr>
        <p:txBody>
          <a:bodyPr>
            <a:normAutofit/>
          </a:bodyPr>
          <a:lstStyle/>
          <a:p>
            <a:r>
              <a:rPr lang="en-GB" dirty="0"/>
              <a:t> Yorkshire English is non-rhotic, which indicates that the 'r' is dropped in pronunciation, e.g., “hard” /</a:t>
            </a:r>
            <a:r>
              <a:rPr lang="en-GB" dirty="0" err="1"/>
              <a:t>hɑːd</a:t>
            </a:r>
            <a:r>
              <a:rPr lang="en-GB" dirty="0"/>
              <a:t>/, “four” /</a:t>
            </a:r>
            <a:r>
              <a:rPr lang="en-GB" dirty="0" err="1"/>
              <a:t>fɔ</a:t>
            </a:r>
            <a:r>
              <a:rPr lang="en-GB" dirty="0"/>
              <a:t>ː/.</a:t>
            </a:r>
          </a:p>
          <a:p>
            <a:r>
              <a:rPr lang="en-GB" dirty="0"/>
              <a:t>The short vowel /ʌ/ as in words “love”, “some” changes to /ʊ/ in Yorkshire accent: /</a:t>
            </a:r>
            <a:r>
              <a:rPr lang="en-GB" dirty="0" err="1"/>
              <a:t>lʊv</a:t>
            </a:r>
            <a:r>
              <a:rPr lang="en-GB" dirty="0"/>
              <a:t>/ and /</a:t>
            </a:r>
            <a:r>
              <a:rPr lang="en-GB" dirty="0" err="1"/>
              <a:t>sʊm</a:t>
            </a:r>
            <a:r>
              <a:rPr lang="en-GB" dirty="0"/>
              <a:t>/.</a:t>
            </a:r>
          </a:p>
          <a:p>
            <a:r>
              <a:rPr lang="en-GB" dirty="0"/>
              <a:t>The long vowel /ɑː/ becomes a short vowel /a/ or sometimes /æ/ in the Yorkshire accent. Example: “bath” /</a:t>
            </a:r>
            <a:r>
              <a:rPr lang="en-GB" dirty="0" err="1"/>
              <a:t>bɑːθ</a:t>
            </a:r>
            <a:r>
              <a:rPr lang="en-GB" dirty="0"/>
              <a:t>/ becomes /</a:t>
            </a:r>
            <a:r>
              <a:rPr lang="en-GB" dirty="0" err="1"/>
              <a:t>baθ</a:t>
            </a:r>
            <a:r>
              <a:rPr lang="en-GB" dirty="0"/>
              <a:t>/, or “chance” /</a:t>
            </a:r>
            <a:r>
              <a:rPr lang="en-GB" dirty="0" err="1"/>
              <a:t>tʃɑːns</a:t>
            </a:r>
            <a:r>
              <a:rPr lang="en-GB" dirty="0"/>
              <a:t>/ becomes /</a:t>
            </a:r>
            <a:r>
              <a:rPr lang="en-GB" dirty="0" err="1"/>
              <a:t>tʃans</a:t>
            </a:r>
            <a:r>
              <a:rPr lang="en-GB" dirty="0"/>
              <a:t>/.</a:t>
            </a:r>
          </a:p>
          <a:p>
            <a:r>
              <a:rPr lang="en-GB" dirty="0"/>
              <a:t>The glottal stop [ʔ] , H is rarely sounded</a:t>
            </a:r>
          </a:p>
        </p:txBody>
      </p:sp>
    </p:spTree>
    <p:extLst>
      <p:ext uri="{BB962C8B-B14F-4D97-AF65-F5344CB8AC3E}">
        <p14:creationId xmlns:p14="http://schemas.microsoft.com/office/powerpoint/2010/main" val="266216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1E16D-7928-D02D-BCFA-979E69F7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https://www.youtube.com/watch?v=F2tBOO5qPOM</a:t>
            </a:r>
          </a:p>
        </p:txBody>
      </p:sp>
      <p:pic>
        <p:nvPicPr>
          <p:cNvPr id="4" name="Online Media 3" title="Animal Timers I Little Mix's Perrie and Jade are super competitive!">
            <a:hlinkClick r:id="" action="ppaction://media"/>
            <a:extLst>
              <a:ext uri="{FF2B5EF4-FFF2-40B4-BE49-F238E27FC236}">
                <a16:creationId xmlns:a16="http://schemas.microsoft.com/office/drawing/2014/main" id="{E27E4129-AB57-3579-7B43-6C2C7F22D43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56080" y="1544320"/>
            <a:ext cx="8379752" cy="47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1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1946E-9F24-87AD-62B0-DBB3AEDA5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https://www.youtube.com/watch?v=k-g-EHptPYA</a:t>
            </a:r>
          </a:p>
        </p:txBody>
      </p:sp>
      <p:pic>
        <p:nvPicPr>
          <p:cNvPr id="4" name="Online Media 3" title="Ant &amp; Dec Get Quizzed On Geordie Slang">
            <a:hlinkClick r:id="" action="ppaction://media"/>
            <a:extLst>
              <a:ext uri="{FF2B5EF4-FFF2-40B4-BE49-F238E27FC236}">
                <a16:creationId xmlns:a16="http://schemas.microsoft.com/office/drawing/2014/main" id="{6933051C-8597-4C0B-080D-298684C57FC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63040" y="1517904"/>
            <a:ext cx="8534400" cy="482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6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2486-7A7F-0962-E46C-69E263FC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Phonetic features of Geordie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183DC-2F6D-0850-600E-C5DF9B95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Geordie accent is non-rhotic, although it might vary from person to person.</a:t>
            </a:r>
          </a:p>
          <a:p>
            <a:r>
              <a:rPr lang="en-GB" dirty="0"/>
              <a:t>/ʌ/ changes to /ʊ/</a:t>
            </a:r>
          </a:p>
          <a:p>
            <a:r>
              <a:rPr lang="en-GB" dirty="0"/>
              <a:t>words ending with -er, -or to be pronounced with the sound /a/. It is a stronger pronunciation of the shwa sound /ə/. Examples: “later” /ˈ</a:t>
            </a:r>
            <a:r>
              <a:rPr lang="en-GB" dirty="0" err="1"/>
              <a:t>leɪta</a:t>
            </a:r>
            <a:r>
              <a:rPr lang="en-GB" dirty="0"/>
              <a:t>/, “over”/ˈ</a:t>
            </a:r>
            <a:r>
              <a:rPr lang="en-GB" dirty="0" err="1"/>
              <a:t>əʊva</a:t>
            </a:r>
            <a:r>
              <a:rPr lang="en-GB" dirty="0"/>
              <a:t>/.</a:t>
            </a:r>
          </a:p>
          <a:p>
            <a:r>
              <a:rPr lang="en-GB" dirty="0"/>
              <a:t> 't ', 'k' and 'p’ glottalized</a:t>
            </a:r>
          </a:p>
          <a:p>
            <a:r>
              <a:rPr lang="en-GB" dirty="0"/>
              <a:t>-</a:t>
            </a:r>
            <a:r>
              <a:rPr lang="en-GB" dirty="0" err="1"/>
              <a:t>ing</a:t>
            </a:r>
            <a:r>
              <a:rPr lang="en-GB" dirty="0"/>
              <a:t> -&gt; “dancing”, “kissing” has an /n/ instead of /ŋ/</a:t>
            </a:r>
          </a:p>
          <a:p>
            <a:r>
              <a:rPr lang="en-GB" dirty="0"/>
              <a:t>Geordie has a more musical quality to its intonation, with a lot of rising and falling intonation patterns.</a:t>
            </a:r>
          </a:p>
        </p:txBody>
      </p:sp>
    </p:spTree>
    <p:extLst>
      <p:ext uri="{BB962C8B-B14F-4D97-AF65-F5344CB8AC3E}">
        <p14:creationId xmlns:p14="http://schemas.microsoft.com/office/powerpoint/2010/main" val="2991176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2660-0039-F503-6077-6BB86048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https://www.youtube.com/watch?v=Ifsu3SIC6kw</a:t>
            </a:r>
          </a:p>
        </p:txBody>
      </p:sp>
      <p:pic>
        <p:nvPicPr>
          <p:cNvPr id="4" name="Online Media 3" title="Steven Gerrard grilled by 10 year-old fan">
            <a:hlinkClick r:id="" action="ppaction://media"/>
            <a:extLst>
              <a:ext uri="{FF2B5EF4-FFF2-40B4-BE49-F238E27FC236}">
                <a16:creationId xmlns:a16="http://schemas.microsoft.com/office/drawing/2014/main" id="{04CAA5CE-7FD3-5576-9587-078DDD30ED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54480" y="1493164"/>
            <a:ext cx="8524240" cy="481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7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528</Words>
  <Application>Microsoft Office PowerPoint</Application>
  <PresentationFormat>Widescreen</PresentationFormat>
  <Paragraphs>27</Paragraphs>
  <Slides>12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Accents of Northern England</vt:lpstr>
      <vt:lpstr>1.Yorkshire    2.Geordie    3.Scouse</vt:lpstr>
      <vt:lpstr>PowerPoint Presentation</vt:lpstr>
      <vt:lpstr>PowerPoint Presentation</vt:lpstr>
      <vt:lpstr>Phonetic features</vt:lpstr>
      <vt:lpstr>https://www.youtube.com/watch?v=F2tBOO5qPOM</vt:lpstr>
      <vt:lpstr>https://www.youtube.com/watch?v=k-g-EHptPYA</vt:lpstr>
      <vt:lpstr>Phonetic features of Geordie</vt:lpstr>
      <vt:lpstr>https://www.youtube.com/watch?v=Ifsu3SIC6kw</vt:lpstr>
      <vt:lpstr>https://www.youtube.com/watch?v=zLpeAcwRshM</vt:lpstr>
      <vt:lpstr>Phonetic features of Scouse: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Accents of Northern England</dc:title>
  <dc:creator>Kristína Bošácka</dc:creator>
  <cp:lastModifiedBy>Kristína Bošácka</cp:lastModifiedBy>
  <cp:revision>1</cp:revision>
  <dcterms:created xsi:type="dcterms:W3CDTF">2024-04-01T19:21:26Z</dcterms:created>
  <dcterms:modified xsi:type="dcterms:W3CDTF">2024-04-03T22:17:51Z</dcterms:modified>
</cp:coreProperties>
</file>