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7" r:id="rId4"/>
    <p:sldId id="258" r:id="rId5"/>
    <p:sldId id="271" r:id="rId6"/>
    <p:sldId id="272" r:id="rId7"/>
    <p:sldId id="274" r:id="rId8"/>
    <p:sldId id="273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63" r:id="rId17"/>
    <p:sldId id="289" r:id="rId18"/>
    <p:sldId id="288" r:id="rId19"/>
    <p:sldId id="266" r:id="rId20"/>
    <p:sldId id="285" r:id="rId21"/>
    <p:sldId id="290" r:id="rId22"/>
    <p:sldId id="264" r:id="rId23"/>
    <p:sldId id="286" r:id="rId24"/>
    <p:sldId id="292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9966"/>
    <a:srgbClr val="FF7C80"/>
    <a:srgbClr val="CC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3EB6B-9811-412D-8CC9-78E88DA83E55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6EB8A4-047F-4266-8364-FF0E8A8A6DAB}">
      <dgm:prSet/>
      <dgm:spPr>
        <a:solidFill>
          <a:srgbClr val="3399FF"/>
        </a:solidFill>
      </dgm:spPr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Born in Cape Town South Africa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85605D-03E2-4133-BD79-0EF2E485F245}" type="parTrans" cxnId="{27CADF9F-9D67-4EBB-B49B-222BDF352B79}">
      <dgm:prSet/>
      <dgm:spPr/>
      <dgm:t>
        <a:bodyPr/>
        <a:lstStyle/>
        <a:p>
          <a:endParaRPr lang="en-US"/>
        </a:p>
      </dgm:t>
    </dgm:pt>
    <dgm:pt modelId="{A13665AC-A07E-469F-998F-6C2C11A85687}" type="sibTrans" cxnId="{27CADF9F-9D67-4EBB-B49B-222BDF352B79}">
      <dgm:prSet/>
      <dgm:spPr/>
      <dgm:t>
        <a:bodyPr/>
        <a:lstStyle/>
        <a:p>
          <a:endParaRPr lang="en-US"/>
        </a:p>
      </dgm:t>
    </dgm:pt>
    <dgm:pt modelId="{72DB1274-DF25-40CE-B0CF-5A31FD61DB49}">
      <dgm:prSet/>
      <dgm:spPr>
        <a:solidFill>
          <a:srgbClr val="3399FF"/>
        </a:solidFill>
      </dgm:spPr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Studied 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at Cambridge University's Pembroke College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FF0C9E-A2D4-43F2-A3D5-BFC7BBBCCA99}" type="parTrans" cxnId="{9EFD5867-5763-4C14-A41F-E842D397A9F4}">
      <dgm:prSet/>
      <dgm:spPr/>
      <dgm:t>
        <a:bodyPr/>
        <a:lstStyle/>
        <a:p>
          <a:endParaRPr lang="en-US"/>
        </a:p>
      </dgm:t>
    </dgm:pt>
    <dgm:pt modelId="{ACAA9441-9A8B-4E14-8399-4FF28F3C99DE}" type="sibTrans" cxnId="{9EFD5867-5763-4C14-A41F-E842D397A9F4}">
      <dgm:prSet/>
      <dgm:spPr/>
      <dgm:t>
        <a:bodyPr/>
        <a:lstStyle/>
        <a:p>
          <a:endParaRPr lang="en-US"/>
        </a:p>
      </dgm:t>
    </dgm:pt>
    <dgm:pt modelId="{36816CB0-AD5A-41FF-A571-D159F3962E92}">
      <dgm:prSet/>
      <dgm:spPr>
        <a:solidFill>
          <a:srgbClr val="3399FF"/>
        </a:solidFill>
      </dgm:spPr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Prominent </a:t>
          </a:r>
          <a:r>
            <a:rPr lang="en-GB" noProof="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sociolinguist</a:t>
          </a:r>
          <a:endParaRPr lang="en-US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8E3913-26AA-44B6-9242-E50A8045A77D}" type="parTrans" cxnId="{EE8B1166-B365-4812-8085-B55DD0BDAAD8}">
      <dgm:prSet/>
      <dgm:spPr/>
      <dgm:t>
        <a:bodyPr/>
        <a:lstStyle/>
        <a:p>
          <a:endParaRPr lang="en-US"/>
        </a:p>
      </dgm:t>
    </dgm:pt>
    <dgm:pt modelId="{887B979F-7A1D-46A2-9E01-0527D8623590}" type="sibTrans" cxnId="{EE8B1166-B365-4812-8085-B55DD0BDAAD8}">
      <dgm:prSet/>
      <dgm:spPr/>
      <dgm:t>
        <a:bodyPr/>
        <a:lstStyle/>
        <a:p>
          <a:endParaRPr lang="en-US"/>
        </a:p>
      </dgm:t>
    </dgm:pt>
    <dgm:pt modelId="{1F92E7A7-4587-42C2-A0E1-75E3A1065EC7}" type="pres">
      <dgm:prSet presAssocID="{FC33EB6B-9811-412D-8CC9-78E88DA83E55}" presName="Name0" presStyleCnt="0">
        <dgm:presLayoutVars>
          <dgm:dir/>
          <dgm:animLvl val="lvl"/>
          <dgm:resizeHandles val="exact"/>
        </dgm:presLayoutVars>
      </dgm:prSet>
      <dgm:spPr/>
    </dgm:pt>
    <dgm:pt modelId="{EB9BC41C-9C84-4B2E-956E-98E9A59C27D2}" type="pres">
      <dgm:prSet presAssocID="{E26EB8A4-047F-4266-8364-FF0E8A8A6DAB}" presName="linNode" presStyleCnt="0"/>
      <dgm:spPr/>
    </dgm:pt>
    <dgm:pt modelId="{085BD238-E293-444F-8E8D-DE1F8930B189}" type="pres">
      <dgm:prSet presAssocID="{E26EB8A4-047F-4266-8364-FF0E8A8A6DAB}" presName="parentText" presStyleLbl="node1" presStyleIdx="0" presStyleCnt="3" custScaleX="201181">
        <dgm:presLayoutVars>
          <dgm:chMax val="1"/>
          <dgm:bulletEnabled val="1"/>
        </dgm:presLayoutVars>
      </dgm:prSet>
      <dgm:spPr/>
    </dgm:pt>
    <dgm:pt modelId="{9C0E53AC-1124-46B3-8CAC-30370880D929}" type="pres">
      <dgm:prSet presAssocID="{A13665AC-A07E-469F-998F-6C2C11A85687}" presName="sp" presStyleCnt="0"/>
      <dgm:spPr/>
    </dgm:pt>
    <dgm:pt modelId="{8124AEA7-F8EC-4B69-A8FA-CAF55926B713}" type="pres">
      <dgm:prSet presAssocID="{72DB1274-DF25-40CE-B0CF-5A31FD61DB49}" presName="linNode" presStyleCnt="0"/>
      <dgm:spPr/>
    </dgm:pt>
    <dgm:pt modelId="{92CF9BC8-2998-49C8-B3E9-4808955E6FF8}" type="pres">
      <dgm:prSet presAssocID="{72DB1274-DF25-40CE-B0CF-5A31FD61DB49}" presName="parentText" presStyleLbl="node1" presStyleIdx="1" presStyleCnt="3" custScaleX="201181">
        <dgm:presLayoutVars>
          <dgm:chMax val="1"/>
          <dgm:bulletEnabled val="1"/>
        </dgm:presLayoutVars>
      </dgm:prSet>
      <dgm:spPr/>
    </dgm:pt>
    <dgm:pt modelId="{2AA5A0AB-F0B8-4E06-8B6D-9CFC8EBC972C}" type="pres">
      <dgm:prSet presAssocID="{ACAA9441-9A8B-4E14-8399-4FF28F3C99DE}" presName="sp" presStyleCnt="0"/>
      <dgm:spPr/>
    </dgm:pt>
    <dgm:pt modelId="{A63F015C-5396-4AE8-A008-987BB73B7A26}" type="pres">
      <dgm:prSet presAssocID="{36816CB0-AD5A-41FF-A571-D159F3962E92}" presName="linNode" presStyleCnt="0"/>
      <dgm:spPr/>
    </dgm:pt>
    <dgm:pt modelId="{F4D6D3A6-3A34-4627-A593-DAFFD6085FDE}" type="pres">
      <dgm:prSet presAssocID="{36816CB0-AD5A-41FF-A571-D159F3962E92}" presName="parentText" presStyleLbl="node1" presStyleIdx="2" presStyleCnt="3" custScaleX="201181">
        <dgm:presLayoutVars>
          <dgm:chMax val="1"/>
          <dgm:bulletEnabled val="1"/>
        </dgm:presLayoutVars>
      </dgm:prSet>
      <dgm:spPr/>
    </dgm:pt>
  </dgm:ptLst>
  <dgm:cxnLst>
    <dgm:cxn modelId="{038C681A-9D59-4C05-9A50-F8CBB49D27E0}" type="presOf" srcId="{E26EB8A4-047F-4266-8364-FF0E8A8A6DAB}" destId="{085BD238-E293-444F-8E8D-DE1F8930B189}" srcOrd="0" destOrd="0" presId="urn:microsoft.com/office/officeart/2005/8/layout/vList5"/>
    <dgm:cxn modelId="{EE8B1166-B365-4812-8085-B55DD0BDAAD8}" srcId="{FC33EB6B-9811-412D-8CC9-78E88DA83E55}" destId="{36816CB0-AD5A-41FF-A571-D159F3962E92}" srcOrd="2" destOrd="0" parTransId="{7F8E3913-26AA-44B6-9242-E50A8045A77D}" sibTransId="{887B979F-7A1D-46A2-9E01-0527D8623590}"/>
    <dgm:cxn modelId="{9EFD5867-5763-4C14-A41F-E842D397A9F4}" srcId="{FC33EB6B-9811-412D-8CC9-78E88DA83E55}" destId="{72DB1274-DF25-40CE-B0CF-5A31FD61DB49}" srcOrd="1" destOrd="0" parTransId="{38FF0C9E-A2D4-43F2-A3D5-BFC7BBBCCA99}" sibTransId="{ACAA9441-9A8B-4E14-8399-4FF28F3C99DE}"/>
    <dgm:cxn modelId="{97159A9C-9212-4071-BE6B-9FA4E3AFB829}" type="presOf" srcId="{FC33EB6B-9811-412D-8CC9-78E88DA83E55}" destId="{1F92E7A7-4587-42C2-A0E1-75E3A1065EC7}" srcOrd="0" destOrd="0" presId="urn:microsoft.com/office/officeart/2005/8/layout/vList5"/>
    <dgm:cxn modelId="{27CADF9F-9D67-4EBB-B49B-222BDF352B79}" srcId="{FC33EB6B-9811-412D-8CC9-78E88DA83E55}" destId="{E26EB8A4-047F-4266-8364-FF0E8A8A6DAB}" srcOrd="0" destOrd="0" parTransId="{5885605D-03E2-4133-BD79-0EF2E485F245}" sibTransId="{A13665AC-A07E-469F-998F-6C2C11A85687}"/>
    <dgm:cxn modelId="{17BA00A3-5DEB-4B9F-AF05-768F9A2C1783}" type="presOf" srcId="{36816CB0-AD5A-41FF-A571-D159F3962E92}" destId="{F4D6D3A6-3A34-4627-A593-DAFFD6085FDE}" srcOrd="0" destOrd="0" presId="urn:microsoft.com/office/officeart/2005/8/layout/vList5"/>
    <dgm:cxn modelId="{F60E72C1-276A-4488-B537-854638E89566}" type="presOf" srcId="{72DB1274-DF25-40CE-B0CF-5A31FD61DB49}" destId="{92CF9BC8-2998-49C8-B3E9-4808955E6FF8}" srcOrd="0" destOrd="0" presId="urn:microsoft.com/office/officeart/2005/8/layout/vList5"/>
    <dgm:cxn modelId="{4A05D4B7-4D20-4045-B7AF-E1859D980835}" type="presParOf" srcId="{1F92E7A7-4587-42C2-A0E1-75E3A1065EC7}" destId="{EB9BC41C-9C84-4B2E-956E-98E9A59C27D2}" srcOrd="0" destOrd="0" presId="urn:microsoft.com/office/officeart/2005/8/layout/vList5"/>
    <dgm:cxn modelId="{3C1F7049-E967-43E7-8375-1B3BC380D5C3}" type="presParOf" srcId="{EB9BC41C-9C84-4B2E-956E-98E9A59C27D2}" destId="{085BD238-E293-444F-8E8D-DE1F8930B189}" srcOrd="0" destOrd="0" presId="urn:microsoft.com/office/officeart/2005/8/layout/vList5"/>
    <dgm:cxn modelId="{4E736517-D70E-472D-8977-AA5DBB4F1986}" type="presParOf" srcId="{1F92E7A7-4587-42C2-A0E1-75E3A1065EC7}" destId="{9C0E53AC-1124-46B3-8CAC-30370880D929}" srcOrd="1" destOrd="0" presId="urn:microsoft.com/office/officeart/2005/8/layout/vList5"/>
    <dgm:cxn modelId="{D7EF5439-C739-49FD-ABDC-1B3868684F4D}" type="presParOf" srcId="{1F92E7A7-4587-42C2-A0E1-75E3A1065EC7}" destId="{8124AEA7-F8EC-4B69-A8FA-CAF55926B713}" srcOrd="2" destOrd="0" presId="urn:microsoft.com/office/officeart/2005/8/layout/vList5"/>
    <dgm:cxn modelId="{B56BC53F-C845-4444-AE73-BCE1705D8B96}" type="presParOf" srcId="{8124AEA7-F8EC-4B69-A8FA-CAF55926B713}" destId="{92CF9BC8-2998-49C8-B3E9-4808955E6FF8}" srcOrd="0" destOrd="0" presId="urn:microsoft.com/office/officeart/2005/8/layout/vList5"/>
    <dgm:cxn modelId="{9649F7E6-CA5F-48CE-8783-BAF5243FA09C}" type="presParOf" srcId="{1F92E7A7-4587-42C2-A0E1-75E3A1065EC7}" destId="{2AA5A0AB-F0B8-4E06-8B6D-9CFC8EBC972C}" srcOrd="3" destOrd="0" presId="urn:microsoft.com/office/officeart/2005/8/layout/vList5"/>
    <dgm:cxn modelId="{0BF86633-7E7B-4E18-9DAF-F6D5390898BF}" type="presParOf" srcId="{1F92E7A7-4587-42C2-A0E1-75E3A1065EC7}" destId="{A63F015C-5396-4AE8-A008-987BB73B7A26}" srcOrd="4" destOrd="0" presId="urn:microsoft.com/office/officeart/2005/8/layout/vList5"/>
    <dgm:cxn modelId="{B76B228A-CFA8-4557-8593-BEF4F7340447}" type="presParOf" srcId="{A63F015C-5396-4AE8-A008-987BB73B7A26}" destId="{F4D6D3A6-3A34-4627-A593-DAFFD6085F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3EB6B-9811-412D-8CC9-78E88DA83E55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6EB8A4-047F-4266-8364-FF0E8A8A6DAB}">
      <dgm:prSet custT="1"/>
      <dgm:spPr>
        <a:solidFill>
          <a:srgbClr val="339966"/>
        </a:solidFill>
      </dgm:spPr>
      <dgm:t>
        <a:bodyPr/>
        <a:lstStyle/>
        <a:p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Authored:</a:t>
          </a:r>
        </a:p>
        <a:p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i="1" dirty="0">
              <a:latin typeface="Cambria" panose="02040503050406030204" pitchFamily="18" charset="0"/>
              <a:ea typeface="Cambria" panose="02040503050406030204" pitchFamily="18" charset="0"/>
            </a:rPr>
            <a:t>The Language Trap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 (1983)</a:t>
          </a:r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i="1" dirty="0">
              <a:latin typeface="Cambria" panose="02040503050406030204" pitchFamily="18" charset="0"/>
              <a:ea typeface="Cambria" panose="02040503050406030204" pitchFamily="18" charset="0"/>
            </a:rPr>
            <a:t>Language is Power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 (1997)</a:t>
          </a:r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2000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Sociophonology</a:t>
          </a:r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 (1998)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85605D-03E2-4133-BD79-0EF2E485F245}" type="parTrans" cxnId="{27CADF9F-9D67-4EBB-B49B-222BDF352B79}">
      <dgm:prSet/>
      <dgm:spPr/>
      <dgm:t>
        <a:bodyPr/>
        <a:lstStyle/>
        <a:p>
          <a:endParaRPr lang="en-US"/>
        </a:p>
      </dgm:t>
    </dgm:pt>
    <dgm:pt modelId="{A13665AC-A07E-469F-998F-6C2C11A85687}" type="sibTrans" cxnId="{27CADF9F-9D67-4EBB-B49B-222BDF352B79}">
      <dgm:prSet/>
      <dgm:spPr/>
      <dgm:t>
        <a:bodyPr/>
        <a:lstStyle/>
        <a:p>
          <a:endParaRPr lang="en-US"/>
        </a:p>
      </dgm:t>
    </dgm:pt>
    <dgm:pt modelId="{72DB1274-DF25-40CE-B0CF-5A31FD61DB49}">
      <dgm:prSet/>
      <dgm:spPr>
        <a:solidFill>
          <a:srgbClr val="339966"/>
        </a:solidFill>
      </dgm:spPr>
      <dgm:t>
        <a:bodyPr/>
        <a:lstStyle/>
        <a:p>
          <a:r>
            <a:rPr lang="en-GB" noProof="0" dirty="0">
              <a:latin typeface="Cambria" panose="02040503050406030204" pitchFamily="18" charset="0"/>
              <a:ea typeface="Cambria" panose="02040503050406030204" pitchFamily="18" charset="0"/>
            </a:rPr>
            <a:t>Wrote for </a:t>
          </a:r>
          <a:r>
            <a:rPr lang="en-GB" i="1" noProof="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English Today</a:t>
          </a:r>
        </a:p>
      </dgm:t>
    </dgm:pt>
    <dgm:pt modelId="{38FF0C9E-A2D4-43F2-A3D5-BFC7BBBCCA99}" type="parTrans" cxnId="{9EFD5867-5763-4C14-A41F-E842D397A9F4}">
      <dgm:prSet/>
      <dgm:spPr/>
      <dgm:t>
        <a:bodyPr/>
        <a:lstStyle/>
        <a:p>
          <a:endParaRPr lang="en-US"/>
        </a:p>
      </dgm:t>
    </dgm:pt>
    <dgm:pt modelId="{ACAA9441-9A8B-4E14-8399-4FF28F3C99DE}" type="sibTrans" cxnId="{9EFD5867-5763-4C14-A41F-E842D397A9F4}">
      <dgm:prSet/>
      <dgm:spPr/>
      <dgm:t>
        <a:bodyPr/>
        <a:lstStyle/>
        <a:p>
          <a:endParaRPr lang="en-US"/>
        </a:p>
      </dgm:t>
    </dgm:pt>
    <dgm:pt modelId="{36816CB0-AD5A-41FF-A571-D159F3962E92}">
      <dgm:prSet/>
      <dgm:spPr>
        <a:solidFill>
          <a:srgbClr val="339966"/>
        </a:solidFill>
      </dgm:spPr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T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he exact date of his death remains unknown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8E3913-26AA-44B6-9242-E50A8045A77D}" type="parTrans" cxnId="{EE8B1166-B365-4812-8085-B55DD0BDAAD8}">
      <dgm:prSet/>
      <dgm:spPr/>
      <dgm:t>
        <a:bodyPr/>
        <a:lstStyle/>
        <a:p>
          <a:endParaRPr lang="en-US"/>
        </a:p>
      </dgm:t>
    </dgm:pt>
    <dgm:pt modelId="{887B979F-7A1D-46A2-9E01-0527D8623590}" type="sibTrans" cxnId="{EE8B1166-B365-4812-8085-B55DD0BDAAD8}">
      <dgm:prSet/>
      <dgm:spPr/>
      <dgm:t>
        <a:bodyPr/>
        <a:lstStyle/>
        <a:p>
          <a:endParaRPr lang="en-US"/>
        </a:p>
      </dgm:t>
    </dgm:pt>
    <dgm:pt modelId="{1F92E7A7-4587-42C2-A0E1-75E3A1065EC7}" type="pres">
      <dgm:prSet presAssocID="{FC33EB6B-9811-412D-8CC9-78E88DA83E55}" presName="Name0" presStyleCnt="0">
        <dgm:presLayoutVars>
          <dgm:dir/>
          <dgm:animLvl val="lvl"/>
          <dgm:resizeHandles val="exact"/>
        </dgm:presLayoutVars>
      </dgm:prSet>
      <dgm:spPr/>
    </dgm:pt>
    <dgm:pt modelId="{EB9BC41C-9C84-4B2E-956E-98E9A59C27D2}" type="pres">
      <dgm:prSet presAssocID="{E26EB8A4-047F-4266-8364-FF0E8A8A6DAB}" presName="linNode" presStyleCnt="0"/>
      <dgm:spPr/>
    </dgm:pt>
    <dgm:pt modelId="{085BD238-E293-444F-8E8D-DE1F8930B189}" type="pres">
      <dgm:prSet presAssocID="{E26EB8A4-047F-4266-8364-FF0E8A8A6DAB}" presName="parentText" presStyleLbl="node1" presStyleIdx="0" presStyleCnt="3" custScaleX="201181">
        <dgm:presLayoutVars>
          <dgm:chMax val="1"/>
          <dgm:bulletEnabled val="1"/>
        </dgm:presLayoutVars>
      </dgm:prSet>
      <dgm:spPr/>
    </dgm:pt>
    <dgm:pt modelId="{9C0E53AC-1124-46B3-8CAC-30370880D929}" type="pres">
      <dgm:prSet presAssocID="{A13665AC-A07E-469F-998F-6C2C11A85687}" presName="sp" presStyleCnt="0"/>
      <dgm:spPr/>
    </dgm:pt>
    <dgm:pt modelId="{8124AEA7-F8EC-4B69-A8FA-CAF55926B713}" type="pres">
      <dgm:prSet presAssocID="{72DB1274-DF25-40CE-B0CF-5A31FD61DB49}" presName="linNode" presStyleCnt="0"/>
      <dgm:spPr/>
    </dgm:pt>
    <dgm:pt modelId="{92CF9BC8-2998-49C8-B3E9-4808955E6FF8}" type="pres">
      <dgm:prSet presAssocID="{72DB1274-DF25-40CE-B0CF-5A31FD61DB49}" presName="parentText" presStyleLbl="node1" presStyleIdx="1" presStyleCnt="3" custScaleX="201181">
        <dgm:presLayoutVars>
          <dgm:chMax val="1"/>
          <dgm:bulletEnabled val="1"/>
        </dgm:presLayoutVars>
      </dgm:prSet>
      <dgm:spPr/>
    </dgm:pt>
    <dgm:pt modelId="{2AA5A0AB-F0B8-4E06-8B6D-9CFC8EBC972C}" type="pres">
      <dgm:prSet presAssocID="{ACAA9441-9A8B-4E14-8399-4FF28F3C99DE}" presName="sp" presStyleCnt="0"/>
      <dgm:spPr/>
    </dgm:pt>
    <dgm:pt modelId="{A63F015C-5396-4AE8-A008-987BB73B7A26}" type="pres">
      <dgm:prSet presAssocID="{36816CB0-AD5A-41FF-A571-D159F3962E92}" presName="linNode" presStyleCnt="0"/>
      <dgm:spPr/>
    </dgm:pt>
    <dgm:pt modelId="{F4D6D3A6-3A34-4627-A593-DAFFD6085FDE}" type="pres">
      <dgm:prSet presAssocID="{36816CB0-AD5A-41FF-A571-D159F3962E92}" presName="parentText" presStyleLbl="node1" presStyleIdx="2" presStyleCnt="3" custScaleX="201181">
        <dgm:presLayoutVars>
          <dgm:chMax val="1"/>
          <dgm:bulletEnabled val="1"/>
        </dgm:presLayoutVars>
      </dgm:prSet>
      <dgm:spPr/>
    </dgm:pt>
  </dgm:ptLst>
  <dgm:cxnLst>
    <dgm:cxn modelId="{038C681A-9D59-4C05-9A50-F8CBB49D27E0}" type="presOf" srcId="{E26EB8A4-047F-4266-8364-FF0E8A8A6DAB}" destId="{085BD238-E293-444F-8E8D-DE1F8930B189}" srcOrd="0" destOrd="0" presId="urn:microsoft.com/office/officeart/2005/8/layout/vList5"/>
    <dgm:cxn modelId="{EE8B1166-B365-4812-8085-B55DD0BDAAD8}" srcId="{FC33EB6B-9811-412D-8CC9-78E88DA83E55}" destId="{36816CB0-AD5A-41FF-A571-D159F3962E92}" srcOrd="2" destOrd="0" parTransId="{7F8E3913-26AA-44B6-9242-E50A8045A77D}" sibTransId="{887B979F-7A1D-46A2-9E01-0527D8623590}"/>
    <dgm:cxn modelId="{9EFD5867-5763-4C14-A41F-E842D397A9F4}" srcId="{FC33EB6B-9811-412D-8CC9-78E88DA83E55}" destId="{72DB1274-DF25-40CE-B0CF-5A31FD61DB49}" srcOrd="1" destOrd="0" parTransId="{38FF0C9E-A2D4-43F2-A3D5-BFC7BBBCCA99}" sibTransId="{ACAA9441-9A8B-4E14-8399-4FF28F3C99DE}"/>
    <dgm:cxn modelId="{97159A9C-9212-4071-BE6B-9FA4E3AFB829}" type="presOf" srcId="{FC33EB6B-9811-412D-8CC9-78E88DA83E55}" destId="{1F92E7A7-4587-42C2-A0E1-75E3A1065EC7}" srcOrd="0" destOrd="0" presId="urn:microsoft.com/office/officeart/2005/8/layout/vList5"/>
    <dgm:cxn modelId="{27CADF9F-9D67-4EBB-B49B-222BDF352B79}" srcId="{FC33EB6B-9811-412D-8CC9-78E88DA83E55}" destId="{E26EB8A4-047F-4266-8364-FF0E8A8A6DAB}" srcOrd="0" destOrd="0" parTransId="{5885605D-03E2-4133-BD79-0EF2E485F245}" sibTransId="{A13665AC-A07E-469F-998F-6C2C11A85687}"/>
    <dgm:cxn modelId="{17BA00A3-5DEB-4B9F-AF05-768F9A2C1783}" type="presOf" srcId="{36816CB0-AD5A-41FF-A571-D159F3962E92}" destId="{F4D6D3A6-3A34-4627-A593-DAFFD6085FDE}" srcOrd="0" destOrd="0" presId="urn:microsoft.com/office/officeart/2005/8/layout/vList5"/>
    <dgm:cxn modelId="{F60E72C1-276A-4488-B537-854638E89566}" type="presOf" srcId="{72DB1274-DF25-40CE-B0CF-5A31FD61DB49}" destId="{92CF9BC8-2998-49C8-B3E9-4808955E6FF8}" srcOrd="0" destOrd="0" presId="urn:microsoft.com/office/officeart/2005/8/layout/vList5"/>
    <dgm:cxn modelId="{4A05D4B7-4D20-4045-B7AF-E1859D980835}" type="presParOf" srcId="{1F92E7A7-4587-42C2-A0E1-75E3A1065EC7}" destId="{EB9BC41C-9C84-4B2E-956E-98E9A59C27D2}" srcOrd="0" destOrd="0" presId="urn:microsoft.com/office/officeart/2005/8/layout/vList5"/>
    <dgm:cxn modelId="{3C1F7049-E967-43E7-8375-1B3BC380D5C3}" type="presParOf" srcId="{EB9BC41C-9C84-4B2E-956E-98E9A59C27D2}" destId="{085BD238-E293-444F-8E8D-DE1F8930B189}" srcOrd="0" destOrd="0" presId="urn:microsoft.com/office/officeart/2005/8/layout/vList5"/>
    <dgm:cxn modelId="{4E736517-D70E-472D-8977-AA5DBB4F1986}" type="presParOf" srcId="{1F92E7A7-4587-42C2-A0E1-75E3A1065EC7}" destId="{9C0E53AC-1124-46B3-8CAC-30370880D929}" srcOrd="1" destOrd="0" presId="urn:microsoft.com/office/officeart/2005/8/layout/vList5"/>
    <dgm:cxn modelId="{D7EF5439-C739-49FD-ABDC-1B3868684F4D}" type="presParOf" srcId="{1F92E7A7-4587-42C2-A0E1-75E3A1065EC7}" destId="{8124AEA7-F8EC-4B69-A8FA-CAF55926B713}" srcOrd="2" destOrd="0" presId="urn:microsoft.com/office/officeart/2005/8/layout/vList5"/>
    <dgm:cxn modelId="{B56BC53F-C845-4444-AE73-BCE1705D8B96}" type="presParOf" srcId="{8124AEA7-F8EC-4B69-A8FA-CAF55926B713}" destId="{92CF9BC8-2998-49C8-B3E9-4808955E6FF8}" srcOrd="0" destOrd="0" presId="urn:microsoft.com/office/officeart/2005/8/layout/vList5"/>
    <dgm:cxn modelId="{9649F7E6-CA5F-48CE-8783-BAF5243FA09C}" type="presParOf" srcId="{1F92E7A7-4587-42C2-A0E1-75E3A1065EC7}" destId="{2AA5A0AB-F0B8-4E06-8B6D-9CFC8EBC972C}" srcOrd="3" destOrd="0" presId="urn:microsoft.com/office/officeart/2005/8/layout/vList5"/>
    <dgm:cxn modelId="{0BF86633-7E7B-4E18-9DAF-F6D5390898BF}" type="presParOf" srcId="{1F92E7A7-4587-42C2-A0E1-75E3A1065EC7}" destId="{A63F015C-5396-4AE8-A008-987BB73B7A26}" srcOrd="4" destOrd="0" presId="urn:microsoft.com/office/officeart/2005/8/layout/vList5"/>
    <dgm:cxn modelId="{B76B228A-CFA8-4557-8593-BEF4F7340447}" type="presParOf" srcId="{A63F015C-5396-4AE8-A008-987BB73B7A26}" destId="{F4D6D3A6-3A34-4627-A593-DAFFD6085F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BD822-D67C-4D66-A5EE-D95636FADD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A374488B-2AB4-4AA6-8AAB-42696CAAC57E}">
      <dgm:prSet/>
      <dgm:spPr/>
      <dgm:t>
        <a:bodyPr/>
        <a:lstStyle/>
        <a:p>
          <a:r>
            <a:rPr lang="en-GB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Sociophonology</a:t>
          </a:r>
          <a:r>
            <a:rPr lang="cs-CZ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focuses on socially significant pronunciation differences among groups of speakers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CA3680-1A66-4E1D-BFAC-7CA30F39DBC4}" type="parTrans" cxnId="{574996A4-3191-45D8-B448-78408DB0C26A}">
      <dgm:prSet/>
      <dgm:spPr/>
      <dgm:t>
        <a:bodyPr/>
        <a:lstStyle/>
        <a:p>
          <a:endParaRPr lang="en-US"/>
        </a:p>
      </dgm:t>
    </dgm:pt>
    <dgm:pt modelId="{9CE6A194-7637-4956-9EA6-CCD9A3F64627}" type="sibTrans" cxnId="{574996A4-3191-45D8-B448-78408DB0C26A}">
      <dgm:prSet/>
      <dgm:spPr/>
      <dgm:t>
        <a:bodyPr/>
        <a:lstStyle/>
        <a:p>
          <a:endParaRPr lang="en-US"/>
        </a:p>
      </dgm:t>
    </dgm:pt>
    <dgm:pt modelId="{64AFD198-47B4-4D2B-8431-67399115F14A}">
      <dgm:prSet/>
      <dgm:spPr/>
      <dgm:t>
        <a:bodyPr/>
        <a:lstStyle/>
        <a:p>
          <a:r>
            <a:rPr lang="en-GB">
              <a:latin typeface="Cambria" panose="02040503050406030204" pitchFamily="18" charset="0"/>
              <a:ea typeface="Cambria" panose="02040503050406030204" pitchFamily="18" charset="0"/>
            </a:rPr>
            <a:t>Includes intonation and articulatory set, shaping how language is spoken</a:t>
          </a:r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B7443B-C23C-4AEB-8ED0-1EC46ED71E72}" type="parTrans" cxnId="{7EE29F19-D446-46B1-958D-736B73B87E78}">
      <dgm:prSet/>
      <dgm:spPr/>
      <dgm:t>
        <a:bodyPr/>
        <a:lstStyle/>
        <a:p>
          <a:endParaRPr lang="en-US"/>
        </a:p>
      </dgm:t>
    </dgm:pt>
    <dgm:pt modelId="{B4DDA378-16AE-464E-B9B9-C20D6AFDB755}" type="sibTrans" cxnId="{7EE29F19-D446-46B1-958D-736B73B87E78}">
      <dgm:prSet/>
      <dgm:spPr/>
      <dgm:t>
        <a:bodyPr/>
        <a:lstStyle/>
        <a:p>
          <a:endParaRPr lang="en-US"/>
        </a:p>
      </dgm:t>
    </dgm:pt>
    <dgm:pt modelId="{6F611F2F-BD28-4566-8762-CC8488A52636}">
      <dgm:prSet/>
      <dgm:spPr/>
      <dgm:t>
        <a:bodyPr/>
        <a:lstStyle/>
        <a:p>
          <a:r>
            <a:rPr lang="en-GB">
              <a:latin typeface="Cambria" panose="02040503050406030204" pitchFamily="18" charset="0"/>
              <a:ea typeface="Cambria" panose="02040503050406030204" pitchFamily="18" charset="0"/>
            </a:rPr>
            <a:t>Each group exhibits unique sound features, evident in dialects like British and American English</a:t>
          </a:r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8B4ED2-0514-4443-AB8C-8DE8915D5219}" type="parTrans" cxnId="{7416A77C-F1EA-4DBC-AAFC-B7A49B810D07}">
      <dgm:prSet/>
      <dgm:spPr/>
      <dgm:t>
        <a:bodyPr/>
        <a:lstStyle/>
        <a:p>
          <a:endParaRPr lang="en-US"/>
        </a:p>
      </dgm:t>
    </dgm:pt>
    <dgm:pt modelId="{B67EA188-0779-4F14-AF18-C80C54495441}" type="sibTrans" cxnId="{7416A77C-F1EA-4DBC-AAFC-B7A49B810D07}">
      <dgm:prSet/>
      <dgm:spPr/>
      <dgm:t>
        <a:bodyPr/>
        <a:lstStyle/>
        <a:p>
          <a:endParaRPr lang="en-US"/>
        </a:p>
      </dgm:t>
    </dgm:pt>
    <dgm:pt modelId="{A1BDFC68-4072-43C9-B972-5907382FAC5A}" type="pres">
      <dgm:prSet presAssocID="{AD0BD822-D67C-4D66-A5EE-D95636FADDFE}" presName="root" presStyleCnt="0">
        <dgm:presLayoutVars>
          <dgm:dir/>
          <dgm:resizeHandles val="exact"/>
        </dgm:presLayoutVars>
      </dgm:prSet>
      <dgm:spPr/>
    </dgm:pt>
    <dgm:pt modelId="{289E3A5A-6A9C-4A86-B2AB-B90AE553F7B6}" type="pres">
      <dgm:prSet presAssocID="{A374488B-2AB4-4AA6-8AAB-42696CAAC57E}" presName="compNode" presStyleCnt="0"/>
      <dgm:spPr/>
    </dgm:pt>
    <dgm:pt modelId="{D95FA2D6-9D21-4533-A10E-D385E9F2FE99}" type="pres">
      <dgm:prSet presAssocID="{A374488B-2AB4-4AA6-8AAB-42696CAAC57E}" presName="bgRect" presStyleLbl="bgShp" presStyleIdx="0" presStyleCnt="3"/>
      <dgm:spPr/>
    </dgm:pt>
    <dgm:pt modelId="{0E793A39-83AE-49FD-9107-ABAFC72A98EC}" type="pres">
      <dgm:prSet presAssocID="{A374488B-2AB4-4AA6-8AAB-42696CAAC5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 Outline"/>
        </a:ext>
      </dgm:extLst>
    </dgm:pt>
    <dgm:pt modelId="{FB2FEF48-A656-4F97-AA5C-7A0F5CF50245}" type="pres">
      <dgm:prSet presAssocID="{A374488B-2AB4-4AA6-8AAB-42696CAAC57E}" presName="spaceRect" presStyleCnt="0"/>
      <dgm:spPr/>
    </dgm:pt>
    <dgm:pt modelId="{F07F6D8D-2FE0-4C19-A245-31BBBCA9A524}" type="pres">
      <dgm:prSet presAssocID="{A374488B-2AB4-4AA6-8AAB-42696CAAC57E}" presName="parTx" presStyleLbl="revTx" presStyleIdx="0" presStyleCnt="3">
        <dgm:presLayoutVars>
          <dgm:chMax val="0"/>
          <dgm:chPref val="0"/>
        </dgm:presLayoutVars>
      </dgm:prSet>
      <dgm:spPr/>
    </dgm:pt>
    <dgm:pt modelId="{41E97C6D-588C-46C9-B332-E55A7A8273B5}" type="pres">
      <dgm:prSet presAssocID="{9CE6A194-7637-4956-9EA6-CCD9A3F64627}" presName="sibTrans" presStyleCnt="0"/>
      <dgm:spPr/>
    </dgm:pt>
    <dgm:pt modelId="{3EB46A02-B8A6-4354-875F-C9F57AA20BEC}" type="pres">
      <dgm:prSet presAssocID="{64AFD198-47B4-4D2B-8431-67399115F14A}" presName="compNode" presStyleCnt="0"/>
      <dgm:spPr/>
    </dgm:pt>
    <dgm:pt modelId="{17E8F764-79BD-4D66-8B31-F609EAA3E03B}" type="pres">
      <dgm:prSet presAssocID="{64AFD198-47B4-4D2B-8431-67399115F14A}" presName="bgRect" presStyleLbl="bgShp" presStyleIdx="1" presStyleCnt="3"/>
      <dgm:spPr/>
    </dgm:pt>
    <dgm:pt modelId="{836534B7-1E5A-4677-AF59-226F02899790}" type="pres">
      <dgm:prSet presAssocID="{64AFD198-47B4-4D2B-8431-67399115F1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late"/>
        </a:ext>
      </dgm:extLst>
    </dgm:pt>
    <dgm:pt modelId="{01A5465E-15B8-4076-ADF6-CA1E4CCFBDD6}" type="pres">
      <dgm:prSet presAssocID="{64AFD198-47B4-4D2B-8431-67399115F14A}" presName="spaceRect" presStyleCnt="0"/>
      <dgm:spPr/>
    </dgm:pt>
    <dgm:pt modelId="{E0E8E2B1-8608-4D12-AE55-B776316B5C1F}" type="pres">
      <dgm:prSet presAssocID="{64AFD198-47B4-4D2B-8431-67399115F14A}" presName="parTx" presStyleLbl="revTx" presStyleIdx="1" presStyleCnt="3">
        <dgm:presLayoutVars>
          <dgm:chMax val="0"/>
          <dgm:chPref val="0"/>
        </dgm:presLayoutVars>
      </dgm:prSet>
      <dgm:spPr/>
    </dgm:pt>
    <dgm:pt modelId="{71475C84-2221-43CB-ADF2-18900F2673BF}" type="pres">
      <dgm:prSet presAssocID="{B4DDA378-16AE-464E-B9B9-C20D6AFDB755}" presName="sibTrans" presStyleCnt="0"/>
      <dgm:spPr/>
    </dgm:pt>
    <dgm:pt modelId="{A44B2152-9C91-4289-8986-0ADC16AFBC9D}" type="pres">
      <dgm:prSet presAssocID="{6F611F2F-BD28-4566-8762-CC8488A52636}" presName="compNode" presStyleCnt="0"/>
      <dgm:spPr/>
    </dgm:pt>
    <dgm:pt modelId="{551E3E98-4B9C-4031-96AD-B5A2AAB413AE}" type="pres">
      <dgm:prSet presAssocID="{6F611F2F-BD28-4566-8762-CC8488A52636}" presName="bgRect" presStyleLbl="bgShp" presStyleIdx="2" presStyleCnt="3"/>
      <dgm:spPr/>
    </dgm:pt>
    <dgm:pt modelId="{29939B21-90F5-46DA-9AC0-E041C070A62A}" type="pres">
      <dgm:prSet presAssocID="{6F611F2F-BD28-4566-8762-CC8488A526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ke"/>
        </a:ext>
      </dgm:extLst>
    </dgm:pt>
    <dgm:pt modelId="{6F6C5075-28CD-49E7-BB22-FABC708F446C}" type="pres">
      <dgm:prSet presAssocID="{6F611F2F-BD28-4566-8762-CC8488A52636}" presName="spaceRect" presStyleCnt="0"/>
      <dgm:spPr/>
    </dgm:pt>
    <dgm:pt modelId="{3541EC4D-60CA-441A-A2CA-C5D6F0C7977B}" type="pres">
      <dgm:prSet presAssocID="{6F611F2F-BD28-4566-8762-CC8488A526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EE29F19-D446-46B1-958D-736B73B87E78}" srcId="{AD0BD822-D67C-4D66-A5EE-D95636FADDFE}" destId="{64AFD198-47B4-4D2B-8431-67399115F14A}" srcOrd="1" destOrd="0" parTransId="{94B7443B-C23C-4AEB-8ED0-1EC46ED71E72}" sibTransId="{B4DDA378-16AE-464E-B9B9-C20D6AFDB755}"/>
    <dgm:cxn modelId="{C696923B-92F8-467A-A047-5C3FAFCE86E6}" type="presOf" srcId="{64AFD198-47B4-4D2B-8431-67399115F14A}" destId="{E0E8E2B1-8608-4D12-AE55-B776316B5C1F}" srcOrd="0" destOrd="0" presId="urn:microsoft.com/office/officeart/2018/2/layout/IconVerticalSolidList"/>
    <dgm:cxn modelId="{7416A77C-F1EA-4DBC-AAFC-B7A49B810D07}" srcId="{AD0BD822-D67C-4D66-A5EE-D95636FADDFE}" destId="{6F611F2F-BD28-4566-8762-CC8488A52636}" srcOrd="2" destOrd="0" parTransId="{C18B4ED2-0514-4443-AB8C-8DE8915D5219}" sibTransId="{B67EA188-0779-4F14-AF18-C80C54495441}"/>
    <dgm:cxn modelId="{4322188E-E37F-4559-8B87-3DF923CEBD12}" type="presOf" srcId="{AD0BD822-D67C-4D66-A5EE-D95636FADDFE}" destId="{A1BDFC68-4072-43C9-B972-5907382FAC5A}" srcOrd="0" destOrd="0" presId="urn:microsoft.com/office/officeart/2018/2/layout/IconVerticalSolidList"/>
    <dgm:cxn modelId="{574996A4-3191-45D8-B448-78408DB0C26A}" srcId="{AD0BD822-D67C-4D66-A5EE-D95636FADDFE}" destId="{A374488B-2AB4-4AA6-8AAB-42696CAAC57E}" srcOrd="0" destOrd="0" parTransId="{A0CA3680-1A66-4E1D-BFAC-7CA30F39DBC4}" sibTransId="{9CE6A194-7637-4956-9EA6-CCD9A3F64627}"/>
    <dgm:cxn modelId="{77A468CB-BD41-414D-875F-D9E40D7D89A3}" type="presOf" srcId="{6F611F2F-BD28-4566-8762-CC8488A52636}" destId="{3541EC4D-60CA-441A-A2CA-C5D6F0C7977B}" srcOrd="0" destOrd="0" presId="urn:microsoft.com/office/officeart/2018/2/layout/IconVerticalSolidList"/>
    <dgm:cxn modelId="{392983CB-5B7A-4DE2-BDE7-3CEDDCF80F74}" type="presOf" srcId="{A374488B-2AB4-4AA6-8AAB-42696CAAC57E}" destId="{F07F6D8D-2FE0-4C19-A245-31BBBCA9A524}" srcOrd="0" destOrd="0" presId="urn:microsoft.com/office/officeart/2018/2/layout/IconVerticalSolidList"/>
    <dgm:cxn modelId="{D07502CF-6ED9-4315-83B7-DD04FD9E6623}" type="presParOf" srcId="{A1BDFC68-4072-43C9-B972-5907382FAC5A}" destId="{289E3A5A-6A9C-4A86-B2AB-B90AE553F7B6}" srcOrd="0" destOrd="0" presId="urn:microsoft.com/office/officeart/2018/2/layout/IconVerticalSolidList"/>
    <dgm:cxn modelId="{281AC1AD-2DD8-49AA-A402-C7198BC4933F}" type="presParOf" srcId="{289E3A5A-6A9C-4A86-B2AB-B90AE553F7B6}" destId="{D95FA2D6-9D21-4533-A10E-D385E9F2FE99}" srcOrd="0" destOrd="0" presId="urn:microsoft.com/office/officeart/2018/2/layout/IconVerticalSolidList"/>
    <dgm:cxn modelId="{797BDCD8-7D5E-499B-B0B3-50C1FE6BF984}" type="presParOf" srcId="{289E3A5A-6A9C-4A86-B2AB-B90AE553F7B6}" destId="{0E793A39-83AE-49FD-9107-ABAFC72A98EC}" srcOrd="1" destOrd="0" presId="urn:microsoft.com/office/officeart/2018/2/layout/IconVerticalSolidList"/>
    <dgm:cxn modelId="{4E603448-65FF-4B21-87B9-2902BE361FC6}" type="presParOf" srcId="{289E3A5A-6A9C-4A86-B2AB-B90AE553F7B6}" destId="{FB2FEF48-A656-4F97-AA5C-7A0F5CF50245}" srcOrd="2" destOrd="0" presId="urn:microsoft.com/office/officeart/2018/2/layout/IconVerticalSolidList"/>
    <dgm:cxn modelId="{8E0BCFBE-3003-4397-94F1-2579270C3399}" type="presParOf" srcId="{289E3A5A-6A9C-4A86-B2AB-B90AE553F7B6}" destId="{F07F6D8D-2FE0-4C19-A245-31BBBCA9A524}" srcOrd="3" destOrd="0" presId="urn:microsoft.com/office/officeart/2018/2/layout/IconVerticalSolidList"/>
    <dgm:cxn modelId="{F04A8392-9EF6-4BAA-A65E-7BE267F3EA6A}" type="presParOf" srcId="{A1BDFC68-4072-43C9-B972-5907382FAC5A}" destId="{41E97C6D-588C-46C9-B332-E55A7A8273B5}" srcOrd="1" destOrd="0" presId="urn:microsoft.com/office/officeart/2018/2/layout/IconVerticalSolidList"/>
    <dgm:cxn modelId="{72650F0E-FEE7-4A5C-BC31-30BC8682A8DB}" type="presParOf" srcId="{A1BDFC68-4072-43C9-B972-5907382FAC5A}" destId="{3EB46A02-B8A6-4354-875F-C9F57AA20BEC}" srcOrd="2" destOrd="0" presId="urn:microsoft.com/office/officeart/2018/2/layout/IconVerticalSolidList"/>
    <dgm:cxn modelId="{D31240F6-E72A-4C91-A261-E2D3AB75829B}" type="presParOf" srcId="{3EB46A02-B8A6-4354-875F-C9F57AA20BEC}" destId="{17E8F764-79BD-4D66-8B31-F609EAA3E03B}" srcOrd="0" destOrd="0" presId="urn:microsoft.com/office/officeart/2018/2/layout/IconVerticalSolidList"/>
    <dgm:cxn modelId="{54686784-1AC8-4392-A002-0F52C594238E}" type="presParOf" srcId="{3EB46A02-B8A6-4354-875F-C9F57AA20BEC}" destId="{836534B7-1E5A-4677-AF59-226F02899790}" srcOrd="1" destOrd="0" presId="urn:microsoft.com/office/officeart/2018/2/layout/IconVerticalSolidList"/>
    <dgm:cxn modelId="{157F9EA2-304C-4C3B-B335-3D66B91430B8}" type="presParOf" srcId="{3EB46A02-B8A6-4354-875F-C9F57AA20BEC}" destId="{01A5465E-15B8-4076-ADF6-CA1E4CCFBDD6}" srcOrd="2" destOrd="0" presId="urn:microsoft.com/office/officeart/2018/2/layout/IconVerticalSolidList"/>
    <dgm:cxn modelId="{D890E245-5180-4278-A81B-AC0CE0235EAF}" type="presParOf" srcId="{3EB46A02-B8A6-4354-875F-C9F57AA20BEC}" destId="{E0E8E2B1-8608-4D12-AE55-B776316B5C1F}" srcOrd="3" destOrd="0" presId="urn:microsoft.com/office/officeart/2018/2/layout/IconVerticalSolidList"/>
    <dgm:cxn modelId="{386C8513-65BD-47D6-B173-E0B75CAEC520}" type="presParOf" srcId="{A1BDFC68-4072-43C9-B972-5907382FAC5A}" destId="{71475C84-2221-43CB-ADF2-18900F2673BF}" srcOrd="3" destOrd="0" presId="urn:microsoft.com/office/officeart/2018/2/layout/IconVerticalSolidList"/>
    <dgm:cxn modelId="{4E2D2414-EE75-4118-A732-5D6597B70EC1}" type="presParOf" srcId="{A1BDFC68-4072-43C9-B972-5907382FAC5A}" destId="{A44B2152-9C91-4289-8986-0ADC16AFBC9D}" srcOrd="4" destOrd="0" presId="urn:microsoft.com/office/officeart/2018/2/layout/IconVerticalSolidList"/>
    <dgm:cxn modelId="{7863AEF0-9D3D-419B-8DC0-A5689FCAAB12}" type="presParOf" srcId="{A44B2152-9C91-4289-8986-0ADC16AFBC9D}" destId="{551E3E98-4B9C-4031-96AD-B5A2AAB413AE}" srcOrd="0" destOrd="0" presId="urn:microsoft.com/office/officeart/2018/2/layout/IconVerticalSolidList"/>
    <dgm:cxn modelId="{8EF23A78-325E-4356-B0A4-BD62A50BD7A3}" type="presParOf" srcId="{A44B2152-9C91-4289-8986-0ADC16AFBC9D}" destId="{29939B21-90F5-46DA-9AC0-E041C070A62A}" srcOrd="1" destOrd="0" presId="urn:microsoft.com/office/officeart/2018/2/layout/IconVerticalSolidList"/>
    <dgm:cxn modelId="{13E356BB-7CD1-47D2-A62A-4B9D83852859}" type="presParOf" srcId="{A44B2152-9C91-4289-8986-0ADC16AFBC9D}" destId="{6F6C5075-28CD-49E7-BB22-FABC708F446C}" srcOrd="2" destOrd="0" presId="urn:microsoft.com/office/officeart/2018/2/layout/IconVerticalSolidList"/>
    <dgm:cxn modelId="{A9305C09-F199-4D63-AFB9-7DFAA2DA8B01}" type="presParOf" srcId="{A44B2152-9C91-4289-8986-0ADC16AFBC9D}" destId="{3541EC4D-60CA-441A-A2CA-C5D6F0C797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681F0-3607-4E04-9860-FAB55F29CBAD}" type="doc">
      <dgm:prSet loTypeId="urn:microsoft.com/office/officeart/2008/layout/LinedList" loCatId="list" qsTypeId="urn:microsoft.com/office/officeart/2005/8/quickstyle/simple4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5E812081-9CCB-4896-917E-BBA81FC4341E}">
      <dgm:prSet/>
      <dgm:spPr/>
      <dgm:t>
        <a:bodyPr/>
        <a:lstStyle/>
        <a:p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Standard varieties emerged between </a:t>
          </a:r>
          <a:r>
            <a:rPr lang="en-GB" b="1" dirty="0">
              <a:latin typeface="Cambria" panose="02040503050406030204" pitchFamily="18" charset="0"/>
              <a:ea typeface="Cambria" panose="02040503050406030204" pitchFamily="18" charset="0"/>
            </a:rPr>
            <a:t>15th-18th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 century 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D6F21B-57B8-4A6E-863F-5266B1B6D2EA}" type="parTrans" cxnId="{240072A1-A37C-4C04-A3CD-FEEF58B92532}">
      <dgm:prSet/>
      <dgm:spPr/>
      <dgm:t>
        <a:bodyPr/>
        <a:lstStyle/>
        <a:p>
          <a:endParaRPr lang="en-US"/>
        </a:p>
      </dgm:t>
    </dgm:pt>
    <dgm:pt modelId="{677D1B13-C0A4-451A-8F7C-33F9ADB4DF77}" type="sibTrans" cxnId="{240072A1-A37C-4C04-A3CD-FEEF58B92532}">
      <dgm:prSet/>
      <dgm:spPr/>
      <dgm:t>
        <a:bodyPr/>
        <a:lstStyle/>
        <a:p>
          <a:endParaRPr lang="en-US"/>
        </a:p>
      </dgm:t>
    </dgm:pt>
    <dgm:pt modelId="{F3AABE0B-63DD-4764-9B34-04BDF4DD8B60}">
      <dgm:prSet/>
      <dgm:spPr/>
      <dgm:t>
        <a:bodyPr/>
        <a:lstStyle/>
        <a:p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Rise of print and mass education systems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BFC439-5DB7-46D4-B142-6214B5D05A6B}" type="parTrans" cxnId="{7489E178-6507-4721-9196-4544EB542BF7}">
      <dgm:prSet/>
      <dgm:spPr/>
      <dgm:t>
        <a:bodyPr/>
        <a:lstStyle/>
        <a:p>
          <a:endParaRPr lang="en-US"/>
        </a:p>
      </dgm:t>
    </dgm:pt>
    <dgm:pt modelId="{D93AB7EB-9F92-4EBC-B724-1F3FE99A9CCA}" type="sibTrans" cxnId="{7489E178-6507-4721-9196-4544EB542BF7}">
      <dgm:prSet/>
      <dgm:spPr/>
      <dgm:t>
        <a:bodyPr/>
        <a:lstStyle/>
        <a:p>
          <a:endParaRPr lang="en-US"/>
        </a:p>
      </dgm:t>
    </dgm:pt>
    <dgm:pt modelId="{534F9DB0-2351-4051-8217-C635D2E336C4}">
      <dgm:prSet/>
      <dgm:spPr/>
      <dgm:t>
        <a:bodyPr/>
        <a:lstStyle/>
        <a:p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Written forms were standardized first</a:t>
          </a:r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spoken followed behind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8880FB-38E0-4A18-B6E7-D28E874F626F}" type="parTrans" cxnId="{655E2C20-8803-4AF4-AFC2-7AE0BC3ADE12}">
      <dgm:prSet/>
      <dgm:spPr/>
      <dgm:t>
        <a:bodyPr/>
        <a:lstStyle/>
        <a:p>
          <a:endParaRPr lang="en-US"/>
        </a:p>
      </dgm:t>
    </dgm:pt>
    <dgm:pt modelId="{206F4E90-AA5D-4738-8C6C-6CCCA2B3895E}" type="sibTrans" cxnId="{655E2C20-8803-4AF4-AFC2-7AE0BC3ADE12}">
      <dgm:prSet/>
      <dgm:spPr/>
      <dgm:t>
        <a:bodyPr/>
        <a:lstStyle/>
        <a:p>
          <a:endParaRPr lang="en-US"/>
        </a:p>
      </dgm:t>
    </dgm:pt>
    <dgm:pt modelId="{C480EFAC-F263-4C6E-B7BF-4839179B2993}">
      <dgm:prSet/>
      <dgm:spPr/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18th 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century -&gt; </a:t>
          </a:r>
          <a:r>
            <a:rPr lang="en-GB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codification</a:t>
          </a:r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“correct” pronunciation of words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90D6A1-F8A9-4504-AD7B-BDD4A9B46DB2}" type="parTrans" cxnId="{EFE235F1-348B-4C69-95F4-73C83AEBB5BF}">
      <dgm:prSet/>
      <dgm:spPr/>
      <dgm:t>
        <a:bodyPr/>
        <a:lstStyle/>
        <a:p>
          <a:endParaRPr lang="en-US"/>
        </a:p>
      </dgm:t>
    </dgm:pt>
    <dgm:pt modelId="{A56410C9-52E3-4DB7-AB51-2C518ED574DF}" type="sibTrans" cxnId="{EFE235F1-348B-4C69-95F4-73C83AEBB5BF}">
      <dgm:prSet/>
      <dgm:spPr/>
      <dgm:t>
        <a:bodyPr/>
        <a:lstStyle/>
        <a:p>
          <a:endParaRPr lang="en-US"/>
        </a:p>
      </dgm:t>
    </dgm:pt>
    <dgm:pt modelId="{021A405D-05A8-4311-A305-3B1B2C3F5365}">
      <dgm:prSet/>
      <dgm:spPr/>
      <dgm:t>
        <a:bodyPr/>
        <a:lstStyle/>
        <a:p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GB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public schools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”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5E4A54E-5494-41D8-A515-9ECA6ADC68F9}" type="parTrans" cxnId="{E9AC3A6B-AC73-4FEF-AC28-7F16A443C890}">
      <dgm:prSet/>
      <dgm:spPr/>
      <dgm:t>
        <a:bodyPr/>
        <a:lstStyle/>
        <a:p>
          <a:endParaRPr lang="en-US"/>
        </a:p>
      </dgm:t>
    </dgm:pt>
    <dgm:pt modelId="{FD701A8E-4EDD-42F2-A311-19D5BF1E0676}" type="sibTrans" cxnId="{E9AC3A6B-AC73-4FEF-AC28-7F16A443C890}">
      <dgm:prSet/>
      <dgm:spPr/>
      <dgm:t>
        <a:bodyPr/>
        <a:lstStyle/>
        <a:p>
          <a:endParaRPr lang="en-US"/>
        </a:p>
      </dgm:t>
    </dgm:pt>
    <dgm:pt modelId="{FF39B941-BD06-4D9E-8976-4B093380DEED}" type="pres">
      <dgm:prSet presAssocID="{DB5681F0-3607-4E04-9860-FAB55F29CBAD}" presName="vert0" presStyleCnt="0">
        <dgm:presLayoutVars>
          <dgm:dir/>
          <dgm:animOne val="branch"/>
          <dgm:animLvl val="lvl"/>
        </dgm:presLayoutVars>
      </dgm:prSet>
      <dgm:spPr/>
    </dgm:pt>
    <dgm:pt modelId="{ED9A8D74-3D78-41FE-9E0A-717466FB6B49}" type="pres">
      <dgm:prSet presAssocID="{5E812081-9CCB-4896-917E-BBA81FC4341E}" presName="thickLine" presStyleLbl="alignNode1" presStyleIdx="0" presStyleCnt="5"/>
      <dgm:spPr/>
    </dgm:pt>
    <dgm:pt modelId="{A647DFF3-9947-494E-A1B5-D5E412987182}" type="pres">
      <dgm:prSet presAssocID="{5E812081-9CCB-4896-917E-BBA81FC4341E}" presName="horz1" presStyleCnt="0"/>
      <dgm:spPr/>
    </dgm:pt>
    <dgm:pt modelId="{806AE2D1-A9A8-4FAC-9567-C429DF3DBE51}" type="pres">
      <dgm:prSet presAssocID="{5E812081-9CCB-4896-917E-BBA81FC4341E}" presName="tx1" presStyleLbl="revTx" presStyleIdx="0" presStyleCnt="5"/>
      <dgm:spPr/>
    </dgm:pt>
    <dgm:pt modelId="{E4603129-D925-4BD8-89EC-5108E5FA01F3}" type="pres">
      <dgm:prSet presAssocID="{5E812081-9CCB-4896-917E-BBA81FC4341E}" presName="vert1" presStyleCnt="0"/>
      <dgm:spPr/>
    </dgm:pt>
    <dgm:pt modelId="{1D8AB18D-7032-4F36-8610-6EDA7D33901C}" type="pres">
      <dgm:prSet presAssocID="{F3AABE0B-63DD-4764-9B34-04BDF4DD8B60}" presName="thickLine" presStyleLbl="alignNode1" presStyleIdx="1" presStyleCnt="5"/>
      <dgm:spPr/>
    </dgm:pt>
    <dgm:pt modelId="{9FEE1E7E-031F-4A54-8221-431F98E7AAF7}" type="pres">
      <dgm:prSet presAssocID="{F3AABE0B-63DD-4764-9B34-04BDF4DD8B60}" presName="horz1" presStyleCnt="0"/>
      <dgm:spPr/>
    </dgm:pt>
    <dgm:pt modelId="{1564A48A-FC0A-402F-A814-52A4403E5B0A}" type="pres">
      <dgm:prSet presAssocID="{F3AABE0B-63DD-4764-9B34-04BDF4DD8B60}" presName="tx1" presStyleLbl="revTx" presStyleIdx="1" presStyleCnt="5"/>
      <dgm:spPr/>
    </dgm:pt>
    <dgm:pt modelId="{0CB442C8-5073-4854-B0F1-01456A4CBE52}" type="pres">
      <dgm:prSet presAssocID="{F3AABE0B-63DD-4764-9B34-04BDF4DD8B60}" presName="vert1" presStyleCnt="0"/>
      <dgm:spPr/>
    </dgm:pt>
    <dgm:pt modelId="{7B82CBAD-AE43-4D80-8E29-FD461DE8F5CF}" type="pres">
      <dgm:prSet presAssocID="{534F9DB0-2351-4051-8217-C635D2E336C4}" presName="thickLine" presStyleLbl="alignNode1" presStyleIdx="2" presStyleCnt="5"/>
      <dgm:spPr/>
    </dgm:pt>
    <dgm:pt modelId="{DBDB0D57-57C5-4056-B454-3CFDEFA115B0}" type="pres">
      <dgm:prSet presAssocID="{534F9DB0-2351-4051-8217-C635D2E336C4}" presName="horz1" presStyleCnt="0"/>
      <dgm:spPr/>
    </dgm:pt>
    <dgm:pt modelId="{ABF25834-7B6E-4F67-8286-1AF1EEBF989F}" type="pres">
      <dgm:prSet presAssocID="{534F9DB0-2351-4051-8217-C635D2E336C4}" presName="tx1" presStyleLbl="revTx" presStyleIdx="2" presStyleCnt="5"/>
      <dgm:spPr/>
    </dgm:pt>
    <dgm:pt modelId="{EDE0ECD2-5946-460B-BE39-FA8635C75813}" type="pres">
      <dgm:prSet presAssocID="{534F9DB0-2351-4051-8217-C635D2E336C4}" presName="vert1" presStyleCnt="0"/>
      <dgm:spPr/>
    </dgm:pt>
    <dgm:pt modelId="{72C9F0BD-F065-4E95-BF18-3A315EDF08E5}" type="pres">
      <dgm:prSet presAssocID="{C480EFAC-F263-4C6E-B7BF-4839179B2993}" presName="thickLine" presStyleLbl="alignNode1" presStyleIdx="3" presStyleCnt="5"/>
      <dgm:spPr/>
    </dgm:pt>
    <dgm:pt modelId="{AC947FE4-A243-424F-8ED0-60A67400D45E}" type="pres">
      <dgm:prSet presAssocID="{C480EFAC-F263-4C6E-B7BF-4839179B2993}" presName="horz1" presStyleCnt="0"/>
      <dgm:spPr/>
    </dgm:pt>
    <dgm:pt modelId="{BFB939B7-ED84-4DAD-A1C2-C192E9CBCC9C}" type="pres">
      <dgm:prSet presAssocID="{C480EFAC-F263-4C6E-B7BF-4839179B2993}" presName="tx1" presStyleLbl="revTx" presStyleIdx="3" presStyleCnt="5"/>
      <dgm:spPr/>
    </dgm:pt>
    <dgm:pt modelId="{313D390A-572B-4C4D-922C-2B0A44722932}" type="pres">
      <dgm:prSet presAssocID="{C480EFAC-F263-4C6E-B7BF-4839179B2993}" presName="vert1" presStyleCnt="0"/>
      <dgm:spPr/>
    </dgm:pt>
    <dgm:pt modelId="{2CDA3C41-0168-47BA-9602-571C38AA2BC7}" type="pres">
      <dgm:prSet presAssocID="{021A405D-05A8-4311-A305-3B1B2C3F5365}" presName="thickLine" presStyleLbl="alignNode1" presStyleIdx="4" presStyleCnt="5"/>
      <dgm:spPr/>
    </dgm:pt>
    <dgm:pt modelId="{91077955-1754-4D5C-B179-A243E5BC1A6F}" type="pres">
      <dgm:prSet presAssocID="{021A405D-05A8-4311-A305-3B1B2C3F5365}" presName="horz1" presStyleCnt="0"/>
      <dgm:spPr/>
    </dgm:pt>
    <dgm:pt modelId="{7CBF9725-4369-458A-85B8-610B3286D6E5}" type="pres">
      <dgm:prSet presAssocID="{021A405D-05A8-4311-A305-3B1B2C3F5365}" presName="tx1" presStyleLbl="revTx" presStyleIdx="4" presStyleCnt="5"/>
      <dgm:spPr/>
    </dgm:pt>
    <dgm:pt modelId="{CC749E73-3C6A-402A-9A82-357E959055F6}" type="pres">
      <dgm:prSet presAssocID="{021A405D-05A8-4311-A305-3B1B2C3F5365}" presName="vert1" presStyleCnt="0"/>
      <dgm:spPr/>
    </dgm:pt>
  </dgm:ptLst>
  <dgm:cxnLst>
    <dgm:cxn modelId="{A61EE405-CE76-472E-A817-A8E1B6D062FD}" type="presOf" srcId="{534F9DB0-2351-4051-8217-C635D2E336C4}" destId="{ABF25834-7B6E-4F67-8286-1AF1EEBF989F}" srcOrd="0" destOrd="0" presId="urn:microsoft.com/office/officeart/2008/layout/LinedList"/>
    <dgm:cxn modelId="{0FB42517-1DD1-40D1-879E-C6E5EC7377CC}" type="presOf" srcId="{021A405D-05A8-4311-A305-3B1B2C3F5365}" destId="{7CBF9725-4369-458A-85B8-610B3286D6E5}" srcOrd="0" destOrd="0" presId="urn:microsoft.com/office/officeart/2008/layout/LinedList"/>
    <dgm:cxn modelId="{655E2C20-8803-4AF4-AFC2-7AE0BC3ADE12}" srcId="{DB5681F0-3607-4E04-9860-FAB55F29CBAD}" destId="{534F9DB0-2351-4051-8217-C635D2E336C4}" srcOrd="2" destOrd="0" parTransId="{5D8880FB-38E0-4A18-B6E7-D28E874F626F}" sibTransId="{206F4E90-AA5D-4738-8C6C-6CCCA2B3895E}"/>
    <dgm:cxn modelId="{E9AC3A6B-AC73-4FEF-AC28-7F16A443C890}" srcId="{DB5681F0-3607-4E04-9860-FAB55F29CBAD}" destId="{021A405D-05A8-4311-A305-3B1B2C3F5365}" srcOrd="4" destOrd="0" parTransId="{E5E4A54E-5494-41D8-A515-9ECA6ADC68F9}" sibTransId="{FD701A8E-4EDD-42F2-A311-19D5BF1E0676}"/>
    <dgm:cxn modelId="{433FCA4F-D434-437C-B44A-75DBC26CF87A}" type="presOf" srcId="{F3AABE0B-63DD-4764-9B34-04BDF4DD8B60}" destId="{1564A48A-FC0A-402F-A814-52A4403E5B0A}" srcOrd="0" destOrd="0" presId="urn:microsoft.com/office/officeart/2008/layout/LinedList"/>
    <dgm:cxn modelId="{CD286657-08E2-4536-8D63-890972A9D968}" type="presOf" srcId="{DB5681F0-3607-4E04-9860-FAB55F29CBAD}" destId="{FF39B941-BD06-4D9E-8976-4B093380DEED}" srcOrd="0" destOrd="0" presId="urn:microsoft.com/office/officeart/2008/layout/LinedList"/>
    <dgm:cxn modelId="{7489E178-6507-4721-9196-4544EB542BF7}" srcId="{DB5681F0-3607-4E04-9860-FAB55F29CBAD}" destId="{F3AABE0B-63DD-4764-9B34-04BDF4DD8B60}" srcOrd="1" destOrd="0" parTransId="{06BFC439-5DB7-46D4-B142-6214B5D05A6B}" sibTransId="{D93AB7EB-9F92-4EBC-B724-1F3FE99A9CCA}"/>
    <dgm:cxn modelId="{81797879-99C4-4E83-9869-0ADEAEAD865E}" type="presOf" srcId="{C480EFAC-F263-4C6E-B7BF-4839179B2993}" destId="{BFB939B7-ED84-4DAD-A1C2-C192E9CBCC9C}" srcOrd="0" destOrd="0" presId="urn:microsoft.com/office/officeart/2008/layout/LinedList"/>
    <dgm:cxn modelId="{3F5CB1A0-CEDA-4EA6-AE6F-126F01A5B210}" type="presOf" srcId="{5E812081-9CCB-4896-917E-BBA81FC4341E}" destId="{806AE2D1-A9A8-4FAC-9567-C429DF3DBE51}" srcOrd="0" destOrd="0" presId="urn:microsoft.com/office/officeart/2008/layout/LinedList"/>
    <dgm:cxn modelId="{240072A1-A37C-4C04-A3CD-FEEF58B92532}" srcId="{DB5681F0-3607-4E04-9860-FAB55F29CBAD}" destId="{5E812081-9CCB-4896-917E-BBA81FC4341E}" srcOrd="0" destOrd="0" parTransId="{07D6F21B-57B8-4A6E-863F-5266B1B6D2EA}" sibTransId="{677D1B13-C0A4-451A-8F7C-33F9ADB4DF77}"/>
    <dgm:cxn modelId="{EFE235F1-348B-4C69-95F4-73C83AEBB5BF}" srcId="{DB5681F0-3607-4E04-9860-FAB55F29CBAD}" destId="{C480EFAC-F263-4C6E-B7BF-4839179B2993}" srcOrd="3" destOrd="0" parTransId="{2E90D6A1-F8A9-4504-AD7B-BDD4A9B46DB2}" sibTransId="{A56410C9-52E3-4DB7-AB51-2C518ED574DF}"/>
    <dgm:cxn modelId="{6D19954D-FC80-4BEE-B5F6-EF14DD310913}" type="presParOf" srcId="{FF39B941-BD06-4D9E-8976-4B093380DEED}" destId="{ED9A8D74-3D78-41FE-9E0A-717466FB6B49}" srcOrd="0" destOrd="0" presId="urn:microsoft.com/office/officeart/2008/layout/LinedList"/>
    <dgm:cxn modelId="{04CC8BE9-A939-42D6-A9E7-23C021E24B5C}" type="presParOf" srcId="{FF39B941-BD06-4D9E-8976-4B093380DEED}" destId="{A647DFF3-9947-494E-A1B5-D5E412987182}" srcOrd="1" destOrd="0" presId="urn:microsoft.com/office/officeart/2008/layout/LinedList"/>
    <dgm:cxn modelId="{17964DE7-3626-4D77-9387-AAC5034BCEDB}" type="presParOf" srcId="{A647DFF3-9947-494E-A1B5-D5E412987182}" destId="{806AE2D1-A9A8-4FAC-9567-C429DF3DBE51}" srcOrd="0" destOrd="0" presId="urn:microsoft.com/office/officeart/2008/layout/LinedList"/>
    <dgm:cxn modelId="{F3A56106-CC5E-4A38-A0B4-AE90613A203F}" type="presParOf" srcId="{A647DFF3-9947-494E-A1B5-D5E412987182}" destId="{E4603129-D925-4BD8-89EC-5108E5FA01F3}" srcOrd="1" destOrd="0" presId="urn:microsoft.com/office/officeart/2008/layout/LinedList"/>
    <dgm:cxn modelId="{671E6DFE-096E-4921-8991-FDCADFB3D658}" type="presParOf" srcId="{FF39B941-BD06-4D9E-8976-4B093380DEED}" destId="{1D8AB18D-7032-4F36-8610-6EDA7D33901C}" srcOrd="2" destOrd="0" presId="urn:microsoft.com/office/officeart/2008/layout/LinedList"/>
    <dgm:cxn modelId="{5019E50D-4258-4527-BCE5-41512D08732F}" type="presParOf" srcId="{FF39B941-BD06-4D9E-8976-4B093380DEED}" destId="{9FEE1E7E-031F-4A54-8221-431F98E7AAF7}" srcOrd="3" destOrd="0" presId="urn:microsoft.com/office/officeart/2008/layout/LinedList"/>
    <dgm:cxn modelId="{81369932-D1C6-49A0-B863-0F32EEFF675F}" type="presParOf" srcId="{9FEE1E7E-031F-4A54-8221-431F98E7AAF7}" destId="{1564A48A-FC0A-402F-A814-52A4403E5B0A}" srcOrd="0" destOrd="0" presId="urn:microsoft.com/office/officeart/2008/layout/LinedList"/>
    <dgm:cxn modelId="{51A569FC-92FA-4F31-A882-332B11DF6DEA}" type="presParOf" srcId="{9FEE1E7E-031F-4A54-8221-431F98E7AAF7}" destId="{0CB442C8-5073-4854-B0F1-01456A4CBE52}" srcOrd="1" destOrd="0" presId="urn:microsoft.com/office/officeart/2008/layout/LinedList"/>
    <dgm:cxn modelId="{FF1E7D61-A21A-43A4-93AA-B5C781010600}" type="presParOf" srcId="{FF39B941-BD06-4D9E-8976-4B093380DEED}" destId="{7B82CBAD-AE43-4D80-8E29-FD461DE8F5CF}" srcOrd="4" destOrd="0" presId="urn:microsoft.com/office/officeart/2008/layout/LinedList"/>
    <dgm:cxn modelId="{FBADAFE1-83C2-4415-A903-B013B7E26651}" type="presParOf" srcId="{FF39B941-BD06-4D9E-8976-4B093380DEED}" destId="{DBDB0D57-57C5-4056-B454-3CFDEFA115B0}" srcOrd="5" destOrd="0" presId="urn:microsoft.com/office/officeart/2008/layout/LinedList"/>
    <dgm:cxn modelId="{263F52E6-96D0-44E3-883D-84ED13BCEF23}" type="presParOf" srcId="{DBDB0D57-57C5-4056-B454-3CFDEFA115B0}" destId="{ABF25834-7B6E-4F67-8286-1AF1EEBF989F}" srcOrd="0" destOrd="0" presId="urn:microsoft.com/office/officeart/2008/layout/LinedList"/>
    <dgm:cxn modelId="{A2D674A3-A43B-45D5-872B-65F196BBF261}" type="presParOf" srcId="{DBDB0D57-57C5-4056-B454-3CFDEFA115B0}" destId="{EDE0ECD2-5946-460B-BE39-FA8635C75813}" srcOrd="1" destOrd="0" presId="urn:microsoft.com/office/officeart/2008/layout/LinedList"/>
    <dgm:cxn modelId="{7043A11D-C141-4584-A7CA-821BCAE03CEA}" type="presParOf" srcId="{FF39B941-BD06-4D9E-8976-4B093380DEED}" destId="{72C9F0BD-F065-4E95-BF18-3A315EDF08E5}" srcOrd="6" destOrd="0" presId="urn:microsoft.com/office/officeart/2008/layout/LinedList"/>
    <dgm:cxn modelId="{2A5A4595-C2FC-4F57-9A01-136722D93045}" type="presParOf" srcId="{FF39B941-BD06-4D9E-8976-4B093380DEED}" destId="{AC947FE4-A243-424F-8ED0-60A67400D45E}" srcOrd="7" destOrd="0" presId="urn:microsoft.com/office/officeart/2008/layout/LinedList"/>
    <dgm:cxn modelId="{3A1C08D1-1E58-4018-A1F1-7D6025C5856F}" type="presParOf" srcId="{AC947FE4-A243-424F-8ED0-60A67400D45E}" destId="{BFB939B7-ED84-4DAD-A1C2-C192E9CBCC9C}" srcOrd="0" destOrd="0" presId="urn:microsoft.com/office/officeart/2008/layout/LinedList"/>
    <dgm:cxn modelId="{49D09733-0B44-4F05-A3B3-BC0A21DB3BB0}" type="presParOf" srcId="{AC947FE4-A243-424F-8ED0-60A67400D45E}" destId="{313D390A-572B-4C4D-922C-2B0A44722932}" srcOrd="1" destOrd="0" presId="urn:microsoft.com/office/officeart/2008/layout/LinedList"/>
    <dgm:cxn modelId="{546BB6D4-ED71-4E4B-ACCD-626958ACE62F}" type="presParOf" srcId="{FF39B941-BD06-4D9E-8976-4B093380DEED}" destId="{2CDA3C41-0168-47BA-9602-571C38AA2BC7}" srcOrd="8" destOrd="0" presId="urn:microsoft.com/office/officeart/2008/layout/LinedList"/>
    <dgm:cxn modelId="{22ABE098-D332-437A-A970-73AA3FF58463}" type="presParOf" srcId="{FF39B941-BD06-4D9E-8976-4B093380DEED}" destId="{91077955-1754-4D5C-B179-A243E5BC1A6F}" srcOrd="9" destOrd="0" presId="urn:microsoft.com/office/officeart/2008/layout/LinedList"/>
    <dgm:cxn modelId="{14C0B83A-5B52-4501-AA7E-7DA9F1DF7F9C}" type="presParOf" srcId="{91077955-1754-4D5C-B179-A243E5BC1A6F}" destId="{7CBF9725-4369-458A-85B8-610B3286D6E5}" srcOrd="0" destOrd="0" presId="urn:microsoft.com/office/officeart/2008/layout/LinedList"/>
    <dgm:cxn modelId="{ADCD3C06-26DB-4166-B69E-82A2EC15E00E}" type="presParOf" srcId="{91077955-1754-4D5C-B179-A243E5BC1A6F}" destId="{CC749E73-3C6A-402A-9A82-357E959055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1866F-90E2-4242-AF63-039A131F1EF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EF4152-42A8-4092-8869-3E6B0A3D1E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Cambria" panose="02040503050406030204" pitchFamily="18" charset="0"/>
              <a:ea typeface="Cambria" panose="02040503050406030204" pitchFamily="18" charset="0"/>
            </a:rPr>
            <a:t>Radio, established in 1922, played a pivotal role with controlled linguistic forms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E30120-4FFC-41B5-B644-AFDDDC4C5239}" type="parTrans" cxnId="{9E14B1EE-187E-44C5-8704-0FC62357C587}">
      <dgm:prSet/>
      <dgm:spPr/>
      <dgm:t>
        <a:bodyPr/>
        <a:lstStyle/>
        <a:p>
          <a:endParaRPr lang="en-US"/>
        </a:p>
      </dgm:t>
    </dgm:pt>
    <dgm:pt modelId="{B9D56804-534F-4C36-ADB7-3DBF3086BE1A}" type="sibTrans" cxnId="{9E14B1EE-187E-44C5-8704-0FC62357C587}">
      <dgm:prSet/>
      <dgm:spPr/>
      <dgm:t>
        <a:bodyPr/>
        <a:lstStyle/>
        <a:p>
          <a:endParaRPr lang="en-US"/>
        </a:p>
      </dgm:t>
    </dgm:pt>
    <dgm:pt modelId="{6232D955-47B7-4A40-9315-050EE8637B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Cambria" panose="02040503050406030204" pitchFamily="18" charset="0"/>
              <a:ea typeface="Cambria" panose="02040503050406030204" pitchFamily="18" charset="0"/>
            </a:rPr>
            <a:t>TV, reaching mass audiences in the 1950s, further propagated the </a:t>
          </a:r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1600" dirty="0">
              <a:latin typeface="Cambria" panose="02040503050406030204" pitchFamily="18" charset="0"/>
              <a:ea typeface="Cambria" panose="02040503050406030204" pitchFamily="18" charset="0"/>
            </a:rPr>
            <a:t> accent</a:t>
          </a:r>
          <a:endParaRPr lang="cs-CZ" sz="16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cs-CZ" sz="16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cs-CZ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7BDC74-0DE4-42FD-A493-DF453BA1DC90}" type="parTrans" cxnId="{E4F9C5FC-EA12-490E-BEB6-F5B83E0C2175}">
      <dgm:prSet/>
      <dgm:spPr/>
      <dgm:t>
        <a:bodyPr/>
        <a:lstStyle/>
        <a:p>
          <a:endParaRPr lang="en-US"/>
        </a:p>
      </dgm:t>
    </dgm:pt>
    <dgm:pt modelId="{F376C680-200F-4D8A-B5C8-31D5E123408E}" type="sibTrans" cxnId="{E4F9C5FC-EA12-490E-BEB6-F5B83E0C2175}">
      <dgm:prSet/>
      <dgm:spPr/>
      <dgm:t>
        <a:bodyPr/>
        <a:lstStyle/>
        <a:p>
          <a:endParaRPr lang="en-US"/>
        </a:p>
      </dgm:t>
    </dgm:pt>
    <dgm:pt modelId="{52E9CBD0-EFEF-4629-98FC-BD273C8929C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“RP”</a:t>
          </a:r>
          <a:r>
            <a:rPr lang="cs-CZ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rPr>
            <a:t></a:t>
          </a:r>
          <a:r>
            <a:rPr lang="en-GB" sz="1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dirty="0">
              <a:latin typeface="Cambria" panose="02040503050406030204" pitchFamily="18" charset="0"/>
              <a:ea typeface="Cambria" panose="02040503050406030204" pitchFamily="18" charset="0"/>
            </a:rPr>
            <a:t>Initially labelled Public School Pronunciation by, it became known as </a:t>
          </a:r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“Received Pronunciation”</a:t>
          </a:r>
          <a:r>
            <a:rPr lang="en-GB" sz="1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16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6A6DDF-D8C9-4D9A-B6E7-FE95F859CC59}" type="parTrans" cxnId="{2CDD82E5-3DC3-44E6-A160-13D3EDF7A77F}">
      <dgm:prSet/>
      <dgm:spPr/>
      <dgm:t>
        <a:bodyPr/>
        <a:lstStyle/>
        <a:p>
          <a:endParaRPr lang="en-US"/>
        </a:p>
      </dgm:t>
    </dgm:pt>
    <dgm:pt modelId="{BA0F0ACD-7927-489A-AF6A-1FB922F104B8}" type="sibTrans" cxnId="{2CDD82E5-3DC3-44E6-A160-13D3EDF7A77F}">
      <dgm:prSet/>
      <dgm:spPr/>
      <dgm:t>
        <a:bodyPr/>
        <a:lstStyle/>
        <a:p>
          <a:endParaRPr lang="en-US"/>
        </a:p>
      </dgm:t>
    </dgm:pt>
    <dgm:pt modelId="{A8E0D463-E53B-4107-90F5-9FE9247ABE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>
              <a:latin typeface="Cambria" panose="02040503050406030204" pitchFamily="18" charset="0"/>
              <a:ea typeface="Cambria" panose="02040503050406030204" pitchFamily="18" charset="0"/>
            </a:rPr>
            <a:t>Meaning of</a:t>
          </a:r>
          <a:r>
            <a:rPr lang="en-GB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“Received”</a:t>
          </a:r>
          <a:r>
            <a:rPr lang="cs-CZ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rPr>
            <a:t></a:t>
          </a:r>
          <a:r>
            <a:rPr lang="en-GB" sz="1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 </a:t>
          </a:r>
          <a:r>
            <a:rPr lang="en-GB" sz="1600" dirty="0">
              <a:latin typeface="Cambria" panose="02040503050406030204" pitchFamily="18" charset="0"/>
              <a:ea typeface="Cambria" panose="02040503050406030204" pitchFamily="18" charset="0"/>
            </a:rPr>
            <a:t>is </a:t>
          </a:r>
          <a:r>
            <a:rPr lang="cs-CZ" sz="1600" dirty="0">
              <a:latin typeface="Cambria" panose="02040503050406030204" pitchFamily="18" charset="0"/>
              <a:ea typeface="Cambria" panose="02040503050406030204" pitchFamily="18" charset="0"/>
            </a:rPr>
            <a:t>akin</a:t>
          </a:r>
          <a:r>
            <a:rPr lang="en-GB" sz="1600" dirty="0">
              <a:latin typeface="Cambria" panose="02040503050406030204" pitchFamily="18" charset="0"/>
              <a:ea typeface="Cambria" panose="02040503050406030204" pitchFamily="18" charset="0"/>
            </a:rPr>
            <a:t> to </a:t>
          </a:r>
          <a:endParaRPr lang="cs-CZ" sz="16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r>
            <a:rPr lang="en-GB" sz="16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GB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received opinion</a:t>
          </a:r>
          <a:r>
            <a:rPr lang="en-GB" sz="16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”</a:t>
          </a:r>
          <a:endParaRPr lang="en-US" sz="16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866DF4-0471-4404-9A17-FAD5E99A4951}" type="parTrans" cxnId="{31A0C4F9-7738-462A-AD4F-4F8E780B474F}">
      <dgm:prSet/>
      <dgm:spPr/>
      <dgm:t>
        <a:bodyPr/>
        <a:lstStyle/>
        <a:p>
          <a:endParaRPr lang="en-US"/>
        </a:p>
      </dgm:t>
    </dgm:pt>
    <dgm:pt modelId="{738D5F2D-8BD3-44D3-B2C4-05E1FC810C2A}" type="sibTrans" cxnId="{31A0C4F9-7738-462A-AD4F-4F8E780B474F}">
      <dgm:prSet/>
      <dgm:spPr/>
      <dgm:t>
        <a:bodyPr/>
        <a:lstStyle/>
        <a:p>
          <a:endParaRPr lang="en-US"/>
        </a:p>
      </dgm:t>
    </dgm:pt>
    <dgm:pt modelId="{61277CBE-85C8-473D-9EFC-1A113A2AD93C}" type="pres">
      <dgm:prSet presAssocID="{3871866F-90E2-4242-AF63-039A131F1EFD}" presName="root" presStyleCnt="0">
        <dgm:presLayoutVars>
          <dgm:dir/>
          <dgm:resizeHandles val="exact"/>
        </dgm:presLayoutVars>
      </dgm:prSet>
      <dgm:spPr/>
    </dgm:pt>
    <dgm:pt modelId="{B0F17494-3311-428C-BA1A-46488775509C}" type="pres">
      <dgm:prSet presAssocID="{09EF4152-42A8-4092-8869-3E6B0A3D1E66}" presName="compNode" presStyleCnt="0"/>
      <dgm:spPr/>
    </dgm:pt>
    <dgm:pt modelId="{63852057-3514-45A8-BCDE-F18F707CA19E}" type="pres">
      <dgm:prSet presAssocID="{09EF4152-42A8-4092-8869-3E6B0A3D1E6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ádio"/>
        </a:ext>
      </dgm:extLst>
    </dgm:pt>
    <dgm:pt modelId="{15B6B2D8-C913-449C-9707-CFA6B058D311}" type="pres">
      <dgm:prSet presAssocID="{09EF4152-42A8-4092-8869-3E6B0A3D1E66}" presName="spaceRect" presStyleCnt="0"/>
      <dgm:spPr/>
    </dgm:pt>
    <dgm:pt modelId="{10F8A596-3ADA-4456-8638-6AB968B35AFB}" type="pres">
      <dgm:prSet presAssocID="{09EF4152-42A8-4092-8869-3E6B0A3D1E66}" presName="textRect" presStyleLbl="revTx" presStyleIdx="0" presStyleCnt="4">
        <dgm:presLayoutVars>
          <dgm:chMax val="1"/>
          <dgm:chPref val="1"/>
        </dgm:presLayoutVars>
      </dgm:prSet>
      <dgm:spPr/>
    </dgm:pt>
    <dgm:pt modelId="{CD6D6B59-6C9C-4BF9-988B-6E51EE77FCC8}" type="pres">
      <dgm:prSet presAssocID="{B9D56804-534F-4C36-ADB7-3DBF3086BE1A}" presName="sibTrans" presStyleCnt="0"/>
      <dgm:spPr/>
    </dgm:pt>
    <dgm:pt modelId="{5530ED9F-A3C6-4443-B65C-E884A9E31DC1}" type="pres">
      <dgm:prSet presAssocID="{6232D955-47B7-4A40-9315-050EE8637BD4}" presName="compNode" presStyleCnt="0"/>
      <dgm:spPr/>
    </dgm:pt>
    <dgm:pt modelId="{C1EB5E51-5A41-4D8A-A0A0-10393BFB6276}" type="pres">
      <dgm:prSet presAssocID="{6232D955-47B7-4A40-9315-050EE8637B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ze"/>
        </a:ext>
      </dgm:extLst>
    </dgm:pt>
    <dgm:pt modelId="{12415B17-C3CD-4DEB-9095-2A10FB79E8FA}" type="pres">
      <dgm:prSet presAssocID="{6232D955-47B7-4A40-9315-050EE8637BD4}" presName="spaceRect" presStyleCnt="0"/>
      <dgm:spPr/>
    </dgm:pt>
    <dgm:pt modelId="{E6DA7C0C-21E7-46F5-AC02-F1EEAE8ABF0D}" type="pres">
      <dgm:prSet presAssocID="{6232D955-47B7-4A40-9315-050EE8637BD4}" presName="textRect" presStyleLbl="revTx" presStyleIdx="1" presStyleCnt="4">
        <dgm:presLayoutVars>
          <dgm:chMax val="1"/>
          <dgm:chPref val="1"/>
        </dgm:presLayoutVars>
      </dgm:prSet>
      <dgm:spPr/>
    </dgm:pt>
    <dgm:pt modelId="{DD84D44C-B54C-4368-BDBD-7D3B105BC867}" type="pres">
      <dgm:prSet presAssocID="{F376C680-200F-4D8A-B5C8-31D5E123408E}" presName="sibTrans" presStyleCnt="0"/>
      <dgm:spPr/>
    </dgm:pt>
    <dgm:pt modelId="{3ECC8285-2AFB-4ECC-97F7-48287B47714B}" type="pres">
      <dgm:prSet presAssocID="{52E9CBD0-EFEF-4629-98FC-BD273C8929CA}" presName="compNode" presStyleCnt="0"/>
      <dgm:spPr/>
    </dgm:pt>
    <dgm:pt modelId="{32BA05AB-9632-4837-B776-08831F207E9C}" type="pres">
      <dgm:prSet presAssocID="{52E9CBD0-EFEF-4629-98FC-BD273C8929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zyk"/>
        </a:ext>
      </dgm:extLst>
    </dgm:pt>
    <dgm:pt modelId="{D64ED0E4-7FC4-4D43-9B22-C449ADB7B454}" type="pres">
      <dgm:prSet presAssocID="{52E9CBD0-EFEF-4629-98FC-BD273C8929CA}" presName="spaceRect" presStyleCnt="0"/>
      <dgm:spPr/>
    </dgm:pt>
    <dgm:pt modelId="{093CF404-AEC5-4B2E-AF43-1CA2ABD23EE6}" type="pres">
      <dgm:prSet presAssocID="{52E9CBD0-EFEF-4629-98FC-BD273C8929CA}" presName="textRect" presStyleLbl="revTx" presStyleIdx="2" presStyleCnt="4">
        <dgm:presLayoutVars>
          <dgm:chMax val="1"/>
          <dgm:chPref val="1"/>
        </dgm:presLayoutVars>
      </dgm:prSet>
      <dgm:spPr/>
    </dgm:pt>
    <dgm:pt modelId="{122BCDDD-A3D0-4913-A348-359AC6C13598}" type="pres">
      <dgm:prSet presAssocID="{BA0F0ACD-7927-489A-AF6A-1FB922F104B8}" presName="sibTrans" presStyleCnt="0"/>
      <dgm:spPr/>
    </dgm:pt>
    <dgm:pt modelId="{ED057B17-229F-48B0-AA16-263D9DDE03C1}" type="pres">
      <dgm:prSet presAssocID="{A8E0D463-E53B-4107-90F5-9FE9247ABE41}" presName="compNode" presStyleCnt="0"/>
      <dgm:spPr/>
    </dgm:pt>
    <dgm:pt modelId="{37F1BF4F-4D07-44FD-AF6C-666FF58B892A}" type="pres">
      <dgm:prSet presAssocID="{A8E0D463-E53B-4107-90F5-9FE9247ABE4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udce"/>
        </a:ext>
      </dgm:extLst>
    </dgm:pt>
    <dgm:pt modelId="{9F2D8867-6416-4FB0-AA77-19B32A5114F3}" type="pres">
      <dgm:prSet presAssocID="{A8E0D463-E53B-4107-90F5-9FE9247ABE41}" presName="spaceRect" presStyleCnt="0"/>
      <dgm:spPr/>
    </dgm:pt>
    <dgm:pt modelId="{97E9D49E-AD2F-4EBF-8ADB-FE7301AAB21B}" type="pres">
      <dgm:prSet presAssocID="{A8E0D463-E53B-4107-90F5-9FE9247ABE4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6269E0A-5675-4C1F-A26C-16DC19B5F910}" type="presOf" srcId="{09EF4152-42A8-4092-8869-3E6B0A3D1E66}" destId="{10F8A596-3ADA-4456-8638-6AB968B35AFB}" srcOrd="0" destOrd="0" presId="urn:microsoft.com/office/officeart/2018/2/layout/IconLabelList"/>
    <dgm:cxn modelId="{20541E82-EFB3-42FF-BF81-F22CC263EB46}" type="presOf" srcId="{3871866F-90E2-4242-AF63-039A131F1EFD}" destId="{61277CBE-85C8-473D-9EFC-1A113A2AD93C}" srcOrd="0" destOrd="0" presId="urn:microsoft.com/office/officeart/2018/2/layout/IconLabelList"/>
    <dgm:cxn modelId="{D11446C8-CCAB-4A05-9995-C7922AF322B4}" type="presOf" srcId="{A8E0D463-E53B-4107-90F5-9FE9247ABE41}" destId="{97E9D49E-AD2F-4EBF-8ADB-FE7301AAB21B}" srcOrd="0" destOrd="0" presId="urn:microsoft.com/office/officeart/2018/2/layout/IconLabelList"/>
    <dgm:cxn modelId="{9CBD1FE2-EB87-4942-9812-31FC0F1C74BA}" type="presOf" srcId="{6232D955-47B7-4A40-9315-050EE8637BD4}" destId="{E6DA7C0C-21E7-46F5-AC02-F1EEAE8ABF0D}" srcOrd="0" destOrd="0" presId="urn:microsoft.com/office/officeart/2018/2/layout/IconLabelList"/>
    <dgm:cxn modelId="{2CDD82E5-3DC3-44E6-A160-13D3EDF7A77F}" srcId="{3871866F-90E2-4242-AF63-039A131F1EFD}" destId="{52E9CBD0-EFEF-4629-98FC-BD273C8929CA}" srcOrd="2" destOrd="0" parTransId="{4C6A6DDF-D8C9-4D9A-B6E7-FE95F859CC59}" sibTransId="{BA0F0ACD-7927-489A-AF6A-1FB922F104B8}"/>
    <dgm:cxn modelId="{9E14B1EE-187E-44C5-8704-0FC62357C587}" srcId="{3871866F-90E2-4242-AF63-039A131F1EFD}" destId="{09EF4152-42A8-4092-8869-3E6B0A3D1E66}" srcOrd="0" destOrd="0" parTransId="{6DE30120-4FFC-41B5-B644-AFDDDC4C5239}" sibTransId="{B9D56804-534F-4C36-ADB7-3DBF3086BE1A}"/>
    <dgm:cxn modelId="{9AF8F1F0-02B3-4820-9C57-64FD72BA391A}" type="presOf" srcId="{52E9CBD0-EFEF-4629-98FC-BD273C8929CA}" destId="{093CF404-AEC5-4B2E-AF43-1CA2ABD23EE6}" srcOrd="0" destOrd="0" presId="urn:microsoft.com/office/officeart/2018/2/layout/IconLabelList"/>
    <dgm:cxn modelId="{31A0C4F9-7738-462A-AD4F-4F8E780B474F}" srcId="{3871866F-90E2-4242-AF63-039A131F1EFD}" destId="{A8E0D463-E53B-4107-90F5-9FE9247ABE41}" srcOrd="3" destOrd="0" parTransId="{60866DF4-0471-4404-9A17-FAD5E99A4951}" sibTransId="{738D5F2D-8BD3-44D3-B2C4-05E1FC810C2A}"/>
    <dgm:cxn modelId="{E4F9C5FC-EA12-490E-BEB6-F5B83E0C2175}" srcId="{3871866F-90E2-4242-AF63-039A131F1EFD}" destId="{6232D955-47B7-4A40-9315-050EE8637BD4}" srcOrd="1" destOrd="0" parTransId="{D77BDC74-0DE4-42FD-A493-DF453BA1DC90}" sibTransId="{F376C680-200F-4D8A-B5C8-31D5E123408E}"/>
    <dgm:cxn modelId="{2B80BCC8-F928-4D8D-AFD1-84D0D0F03658}" type="presParOf" srcId="{61277CBE-85C8-473D-9EFC-1A113A2AD93C}" destId="{B0F17494-3311-428C-BA1A-46488775509C}" srcOrd="0" destOrd="0" presId="urn:microsoft.com/office/officeart/2018/2/layout/IconLabelList"/>
    <dgm:cxn modelId="{CBC658FA-31A4-4A77-95DF-632C627D3DEB}" type="presParOf" srcId="{B0F17494-3311-428C-BA1A-46488775509C}" destId="{63852057-3514-45A8-BCDE-F18F707CA19E}" srcOrd="0" destOrd="0" presId="urn:microsoft.com/office/officeart/2018/2/layout/IconLabelList"/>
    <dgm:cxn modelId="{6D998011-6BFE-48AA-A313-0F5EC7BC70A8}" type="presParOf" srcId="{B0F17494-3311-428C-BA1A-46488775509C}" destId="{15B6B2D8-C913-449C-9707-CFA6B058D311}" srcOrd="1" destOrd="0" presId="urn:microsoft.com/office/officeart/2018/2/layout/IconLabelList"/>
    <dgm:cxn modelId="{C7FA214E-2FE5-43C4-AD43-56DB13E471A0}" type="presParOf" srcId="{B0F17494-3311-428C-BA1A-46488775509C}" destId="{10F8A596-3ADA-4456-8638-6AB968B35AFB}" srcOrd="2" destOrd="0" presId="urn:microsoft.com/office/officeart/2018/2/layout/IconLabelList"/>
    <dgm:cxn modelId="{B7EC1435-BB0F-4702-B86F-6874619503AB}" type="presParOf" srcId="{61277CBE-85C8-473D-9EFC-1A113A2AD93C}" destId="{CD6D6B59-6C9C-4BF9-988B-6E51EE77FCC8}" srcOrd="1" destOrd="0" presId="urn:microsoft.com/office/officeart/2018/2/layout/IconLabelList"/>
    <dgm:cxn modelId="{D90B6867-69F7-498B-9F57-2EE9E48B34B2}" type="presParOf" srcId="{61277CBE-85C8-473D-9EFC-1A113A2AD93C}" destId="{5530ED9F-A3C6-4443-B65C-E884A9E31DC1}" srcOrd="2" destOrd="0" presId="urn:microsoft.com/office/officeart/2018/2/layout/IconLabelList"/>
    <dgm:cxn modelId="{3CCED65B-5660-44D4-8198-E28CC2CB00B9}" type="presParOf" srcId="{5530ED9F-A3C6-4443-B65C-E884A9E31DC1}" destId="{C1EB5E51-5A41-4D8A-A0A0-10393BFB6276}" srcOrd="0" destOrd="0" presId="urn:microsoft.com/office/officeart/2018/2/layout/IconLabelList"/>
    <dgm:cxn modelId="{C229B00F-7317-4DC6-B7B5-D780031A418C}" type="presParOf" srcId="{5530ED9F-A3C6-4443-B65C-E884A9E31DC1}" destId="{12415B17-C3CD-4DEB-9095-2A10FB79E8FA}" srcOrd="1" destOrd="0" presId="urn:microsoft.com/office/officeart/2018/2/layout/IconLabelList"/>
    <dgm:cxn modelId="{E7A3B9AD-B7EA-4F3C-9802-1E6D39F79FB1}" type="presParOf" srcId="{5530ED9F-A3C6-4443-B65C-E884A9E31DC1}" destId="{E6DA7C0C-21E7-46F5-AC02-F1EEAE8ABF0D}" srcOrd="2" destOrd="0" presId="urn:microsoft.com/office/officeart/2018/2/layout/IconLabelList"/>
    <dgm:cxn modelId="{0B143580-C69E-4451-9B83-C34B9846657D}" type="presParOf" srcId="{61277CBE-85C8-473D-9EFC-1A113A2AD93C}" destId="{DD84D44C-B54C-4368-BDBD-7D3B105BC867}" srcOrd="3" destOrd="0" presId="urn:microsoft.com/office/officeart/2018/2/layout/IconLabelList"/>
    <dgm:cxn modelId="{1B0BCECD-2DD1-425A-AA96-92325968F582}" type="presParOf" srcId="{61277CBE-85C8-473D-9EFC-1A113A2AD93C}" destId="{3ECC8285-2AFB-4ECC-97F7-48287B47714B}" srcOrd="4" destOrd="0" presId="urn:microsoft.com/office/officeart/2018/2/layout/IconLabelList"/>
    <dgm:cxn modelId="{C75AB324-2526-4B7F-835B-F76C80C06D53}" type="presParOf" srcId="{3ECC8285-2AFB-4ECC-97F7-48287B47714B}" destId="{32BA05AB-9632-4837-B776-08831F207E9C}" srcOrd="0" destOrd="0" presId="urn:microsoft.com/office/officeart/2018/2/layout/IconLabelList"/>
    <dgm:cxn modelId="{EE11BFE8-11B0-4648-B5A1-0048853C5118}" type="presParOf" srcId="{3ECC8285-2AFB-4ECC-97F7-48287B47714B}" destId="{D64ED0E4-7FC4-4D43-9B22-C449ADB7B454}" srcOrd="1" destOrd="0" presId="urn:microsoft.com/office/officeart/2018/2/layout/IconLabelList"/>
    <dgm:cxn modelId="{90E15B23-527A-42BB-B1A5-6A7515045D40}" type="presParOf" srcId="{3ECC8285-2AFB-4ECC-97F7-48287B47714B}" destId="{093CF404-AEC5-4B2E-AF43-1CA2ABD23EE6}" srcOrd="2" destOrd="0" presId="urn:microsoft.com/office/officeart/2018/2/layout/IconLabelList"/>
    <dgm:cxn modelId="{2C6931B0-6FF9-4E6C-B5C5-43A66AB59A02}" type="presParOf" srcId="{61277CBE-85C8-473D-9EFC-1A113A2AD93C}" destId="{122BCDDD-A3D0-4913-A348-359AC6C13598}" srcOrd="5" destOrd="0" presId="urn:microsoft.com/office/officeart/2018/2/layout/IconLabelList"/>
    <dgm:cxn modelId="{98EAD296-BB89-4AC9-99A2-142EBB5C6F41}" type="presParOf" srcId="{61277CBE-85C8-473D-9EFC-1A113A2AD93C}" destId="{ED057B17-229F-48B0-AA16-263D9DDE03C1}" srcOrd="6" destOrd="0" presId="urn:microsoft.com/office/officeart/2018/2/layout/IconLabelList"/>
    <dgm:cxn modelId="{36245DF6-437A-4E35-85C7-F953F5317049}" type="presParOf" srcId="{ED057B17-229F-48B0-AA16-263D9DDE03C1}" destId="{37F1BF4F-4D07-44FD-AF6C-666FF58B892A}" srcOrd="0" destOrd="0" presId="urn:microsoft.com/office/officeart/2018/2/layout/IconLabelList"/>
    <dgm:cxn modelId="{0AE4076F-7E8C-48AE-96CD-862720E0F4B9}" type="presParOf" srcId="{ED057B17-229F-48B0-AA16-263D9DDE03C1}" destId="{9F2D8867-6416-4FB0-AA77-19B32A5114F3}" srcOrd="1" destOrd="0" presId="urn:microsoft.com/office/officeart/2018/2/layout/IconLabelList"/>
    <dgm:cxn modelId="{87D178D4-2AF1-414F-83CC-10AF3590AFFF}" type="presParOf" srcId="{ED057B17-229F-48B0-AA16-263D9DDE03C1}" destId="{97E9D49E-AD2F-4EBF-8ADB-FE7301AAB2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E002E-F6CB-4F70-872A-B0411C6615E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71CC187-F663-4093-8865-50F5B6A37D45}">
      <dgm:prSet custT="1"/>
      <dgm:spPr/>
      <dgm:t>
        <a:bodyPr/>
        <a:lstStyle/>
        <a:p>
          <a:pPr>
            <a:defRPr cap="all"/>
          </a:pPr>
          <a:r>
            <a:rPr lang="en-GB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 speakers </a:t>
          </a:r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rPr>
            <a:t></a:t>
          </a:r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3% of Britain's population 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097317-21A9-45E3-A961-D9B3DD06DF14}" type="parTrans" cxnId="{F3CF86F0-D88B-46A5-898B-05BA35ABFCF1}">
      <dgm:prSet/>
      <dgm:spPr/>
      <dgm:t>
        <a:bodyPr/>
        <a:lstStyle/>
        <a:p>
          <a:endParaRPr lang="en-US"/>
        </a:p>
      </dgm:t>
    </dgm:pt>
    <dgm:pt modelId="{4AD4B04B-7B0E-435D-8EE0-368763EFF279}" type="sibTrans" cxnId="{F3CF86F0-D88B-46A5-898B-05BA35ABFCF1}">
      <dgm:prSet/>
      <dgm:spPr/>
      <dgm:t>
        <a:bodyPr/>
        <a:lstStyle/>
        <a:p>
          <a:endParaRPr lang="en-US"/>
        </a:p>
      </dgm:t>
    </dgm:pt>
    <dgm:pt modelId="{0ADEB5DD-5F10-4E45-957F-28392A0ECA90}">
      <dgm:prSet custT="1"/>
      <dgm:spPr/>
      <dgm:t>
        <a:bodyPr/>
        <a:lstStyle/>
        <a:p>
          <a:pPr>
            <a:defRPr cap="all"/>
          </a:pPr>
          <a:r>
            <a:rPr lang="cs-CZ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 as a target and model, influencing numerous speakers 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40E541-EBAF-4EEE-A63F-F35CF7D744D2}" type="parTrans" cxnId="{1D77B765-4449-4D54-868F-7DA7B76B4DEC}">
      <dgm:prSet/>
      <dgm:spPr/>
      <dgm:t>
        <a:bodyPr/>
        <a:lstStyle/>
        <a:p>
          <a:endParaRPr lang="en-US"/>
        </a:p>
      </dgm:t>
    </dgm:pt>
    <dgm:pt modelId="{2F0ED713-AFF1-438F-B7CC-E526F63E2BD2}" type="sibTrans" cxnId="{1D77B765-4449-4D54-868F-7DA7B76B4DEC}">
      <dgm:prSet/>
      <dgm:spPr/>
      <dgm:t>
        <a:bodyPr/>
        <a:lstStyle/>
        <a:p>
          <a:endParaRPr lang="en-US"/>
        </a:p>
      </dgm:t>
    </dgm:pt>
    <dgm:pt modelId="{2645ED67-F7E4-453E-8E54-B20BC6434981}">
      <dgm:prSet custT="1"/>
      <dgm:spPr/>
      <dgm:t>
        <a:bodyPr/>
        <a:lstStyle/>
        <a:p>
          <a:pPr>
            <a:defRPr cap="all"/>
          </a:pPr>
          <a:r>
            <a:rPr lang="en-GB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 is difficult to precisely distinguish</a:t>
          </a:r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 and is changing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DAD915C-7299-4E5A-B61D-DC8D786DC2E7}" type="parTrans" cxnId="{03129F84-26AF-49BA-A46B-E5389630DE51}">
      <dgm:prSet/>
      <dgm:spPr/>
      <dgm:t>
        <a:bodyPr/>
        <a:lstStyle/>
        <a:p>
          <a:endParaRPr lang="en-US"/>
        </a:p>
      </dgm:t>
    </dgm:pt>
    <dgm:pt modelId="{9BB01432-9D40-4FCC-86BC-653C11E4D9BC}" type="sibTrans" cxnId="{03129F84-26AF-49BA-A46B-E5389630DE51}">
      <dgm:prSet/>
      <dgm:spPr/>
      <dgm:t>
        <a:bodyPr/>
        <a:lstStyle/>
        <a:p>
          <a:endParaRPr lang="en-US"/>
        </a:p>
      </dgm:t>
    </dgm:pt>
    <dgm:pt modelId="{476D95E9-C749-4688-AAB7-F97873F2D4A6}">
      <dgm:prSet custT="1"/>
      <dgm:spPr/>
      <dgm:t>
        <a:bodyPr/>
        <a:lstStyle/>
        <a:p>
          <a:pPr>
            <a:defRPr cap="all"/>
          </a:pP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79C80D-65DC-48B2-B26D-45EF118F47D5}" type="parTrans" cxnId="{7E5D7131-1A7B-4C33-9257-6965A25017F1}">
      <dgm:prSet/>
      <dgm:spPr/>
      <dgm:t>
        <a:bodyPr/>
        <a:lstStyle/>
        <a:p>
          <a:endParaRPr lang="en-US"/>
        </a:p>
      </dgm:t>
    </dgm:pt>
    <dgm:pt modelId="{84375AC1-6517-4E6A-B801-ADE911B3C203}" type="sibTrans" cxnId="{7E5D7131-1A7B-4C33-9257-6965A25017F1}">
      <dgm:prSet/>
      <dgm:spPr/>
      <dgm:t>
        <a:bodyPr/>
        <a:lstStyle/>
        <a:p>
          <a:endParaRPr lang="en-US"/>
        </a:p>
      </dgm:t>
    </dgm:pt>
    <dgm:pt modelId="{B159667B-20C7-4898-9BCE-9CEA55EF21ED}" type="pres">
      <dgm:prSet presAssocID="{894E002E-F6CB-4F70-872A-B0411C6615E3}" presName="root" presStyleCnt="0">
        <dgm:presLayoutVars>
          <dgm:dir/>
          <dgm:resizeHandles val="exact"/>
        </dgm:presLayoutVars>
      </dgm:prSet>
      <dgm:spPr/>
    </dgm:pt>
    <dgm:pt modelId="{10A385A5-34D5-4047-A836-62437B2206F0}" type="pres">
      <dgm:prSet presAssocID="{671CC187-F663-4093-8865-50F5B6A37D45}" presName="compNode" presStyleCnt="0"/>
      <dgm:spPr/>
    </dgm:pt>
    <dgm:pt modelId="{6DA496C0-797E-4725-B1FF-995229A79908}" type="pres">
      <dgm:prSet presAssocID="{671CC187-F663-4093-8865-50F5B6A37D45}" presName="iconBgRect" presStyleLbl="bgShp" presStyleIdx="0" presStyleCnt="4" custScaleX="170946" custScaleY="169393"/>
      <dgm:spPr>
        <a:prstGeom prst="round2DiagRect">
          <a:avLst>
            <a:gd name="adj1" fmla="val 29727"/>
            <a:gd name="adj2" fmla="val 0"/>
          </a:avLst>
        </a:prstGeom>
      </dgm:spPr>
    </dgm:pt>
    <dgm:pt modelId="{D180EBC5-0A5F-4EEE-BD83-7403DED88779}" type="pres">
      <dgm:prSet presAssocID="{671CC187-F663-4093-8865-50F5B6A37D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9D84268-7C63-4259-8C16-7E5A2B88BC87}" type="pres">
      <dgm:prSet presAssocID="{671CC187-F663-4093-8865-50F5B6A37D45}" presName="spaceRect" presStyleCnt="0"/>
      <dgm:spPr/>
    </dgm:pt>
    <dgm:pt modelId="{B9FAE478-5450-4507-8A91-CB599F9C90F5}" type="pres">
      <dgm:prSet presAssocID="{671CC187-F663-4093-8865-50F5B6A37D45}" presName="textRect" presStyleLbl="revTx" presStyleIdx="0" presStyleCnt="4" custLinFactNeighborX="-818" custLinFactNeighborY="18921">
        <dgm:presLayoutVars>
          <dgm:chMax val="1"/>
          <dgm:chPref val="1"/>
        </dgm:presLayoutVars>
      </dgm:prSet>
      <dgm:spPr/>
    </dgm:pt>
    <dgm:pt modelId="{F6FEEBB6-7665-440E-A4AA-FF0845FAD805}" type="pres">
      <dgm:prSet presAssocID="{4AD4B04B-7B0E-435D-8EE0-368763EFF279}" presName="sibTrans" presStyleCnt="0"/>
      <dgm:spPr/>
    </dgm:pt>
    <dgm:pt modelId="{770D3525-4432-441D-ADF1-8B23C729EF74}" type="pres">
      <dgm:prSet presAssocID="{0ADEB5DD-5F10-4E45-957F-28392A0ECA90}" presName="compNode" presStyleCnt="0"/>
      <dgm:spPr/>
    </dgm:pt>
    <dgm:pt modelId="{4812FACE-2A4B-4D00-911D-3D64060538F5}" type="pres">
      <dgm:prSet presAssocID="{0ADEB5DD-5F10-4E45-957F-28392A0ECA90}" presName="iconBgRect" presStyleLbl="bgShp" presStyleIdx="1" presStyleCnt="4" custScaleX="173061" custScaleY="170946"/>
      <dgm:spPr>
        <a:prstGeom prst="round2DiagRect">
          <a:avLst>
            <a:gd name="adj1" fmla="val 29727"/>
            <a:gd name="adj2" fmla="val 0"/>
          </a:avLst>
        </a:prstGeom>
      </dgm:spPr>
    </dgm:pt>
    <dgm:pt modelId="{9D4326DE-2929-4845-8989-44947975FC4E}" type="pres">
      <dgm:prSet presAssocID="{0ADEB5DD-5F10-4E45-957F-28392A0ECA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DE90B276-EF67-4384-94E2-97DBABB69DE2}" type="pres">
      <dgm:prSet presAssocID="{0ADEB5DD-5F10-4E45-957F-28392A0ECA90}" presName="spaceRect" presStyleCnt="0"/>
      <dgm:spPr/>
    </dgm:pt>
    <dgm:pt modelId="{8429A364-CD0A-413B-A335-EE0C375D3A60}" type="pres">
      <dgm:prSet presAssocID="{0ADEB5DD-5F10-4E45-957F-28392A0ECA90}" presName="textRect" presStyleLbl="revTx" presStyleIdx="1" presStyleCnt="4" custLinFactNeighborX="1135" custLinFactNeighborY="18697">
        <dgm:presLayoutVars>
          <dgm:chMax val="1"/>
          <dgm:chPref val="1"/>
        </dgm:presLayoutVars>
      </dgm:prSet>
      <dgm:spPr/>
    </dgm:pt>
    <dgm:pt modelId="{14C602EC-0B54-4DA8-8CBE-632BB25A5EC6}" type="pres">
      <dgm:prSet presAssocID="{2F0ED713-AFF1-438F-B7CC-E526F63E2BD2}" presName="sibTrans" presStyleCnt="0"/>
      <dgm:spPr/>
    </dgm:pt>
    <dgm:pt modelId="{F79EF3CB-2FD3-4C10-8FCD-B480CC687C5A}" type="pres">
      <dgm:prSet presAssocID="{2645ED67-F7E4-453E-8E54-B20BC6434981}" presName="compNode" presStyleCnt="0"/>
      <dgm:spPr/>
    </dgm:pt>
    <dgm:pt modelId="{7B9FAA2A-0AFA-4646-8925-7257C504B859}" type="pres">
      <dgm:prSet presAssocID="{2645ED67-F7E4-453E-8E54-B20BC6434981}" presName="iconBgRect" presStyleLbl="bgShp" presStyleIdx="2" presStyleCnt="4" custScaleX="175779" custScaleY="173061"/>
      <dgm:spPr>
        <a:prstGeom prst="round2DiagRect">
          <a:avLst>
            <a:gd name="adj1" fmla="val 29727"/>
            <a:gd name="adj2" fmla="val 0"/>
          </a:avLst>
        </a:prstGeom>
      </dgm:spPr>
    </dgm:pt>
    <dgm:pt modelId="{E67EB5DD-1594-4CBA-A32E-F97457E0FAA6}" type="pres">
      <dgm:prSet presAssocID="{2645ED67-F7E4-453E-8E54-B20BC64349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85697B-FE31-4CFB-A9A7-E9FA1D1AA14C}" type="pres">
      <dgm:prSet presAssocID="{2645ED67-F7E4-453E-8E54-B20BC6434981}" presName="spaceRect" presStyleCnt="0"/>
      <dgm:spPr/>
    </dgm:pt>
    <dgm:pt modelId="{82DFDF34-7B59-404A-A152-C2B15189EE88}" type="pres">
      <dgm:prSet presAssocID="{2645ED67-F7E4-453E-8E54-B20BC6434981}" presName="textRect" presStyleLbl="revTx" presStyleIdx="2" presStyleCnt="4" custLinFactNeighborX="-7463" custLinFactNeighborY="18392">
        <dgm:presLayoutVars>
          <dgm:chMax val="1"/>
          <dgm:chPref val="1"/>
        </dgm:presLayoutVars>
      </dgm:prSet>
      <dgm:spPr/>
    </dgm:pt>
    <dgm:pt modelId="{01EAC6AA-8597-48BB-A4F7-351E4835D0F8}" type="pres">
      <dgm:prSet presAssocID="{9BB01432-9D40-4FCC-86BC-653C11E4D9BC}" presName="sibTrans" presStyleCnt="0"/>
      <dgm:spPr/>
    </dgm:pt>
    <dgm:pt modelId="{F26F360C-5304-495F-AA04-D4A3B9F90E86}" type="pres">
      <dgm:prSet presAssocID="{476D95E9-C749-4688-AAB7-F97873F2D4A6}" presName="compNode" presStyleCnt="0"/>
      <dgm:spPr/>
    </dgm:pt>
    <dgm:pt modelId="{A9953D1D-34D0-4B59-9CF9-729E1452F3CE}" type="pres">
      <dgm:prSet presAssocID="{476D95E9-C749-4688-AAB7-F97873F2D4A6}" presName="iconBgRect" presStyleLbl="bgShp" presStyleIdx="3" presStyleCnt="4" custScaleX="179347" custScaleY="175779" custLinFactX="117674" custLinFactY="100000" custLinFactNeighborX="200000" custLinFactNeighborY="180634"/>
      <dgm:spPr>
        <a:prstGeom prst="round2DiagRect">
          <a:avLst>
            <a:gd name="adj1" fmla="val 29727"/>
            <a:gd name="adj2" fmla="val 0"/>
          </a:avLst>
        </a:prstGeom>
        <a:noFill/>
      </dgm:spPr>
    </dgm:pt>
    <dgm:pt modelId="{A9F65924-9B9C-4FB2-BB65-FE12B42AA532}" type="pres">
      <dgm:prSet presAssocID="{476D95E9-C749-4688-AAB7-F97873F2D4A6}" presName="iconRect" presStyleLbl="node1" presStyleIdx="3" presStyleCnt="4"/>
      <dgm:spPr>
        <a:noFill/>
        <a:ln>
          <a:noFill/>
        </a:ln>
      </dgm:spPr>
    </dgm:pt>
    <dgm:pt modelId="{F338826E-1E7B-4C54-AF89-2350A17D330A}" type="pres">
      <dgm:prSet presAssocID="{476D95E9-C749-4688-AAB7-F97873F2D4A6}" presName="spaceRect" presStyleCnt="0"/>
      <dgm:spPr/>
    </dgm:pt>
    <dgm:pt modelId="{62468FFF-9C54-4322-8EB6-A1829EB00D1E}" type="pres">
      <dgm:prSet presAssocID="{476D95E9-C749-4688-AAB7-F97873F2D4A6}" presName="textRect" presStyleLbl="revTx" presStyleIdx="3" presStyleCnt="4" custLinFactNeighborX="-7865" custLinFactNeighborY="17999">
        <dgm:presLayoutVars>
          <dgm:chMax val="1"/>
          <dgm:chPref val="1"/>
        </dgm:presLayoutVars>
      </dgm:prSet>
      <dgm:spPr/>
    </dgm:pt>
  </dgm:ptLst>
  <dgm:cxnLst>
    <dgm:cxn modelId="{B7762D24-F61F-44DB-893A-2B117F580D32}" type="presOf" srcId="{894E002E-F6CB-4F70-872A-B0411C6615E3}" destId="{B159667B-20C7-4898-9BCE-9CEA55EF21ED}" srcOrd="0" destOrd="0" presId="urn:microsoft.com/office/officeart/2018/5/layout/IconLeafLabelList"/>
    <dgm:cxn modelId="{89F5A524-0B37-43D8-9791-4C8FFAD221AE}" type="presOf" srcId="{671CC187-F663-4093-8865-50F5B6A37D45}" destId="{B9FAE478-5450-4507-8A91-CB599F9C90F5}" srcOrd="0" destOrd="0" presId="urn:microsoft.com/office/officeart/2018/5/layout/IconLeafLabelList"/>
    <dgm:cxn modelId="{7E5D7131-1A7B-4C33-9257-6965A25017F1}" srcId="{894E002E-F6CB-4F70-872A-B0411C6615E3}" destId="{476D95E9-C749-4688-AAB7-F97873F2D4A6}" srcOrd="3" destOrd="0" parTransId="{7079C80D-65DC-48B2-B26D-45EF118F47D5}" sibTransId="{84375AC1-6517-4E6A-B801-ADE911B3C203}"/>
    <dgm:cxn modelId="{1D77B765-4449-4D54-868F-7DA7B76B4DEC}" srcId="{894E002E-F6CB-4F70-872A-B0411C6615E3}" destId="{0ADEB5DD-5F10-4E45-957F-28392A0ECA90}" srcOrd="1" destOrd="0" parTransId="{6E40E541-EBAF-4EEE-A63F-F35CF7D744D2}" sibTransId="{2F0ED713-AFF1-438F-B7CC-E526F63E2BD2}"/>
    <dgm:cxn modelId="{B567A66E-346D-4EC5-B974-88A2664A78D4}" type="presOf" srcId="{2645ED67-F7E4-453E-8E54-B20BC6434981}" destId="{82DFDF34-7B59-404A-A152-C2B15189EE88}" srcOrd="0" destOrd="0" presId="urn:microsoft.com/office/officeart/2018/5/layout/IconLeafLabelList"/>
    <dgm:cxn modelId="{03129F84-26AF-49BA-A46B-E5389630DE51}" srcId="{894E002E-F6CB-4F70-872A-B0411C6615E3}" destId="{2645ED67-F7E4-453E-8E54-B20BC6434981}" srcOrd="2" destOrd="0" parTransId="{8DAD915C-7299-4E5A-B61D-DC8D786DC2E7}" sibTransId="{9BB01432-9D40-4FCC-86BC-653C11E4D9BC}"/>
    <dgm:cxn modelId="{DF32B8A6-691C-4695-8BE5-F524BDA09B58}" type="presOf" srcId="{0ADEB5DD-5F10-4E45-957F-28392A0ECA90}" destId="{8429A364-CD0A-413B-A335-EE0C375D3A60}" srcOrd="0" destOrd="0" presId="urn:microsoft.com/office/officeart/2018/5/layout/IconLeafLabelList"/>
    <dgm:cxn modelId="{3C3D39D6-AC1E-4BEF-9B16-6DEE5BA1F4DC}" type="presOf" srcId="{476D95E9-C749-4688-AAB7-F97873F2D4A6}" destId="{62468FFF-9C54-4322-8EB6-A1829EB00D1E}" srcOrd="0" destOrd="0" presId="urn:microsoft.com/office/officeart/2018/5/layout/IconLeafLabelList"/>
    <dgm:cxn modelId="{F3CF86F0-D88B-46A5-898B-05BA35ABFCF1}" srcId="{894E002E-F6CB-4F70-872A-B0411C6615E3}" destId="{671CC187-F663-4093-8865-50F5B6A37D45}" srcOrd="0" destOrd="0" parTransId="{7A097317-21A9-45E3-A961-D9B3DD06DF14}" sibTransId="{4AD4B04B-7B0E-435D-8EE0-368763EFF279}"/>
    <dgm:cxn modelId="{88CF0624-F74F-42F2-A759-83E3D16AB29F}" type="presParOf" srcId="{B159667B-20C7-4898-9BCE-9CEA55EF21ED}" destId="{10A385A5-34D5-4047-A836-62437B2206F0}" srcOrd="0" destOrd="0" presId="urn:microsoft.com/office/officeart/2018/5/layout/IconLeafLabelList"/>
    <dgm:cxn modelId="{8FE296F2-3844-456A-A4F3-B4BF18838374}" type="presParOf" srcId="{10A385A5-34D5-4047-A836-62437B2206F0}" destId="{6DA496C0-797E-4725-B1FF-995229A79908}" srcOrd="0" destOrd="0" presId="urn:microsoft.com/office/officeart/2018/5/layout/IconLeafLabelList"/>
    <dgm:cxn modelId="{BF05F065-5B80-4CFC-9B71-D4D8C293CAC5}" type="presParOf" srcId="{10A385A5-34D5-4047-A836-62437B2206F0}" destId="{D180EBC5-0A5F-4EEE-BD83-7403DED88779}" srcOrd="1" destOrd="0" presId="urn:microsoft.com/office/officeart/2018/5/layout/IconLeafLabelList"/>
    <dgm:cxn modelId="{17598427-BB0D-4241-A84A-1F08F7F493CE}" type="presParOf" srcId="{10A385A5-34D5-4047-A836-62437B2206F0}" destId="{59D84268-7C63-4259-8C16-7E5A2B88BC87}" srcOrd="2" destOrd="0" presId="urn:microsoft.com/office/officeart/2018/5/layout/IconLeafLabelList"/>
    <dgm:cxn modelId="{64E88753-20C9-4241-88BA-9E572F19549F}" type="presParOf" srcId="{10A385A5-34D5-4047-A836-62437B2206F0}" destId="{B9FAE478-5450-4507-8A91-CB599F9C90F5}" srcOrd="3" destOrd="0" presId="urn:microsoft.com/office/officeart/2018/5/layout/IconLeafLabelList"/>
    <dgm:cxn modelId="{CAF3A3D2-C107-441C-995B-2C777F066BBE}" type="presParOf" srcId="{B159667B-20C7-4898-9BCE-9CEA55EF21ED}" destId="{F6FEEBB6-7665-440E-A4AA-FF0845FAD805}" srcOrd="1" destOrd="0" presId="urn:microsoft.com/office/officeart/2018/5/layout/IconLeafLabelList"/>
    <dgm:cxn modelId="{F1E3AFF0-40CF-484F-9744-6998B81C820B}" type="presParOf" srcId="{B159667B-20C7-4898-9BCE-9CEA55EF21ED}" destId="{770D3525-4432-441D-ADF1-8B23C729EF74}" srcOrd="2" destOrd="0" presId="urn:microsoft.com/office/officeart/2018/5/layout/IconLeafLabelList"/>
    <dgm:cxn modelId="{9DE7549D-DF79-4771-BEC1-09C1F4543207}" type="presParOf" srcId="{770D3525-4432-441D-ADF1-8B23C729EF74}" destId="{4812FACE-2A4B-4D00-911D-3D64060538F5}" srcOrd="0" destOrd="0" presId="urn:microsoft.com/office/officeart/2018/5/layout/IconLeafLabelList"/>
    <dgm:cxn modelId="{D9D8666B-33A8-41C1-8513-C02046FDCEA0}" type="presParOf" srcId="{770D3525-4432-441D-ADF1-8B23C729EF74}" destId="{9D4326DE-2929-4845-8989-44947975FC4E}" srcOrd="1" destOrd="0" presId="urn:microsoft.com/office/officeart/2018/5/layout/IconLeafLabelList"/>
    <dgm:cxn modelId="{B3F8DC5E-C308-4A48-92BB-AECE677DC67F}" type="presParOf" srcId="{770D3525-4432-441D-ADF1-8B23C729EF74}" destId="{DE90B276-EF67-4384-94E2-97DBABB69DE2}" srcOrd="2" destOrd="0" presId="urn:microsoft.com/office/officeart/2018/5/layout/IconLeafLabelList"/>
    <dgm:cxn modelId="{2D2EFD17-6102-407E-9CF8-B1023712CABE}" type="presParOf" srcId="{770D3525-4432-441D-ADF1-8B23C729EF74}" destId="{8429A364-CD0A-413B-A335-EE0C375D3A60}" srcOrd="3" destOrd="0" presId="urn:microsoft.com/office/officeart/2018/5/layout/IconLeafLabelList"/>
    <dgm:cxn modelId="{71CC93EF-6201-48BA-87CE-D09E385CCEE1}" type="presParOf" srcId="{B159667B-20C7-4898-9BCE-9CEA55EF21ED}" destId="{14C602EC-0B54-4DA8-8CBE-632BB25A5EC6}" srcOrd="3" destOrd="0" presId="urn:microsoft.com/office/officeart/2018/5/layout/IconLeafLabelList"/>
    <dgm:cxn modelId="{BD257162-ED5A-4492-A0FF-7CE229CD256C}" type="presParOf" srcId="{B159667B-20C7-4898-9BCE-9CEA55EF21ED}" destId="{F79EF3CB-2FD3-4C10-8FCD-B480CC687C5A}" srcOrd="4" destOrd="0" presId="urn:microsoft.com/office/officeart/2018/5/layout/IconLeafLabelList"/>
    <dgm:cxn modelId="{14976BCE-D71A-4B7B-AE64-9B5BD8238952}" type="presParOf" srcId="{F79EF3CB-2FD3-4C10-8FCD-B480CC687C5A}" destId="{7B9FAA2A-0AFA-4646-8925-7257C504B859}" srcOrd="0" destOrd="0" presId="urn:microsoft.com/office/officeart/2018/5/layout/IconLeafLabelList"/>
    <dgm:cxn modelId="{0E962310-5AB4-4F15-B0DF-67189A9B901F}" type="presParOf" srcId="{F79EF3CB-2FD3-4C10-8FCD-B480CC687C5A}" destId="{E67EB5DD-1594-4CBA-A32E-F97457E0FAA6}" srcOrd="1" destOrd="0" presId="urn:microsoft.com/office/officeart/2018/5/layout/IconLeafLabelList"/>
    <dgm:cxn modelId="{20D563BB-6889-436A-B189-FC9105A1CC4D}" type="presParOf" srcId="{F79EF3CB-2FD3-4C10-8FCD-B480CC687C5A}" destId="{9085697B-FE31-4CFB-A9A7-E9FA1D1AA14C}" srcOrd="2" destOrd="0" presId="urn:microsoft.com/office/officeart/2018/5/layout/IconLeafLabelList"/>
    <dgm:cxn modelId="{EFD61E80-17F4-4814-9C94-ACF0EE32B2DC}" type="presParOf" srcId="{F79EF3CB-2FD3-4C10-8FCD-B480CC687C5A}" destId="{82DFDF34-7B59-404A-A152-C2B15189EE88}" srcOrd="3" destOrd="0" presId="urn:microsoft.com/office/officeart/2018/5/layout/IconLeafLabelList"/>
    <dgm:cxn modelId="{23626F75-9551-4A32-A97B-E51AF1E61A4E}" type="presParOf" srcId="{B159667B-20C7-4898-9BCE-9CEA55EF21ED}" destId="{01EAC6AA-8597-48BB-A4F7-351E4835D0F8}" srcOrd="5" destOrd="0" presId="urn:microsoft.com/office/officeart/2018/5/layout/IconLeafLabelList"/>
    <dgm:cxn modelId="{8C924E49-1CE9-4726-9CBD-3984C8AF0E9D}" type="presParOf" srcId="{B159667B-20C7-4898-9BCE-9CEA55EF21ED}" destId="{F26F360C-5304-495F-AA04-D4A3B9F90E86}" srcOrd="6" destOrd="0" presId="urn:microsoft.com/office/officeart/2018/5/layout/IconLeafLabelList"/>
    <dgm:cxn modelId="{5021ACEB-56E3-4A83-B007-1D3DFF9C0A67}" type="presParOf" srcId="{F26F360C-5304-495F-AA04-D4A3B9F90E86}" destId="{A9953D1D-34D0-4B59-9CF9-729E1452F3CE}" srcOrd="0" destOrd="0" presId="urn:microsoft.com/office/officeart/2018/5/layout/IconLeafLabelList"/>
    <dgm:cxn modelId="{C33E3BA9-81B3-4C0D-98A8-5050224C2C14}" type="presParOf" srcId="{F26F360C-5304-495F-AA04-D4A3B9F90E86}" destId="{A9F65924-9B9C-4FB2-BB65-FE12B42AA532}" srcOrd="1" destOrd="0" presId="urn:microsoft.com/office/officeart/2018/5/layout/IconLeafLabelList"/>
    <dgm:cxn modelId="{E95C63BB-E102-4A2C-8F9B-16FE950A7F7C}" type="presParOf" srcId="{F26F360C-5304-495F-AA04-D4A3B9F90E86}" destId="{F338826E-1E7B-4C54-AF89-2350A17D330A}" srcOrd="2" destOrd="0" presId="urn:microsoft.com/office/officeart/2018/5/layout/IconLeafLabelList"/>
    <dgm:cxn modelId="{ED4BE876-D782-4B72-B85B-0DF3545BDB30}" type="presParOf" srcId="{F26F360C-5304-495F-AA04-D4A3B9F90E86}" destId="{62468FFF-9C54-4322-8EB6-A1829EB00D1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2A19A-474E-4A31-883E-C472C70B1ED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F445F-BEBC-4644-A39A-19A2CE99E34D}">
      <dgm:prSet custT="1"/>
      <dgm:spPr/>
      <dgm:t>
        <a:bodyPr/>
        <a:lstStyle/>
        <a:p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endParaRPr lang="en-US" sz="20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5F51E7-C458-41F6-B6FB-91891B7D8B2D}" type="parTrans" cxnId="{22D5003C-75C0-4DF5-8A01-9FA99EAEFC9F}">
      <dgm:prSet/>
      <dgm:spPr/>
      <dgm:t>
        <a:bodyPr/>
        <a:lstStyle/>
        <a:p>
          <a:endParaRPr lang="en-US"/>
        </a:p>
      </dgm:t>
    </dgm:pt>
    <dgm:pt modelId="{59F6DFDD-2E2B-4AD3-90A9-F2006EB6FDEE}" type="sibTrans" cxnId="{22D5003C-75C0-4DF5-8A01-9FA99EAEFC9F}">
      <dgm:prSet/>
      <dgm:spPr/>
      <dgm:t>
        <a:bodyPr/>
        <a:lstStyle/>
        <a:p>
          <a:endParaRPr lang="en-US"/>
        </a:p>
      </dgm:t>
    </dgm:pt>
    <dgm:pt modelId="{1704FA84-87AC-4A54-A78A-225038900337}">
      <dgm:prSet custT="1"/>
      <dgm:spPr/>
      <dgm:t>
        <a:bodyPr/>
        <a:lstStyle/>
        <a:p>
          <a:r>
            <a:rPr lang="cs-CZ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E</a:t>
          </a:r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ducated varieties of Scottish, Welsh, and Irish Eng</a:t>
          </a:r>
          <a:r>
            <a:rPr lang="cs-CZ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lish</a:t>
          </a:r>
          <a:endParaRPr lang="en-US" sz="20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3807C6-DBD2-4760-8C65-92FB052D96AB}" type="parTrans" cxnId="{6C14FF14-AC95-4003-8D2B-F1714F1FF7B5}">
      <dgm:prSet/>
      <dgm:spPr/>
      <dgm:t>
        <a:bodyPr/>
        <a:lstStyle/>
        <a:p>
          <a:endParaRPr lang="en-US"/>
        </a:p>
      </dgm:t>
    </dgm:pt>
    <dgm:pt modelId="{D3DE70B7-2F29-4776-ABCC-DC57037E5E62}" type="sibTrans" cxnId="{6C14FF14-AC95-4003-8D2B-F1714F1FF7B5}">
      <dgm:prSet/>
      <dgm:spPr/>
      <dgm:t>
        <a:bodyPr/>
        <a:lstStyle/>
        <a:p>
          <a:endParaRPr lang="en-US"/>
        </a:p>
      </dgm:t>
    </dgm:pt>
    <dgm:pt modelId="{12C64C65-8F5A-4046-9D16-4B1F5110C801}">
      <dgm:prSet custT="1"/>
      <dgm:spPr/>
      <dgm:t>
        <a:bodyPr/>
        <a:lstStyle/>
        <a:p>
          <a:r>
            <a:rPr lang="cs-CZ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P</a:t>
          </a:r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rovincial English accents like northern English and West Country</a:t>
          </a:r>
          <a:endParaRPr lang="en-US" sz="20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BAA3C36-A829-43A8-98FE-2C70408A0C70}" type="parTrans" cxnId="{2422C6F6-7FFA-4779-B06F-B3B0FC704814}">
      <dgm:prSet/>
      <dgm:spPr/>
      <dgm:t>
        <a:bodyPr/>
        <a:lstStyle/>
        <a:p>
          <a:endParaRPr lang="en-US"/>
        </a:p>
      </dgm:t>
    </dgm:pt>
    <dgm:pt modelId="{E00CB639-8149-4723-984D-28CE9D4C9401}" type="sibTrans" cxnId="{2422C6F6-7FFA-4779-B06F-B3B0FC704814}">
      <dgm:prSet/>
      <dgm:spPr/>
      <dgm:t>
        <a:bodyPr/>
        <a:lstStyle/>
        <a:p>
          <a:endParaRPr lang="en-US"/>
        </a:p>
      </dgm:t>
    </dgm:pt>
    <dgm:pt modelId="{D758B865-7F75-40A0-8CD5-3371E668AD38}">
      <dgm:prSet custT="1"/>
      <dgm:spPr/>
      <dgm:t>
        <a:bodyPr/>
        <a:lstStyle/>
        <a:p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Urban lower-class sociolects such as Birmingham, Belfast, London ("Cockney"), Glasgow, and Liverpool ("Scouse")</a:t>
          </a:r>
          <a:endParaRPr lang="en-US" sz="20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527E1E-3EE7-49A0-948F-2EAE5C5FEF90}" type="parTrans" cxnId="{4F78ABFC-E2E8-4C19-9B6A-3D518AE00E7D}">
      <dgm:prSet/>
      <dgm:spPr/>
      <dgm:t>
        <a:bodyPr/>
        <a:lstStyle/>
        <a:p>
          <a:endParaRPr lang="en-US"/>
        </a:p>
      </dgm:t>
    </dgm:pt>
    <dgm:pt modelId="{A4245966-FE60-4BD5-846E-93313658C2B7}" type="sibTrans" cxnId="{4F78ABFC-E2E8-4C19-9B6A-3D518AE00E7D}">
      <dgm:prSet/>
      <dgm:spPr/>
      <dgm:t>
        <a:bodyPr/>
        <a:lstStyle/>
        <a:p>
          <a:endParaRPr lang="en-US"/>
        </a:p>
      </dgm:t>
    </dgm:pt>
    <dgm:pt modelId="{5EB91FAC-DC87-41DB-82BE-A235CB3C500C}" type="pres">
      <dgm:prSet presAssocID="{5C32A19A-474E-4A31-883E-C472C70B1ED1}" presName="Name0" presStyleCnt="0">
        <dgm:presLayoutVars>
          <dgm:dir/>
          <dgm:animLvl val="lvl"/>
          <dgm:resizeHandles val="exact"/>
        </dgm:presLayoutVars>
      </dgm:prSet>
      <dgm:spPr/>
    </dgm:pt>
    <dgm:pt modelId="{0E481A92-1A99-4298-8241-E2A69AC6F3B9}" type="pres">
      <dgm:prSet presAssocID="{D758B865-7F75-40A0-8CD5-3371E668AD38}" presName="boxAndChildren" presStyleCnt="0"/>
      <dgm:spPr/>
    </dgm:pt>
    <dgm:pt modelId="{6F31B2F7-D40A-4C6A-9028-C51AE9D9E2B5}" type="pres">
      <dgm:prSet presAssocID="{D758B865-7F75-40A0-8CD5-3371E668AD38}" presName="parentTextBox" presStyleLbl="node1" presStyleIdx="0" presStyleCnt="4"/>
      <dgm:spPr/>
    </dgm:pt>
    <dgm:pt modelId="{CB0205AD-A92A-4688-8146-F2EBD05E366E}" type="pres">
      <dgm:prSet presAssocID="{E00CB639-8149-4723-984D-28CE9D4C9401}" presName="sp" presStyleCnt="0"/>
      <dgm:spPr/>
    </dgm:pt>
    <dgm:pt modelId="{69D093DD-D409-4CD6-AB2A-24E3C9ED4B53}" type="pres">
      <dgm:prSet presAssocID="{12C64C65-8F5A-4046-9D16-4B1F5110C801}" presName="arrowAndChildren" presStyleCnt="0"/>
      <dgm:spPr/>
    </dgm:pt>
    <dgm:pt modelId="{719EA84C-4301-4132-A886-E96AC3B1F9D0}" type="pres">
      <dgm:prSet presAssocID="{12C64C65-8F5A-4046-9D16-4B1F5110C801}" presName="parentTextArrow" presStyleLbl="node1" presStyleIdx="1" presStyleCnt="4"/>
      <dgm:spPr/>
    </dgm:pt>
    <dgm:pt modelId="{6756876E-A2D6-4703-B07A-FD57F9D0B117}" type="pres">
      <dgm:prSet presAssocID="{D3DE70B7-2F29-4776-ABCC-DC57037E5E62}" presName="sp" presStyleCnt="0"/>
      <dgm:spPr/>
    </dgm:pt>
    <dgm:pt modelId="{3A5193E2-5E54-48B9-B7F8-0D975220708A}" type="pres">
      <dgm:prSet presAssocID="{1704FA84-87AC-4A54-A78A-225038900337}" presName="arrowAndChildren" presStyleCnt="0"/>
      <dgm:spPr/>
    </dgm:pt>
    <dgm:pt modelId="{2C937A32-FB49-4920-A69B-FA71C0D888B3}" type="pres">
      <dgm:prSet presAssocID="{1704FA84-87AC-4A54-A78A-225038900337}" presName="parentTextArrow" presStyleLbl="node1" presStyleIdx="2" presStyleCnt="4"/>
      <dgm:spPr/>
    </dgm:pt>
    <dgm:pt modelId="{C8C6FEC9-9D65-49C2-807D-AB06236819B5}" type="pres">
      <dgm:prSet presAssocID="{59F6DFDD-2E2B-4AD3-90A9-F2006EB6FDEE}" presName="sp" presStyleCnt="0"/>
      <dgm:spPr/>
    </dgm:pt>
    <dgm:pt modelId="{5DB58F01-35D3-46B9-A576-5FB4440FD8CD}" type="pres">
      <dgm:prSet presAssocID="{5E3F445F-BEBC-4644-A39A-19A2CE99E34D}" presName="arrowAndChildren" presStyleCnt="0"/>
      <dgm:spPr/>
    </dgm:pt>
    <dgm:pt modelId="{39A4018E-8C1D-4F29-A795-BDEA71E8D381}" type="pres">
      <dgm:prSet presAssocID="{5E3F445F-BEBC-4644-A39A-19A2CE99E34D}" presName="parentTextArrow" presStyleLbl="node1" presStyleIdx="3" presStyleCnt="4" custLinFactNeighborX="4314" custLinFactNeighborY="-20498"/>
      <dgm:spPr/>
    </dgm:pt>
  </dgm:ptLst>
  <dgm:cxnLst>
    <dgm:cxn modelId="{6C14FF14-AC95-4003-8D2B-F1714F1FF7B5}" srcId="{5C32A19A-474E-4A31-883E-C472C70B1ED1}" destId="{1704FA84-87AC-4A54-A78A-225038900337}" srcOrd="1" destOrd="0" parTransId="{B63807C6-DBD2-4760-8C65-92FB052D96AB}" sibTransId="{D3DE70B7-2F29-4776-ABCC-DC57037E5E62}"/>
    <dgm:cxn modelId="{22D5003C-75C0-4DF5-8A01-9FA99EAEFC9F}" srcId="{5C32A19A-474E-4A31-883E-C472C70B1ED1}" destId="{5E3F445F-BEBC-4644-A39A-19A2CE99E34D}" srcOrd="0" destOrd="0" parTransId="{C15F51E7-C458-41F6-B6FB-91891B7D8B2D}" sibTransId="{59F6DFDD-2E2B-4AD3-90A9-F2006EB6FDEE}"/>
    <dgm:cxn modelId="{0C60A05B-9C7A-4CFC-8C7E-B52BE5A156E3}" type="presOf" srcId="{5E3F445F-BEBC-4644-A39A-19A2CE99E34D}" destId="{39A4018E-8C1D-4F29-A795-BDEA71E8D381}" srcOrd="0" destOrd="0" presId="urn:microsoft.com/office/officeart/2005/8/layout/process4"/>
    <dgm:cxn modelId="{FBFC0A62-FD0F-4E63-AB8C-EF4B87D3489E}" type="presOf" srcId="{D758B865-7F75-40A0-8CD5-3371E668AD38}" destId="{6F31B2F7-D40A-4C6A-9028-C51AE9D9E2B5}" srcOrd="0" destOrd="0" presId="urn:microsoft.com/office/officeart/2005/8/layout/process4"/>
    <dgm:cxn modelId="{2CAA619C-2439-447F-A682-299A1199FCF2}" type="presOf" srcId="{5C32A19A-474E-4A31-883E-C472C70B1ED1}" destId="{5EB91FAC-DC87-41DB-82BE-A235CB3C500C}" srcOrd="0" destOrd="0" presId="urn:microsoft.com/office/officeart/2005/8/layout/process4"/>
    <dgm:cxn modelId="{B0B627D5-3F51-4FDF-986A-492234282D93}" type="presOf" srcId="{1704FA84-87AC-4A54-A78A-225038900337}" destId="{2C937A32-FB49-4920-A69B-FA71C0D888B3}" srcOrd="0" destOrd="0" presId="urn:microsoft.com/office/officeart/2005/8/layout/process4"/>
    <dgm:cxn modelId="{6FF1EDD8-1FBB-4E2C-959B-950317BE6DDE}" type="presOf" srcId="{12C64C65-8F5A-4046-9D16-4B1F5110C801}" destId="{719EA84C-4301-4132-A886-E96AC3B1F9D0}" srcOrd="0" destOrd="0" presId="urn:microsoft.com/office/officeart/2005/8/layout/process4"/>
    <dgm:cxn modelId="{2422C6F6-7FFA-4779-B06F-B3B0FC704814}" srcId="{5C32A19A-474E-4A31-883E-C472C70B1ED1}" destId="{12C64C65-8F5A-4046-9D16-4B1F5110C801}" srcOrd="2" destOrd="0" parTransId="{6BAA3C36-A829-43A8-98FE-2C70408A0C70}" sibTransId="{E00CB639-8149-4723-984D-28CE9D4C9401}"/>
    <dgm:cxn modelId="{4F78ABFC-E2E8-4C19-9B6A-3D518AE00E7D}" srcId="{5C32A19A-474E-4A31-883E-C472C70B1ED1}" destId="{D758B865-7F75-40A0-8CD5-3371E668AD38}" srcOrd="3" destOrd="0" parTransId="{50527E1E-3EE7-49A0-948F-2EAE5C5FEF90}" sibTransId="{A4245966-FE60-4BD5-846E-93313658C2B7}"/>
    <dgm:cxn modelId="{043AE791-9F23-4955-AD11-80CAC0A3CDAF}" type="presParOf" srcId="{5EB91FAC-DC87-41DB-82BE-A235CB3C500C}" destId="{0E481A92-1A99-4298-8241-E2A69AC6F3B9}" srcOrd="0" destOrd="0" presId="urn:microsoft.com/office/officeart/2005/8/layout/process4"/>
    <dgm:cxn modelId="{B192E6CA-9B5B-4D3F-BF68-90FD7FE9A158}" type="presParOf" srcId="{0E481A92-1A99-4298-8241-E2A69AC6F3B9}" destId="{6F31B2F7-D40A-4C6A-9028-C51AE9D9E2B5}" srcOrd="0" destOrd="0" presId="urn:microsoft.com/office/officeart/2005/8/layout/process4"/>
    <dgm:cxn modelId="{2974D33F-ACEA-43DA-B06B-6EFA5AF06582}" type="presParOf" srcId="{5EB91FAC-DC87-41DB-82BE-A235CB3C500C}" destId="{CB0205AD-A92A-4688-8146-F2EBD05E366E}" srcOrd="1" destOrd="0" presId="urn:microsoft.com/office/officeart/2005/8/layout/process4"/>
    <dgm:cxn modelId="{9873A457-60D4-4E05-BB6F-39DA2959662C}" type="presParOf" srcId="{5EB91FAC-DC87-41DB-82BE-A235CB3C500C}" destId="{69D093DD-D409-4CD6-AB2A-24E3C9ED4B53}" srcOrd="2" destOrd="0" presId="urn:microsoft.com/office/officeart/2005/8/layout/process4"/>
    <dgm:cxn modelId="{2FDC8EE5-A11F-44E1-8FCE-2EE06ABBFE88}" type="presParOf" srcId="{69D093DD-D409-4CD6-AB2A-24E3C9ED4B53}" destId="{719EA84C-4301-4132-A886-E96AC3B1F9D0}" srcOrd="0" destOrd="0" presId="urn:microsoft.com/office/officeart/2005/8/layout/process4"/>
    <dgm:cxn modelId="{3D425CAE-820E-40F5-AB4A-D4F33E251E72}" type="presParOf" srcId="{5EB91FAC-DC87-41DB-82BE-A235CB3C500C}" destId="{6756876E-A2D6-4703-B07A-FD57F9D0B117}" srcOrd="3" destOrd="0" presId="urn:microsoft.com/office/officeart/2005/8/layout/process4"/>
    <dgm:cxn modelId="{5F298EC8-C68E-4EC8-A021-C277B8E82412}" type="presParOf" srcId="{5EB91FAC-DC87-41DB-82BE-A235CB3C500C}" destId="{3A5193E2-5E54-48B9-B7F8-0D975220708A}" srcOrd="4" destOrd="0" presId="urn:microsoft.com/office/officeart/2005/8/layout/process4"/>
    <dgm:cxn modelId="{CDBD292A-89CF-4094-8294-2DB973FF5519}" type="presParOf" srcId="{3A5193E2-5E54-48B9-B7F8-0D975220708A}" destId="{2C937A32-FB49-4920-A69B-FA71C0D888B3}" srcOrd="0" destOrd="0" presId="urn:microsoft.com/office/officeart/2005/8/layout/process4"/>
    <dgm:cxn modelId="{74DDAEC2-5DFC-4479-BDF9-874A49A077B8}" type="presParOf" srcId="{5EB91FAC-DC87-41DB-82BE-A235CB3C500C}" destId="{C8C6FEC9-9D65-49C2-807D-AB06236819B5}" srcOrd="5" destOrd="0" presId="urn:microsoft.com/office/officeart/2005/8/layout/process4"/>
    <dgm:cxn modelId="{D14F0952-0BA2-4F23-A99E-7EC93FE3C2EC}" type="presParOf" srcId="{5EB91FAC-DC87-41DB-82BE-A235CB3C500C}" destId="{5DB58F01-35D3-46B9-A576-5FB4440FD8CD}" srcOrd="6" destOrd="0" presId="urn:microsoft.com/office/officeart/2005/8/layout/process4"/>
    <dgm:cxn modelId="{76D1E16A-9F60-4BEE-A822-D52D380DE915}" type="presParOf" srcId="{5DB58F01-35D3-46B9-A576-5FB4440FD8CD}" destId="{39A4018E-8C1D-4F29-A795-BDEA71E8D3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DBECB6-8255-4DEA-9FFA-D66AA78301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1AEBB53B-6623-4CBA-8CB3-E9BB7DE07181}">
      <dgm:prSet custT="1"/>
      <dgm:spPr/>
      <dgm:t>
        <a:bodyPr/>
        <a:lstStyle/>
        <a:p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Despite accent </a:t>
          </a:r>
          <a:r>
            <a:rPr lang="cs-CZ" sz="2000" dirty="0">
              <a:latin typeface="Cambria" panose="02040503050406030204" pitchFamily="18" charset="0"/>
              <a:ea typeface="Cambria" panose="02040503050406030204" pitchFamily="18" charset="0"/>
            </a:rPr>
            <a:t>flattening</a:t>
          </a:r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, certain accents persist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68ABAB-0BE5-492B-ABE1-0B80696782B1}" type="parTrans" cxnId="{AB3031E9-C4F3-46FB-B8DC-6298A270FCD7}">
      <dgm:prSet/>
      <dgm:spPr/>
      <dgm:t>
        <a:bodyPr/>
        <a:lstStyle/>
        <a:p>
          <a:endParaRPr lang="en-US"/>
        </a:p>
      </dgm:t>
    </dgm:pt>
    <dgm:pt modelId="{E0F44B55-FFA5-4DCF-8B68-EE5A14EC728E}" type="sibTrans" cxnId="{AB3031E9-C4F3-46FB-B8DC-6298A270FCD7}">
      <dgm:prSet/>
      <dgm:spPr/>
      <dgm:t>
        <a:bodyPr/>
        <a:lstStyle/>
        <a:p>
          <a:endParaRPr lang="en-US"/>
        </a:p>
      </dgm:t>
    </dgm:pt>
    <dgm:pt modelId="{F9278E8A-C2F1-41AB-A9F8-C0B05195F747}">
      <dgm:prSet custT="1"/>
      <dgm:spPr/>
      <dgm:t>
        <a:bodyPr/>
        <a:lstStyle/>
        <a:p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Linguists question why individuals maintain accents with negative evaluations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6A67AD-DC2B-46D4-BD0F-8C1D2A0EDA8A}" type="parTrans" cxnId="{7681EF61-36D0-4A08-A78A-143AB3812E4E}">
      <dgm:prSet/>
      <dgm:spPr/>
      <dgm:t>
        <a:bodyPr/>
        <a:lstStyle/>
        <a:p>
          <a:endParaRPr lang="en-US"/>
        </a:p>
      </dgm:t>
    </dgm:pt>
    <dgm:pt modelId="{FCEDE269-59B3-4B88-90A0-758892E402C4}" type="sibTrans" cxnId="{7681EF61-36D0-4A08-A78A-143AB3812E4E}">
      <dgm:prSet/>
      <dgm:spPr/>
      <dgm:t>
        <a:bodyPr/>
        <a:lstStyle/>
        <a:p>
          <a:endParaRPr lang="en-US"/>
        </a:p>
      </dgm:t>
    </dgm:pt>
    <dgm:pt modelId="{609A4581-C1D8-4869-A3D8-C61D33F12794}">
      <dgm:prSet custT="1"/>
      <dgm:spPr/>
      <dgm:t>
        <a:bodyPr/>
        <a:lstStyle/>
        <a:p>
          <a:r>
            <a:rPr lang="en-GB" sz="2000" dirty="0">
              <a:latin typeface="Cambria" panose="02040503050406030204" pitchFamily="18" charset="0"/>
              <a:ea typeface="Cambria" panose="02040503050406030204" pitchFamily="18" charset="0"/>
            </a:rPr>
            <a:t>Accents serve as markers of </a:t>
          </a:r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social identity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4ACDDF-5CBD-487D-B4A1-8ABE28DA13E7}" type="parTrans" cxnId="{762408CD-BB59-4B3E-9E5A-1A17EA1018A5}">
      <dgm:prSet/>
      <dgm:spPr/>
      <dgm:t>
        <a:bodyPr/>
        <a:lstStyle/>
        <a:p>
          <a:endParaRPr lang="en-US"/>
        </a:p>
      </dgm:t>
    </dgm:pt>
    <dgm:pt modelId="{0E3ABA41-D882-41E1-8FC9-621B5E04FC9C}" type="sibTrans" cxnId="{762408CD-BB59-4B3E-9E5A-1A17EA1018A5}">
      <dgm:prSet/>
      <dgm:spPr/>
      <dgm:t>
        <a:bodyPr/>
        <a:lstStyle/>
        <a:p>
          <a:endParaRPr lang="en-US"/>
        </a:p>
      </dgm:t>
    </dgm:pt>
    <dgm:pt modelId="{1BB52F07-1B09-4751-825A-9AC57444828F}">
      <dgm:prSet custT="1"/>
      <dgm:spPr/>
      <dgm:t>
        <a:bodyPr/>
        <a:lstStyle/>
        <a:p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Regional identity</a:t>
          </a:r>
          <a:r>
            <a:rPr lang="en-GB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 nationalism </a:t>
          </a:r>
          <a:r>
            <a:rPr lang="en-GB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and</a:t>
          </a:r>
          <a:r>
            <a:rPr lang="en-GB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 ethnicity</a:t>
          </a:r>
          <a:endParaRPr lang="en-US" sz="20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62D1B2E-5CF4-4E27-8B13-663A7615454A}" type="parTrans" cxnId="{68F57601-8942-417A-9D43-2B7F9CDBDFD3}">
      <dgm:prSet/>
      <dgm:spPr/>
      <dgm:t>
        <a:bodyPr/>
        <a:lstStyle/>
        <a:p>
          <a:endParaRPr lang="en-US"/>
        </a:p>
      </dgm:t>
    </dgm:pt>
    <dgm:pt modelId="{BFD1A002-A110-4571-A2A7-DE6F798D60A1}" type="sibTrans" cxnId="{68F57601-8942-417A-9D43-2B7F9CDBDFD3}">
      <dgm:prSet/>
      <dgm:spPr/>
      <dgm:t>
        <a:bodyPr/>
        <a:lstStyle/>
        <a:p>
          <a:endParaRPr lang="en-US"/>
        </a:p>
      </dgm:t>
    </dgm:pt>
    <dgm:pt modelId="{06D68464-D1CB-4704-9342-71AF6924602F}">
      <dgm:prSet custT="1"/>
      <dgm:spPr/>
      <dgm:t>
        <a:bodyPr/>
        <a:lstStyle/>
        <a:p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AD7A34-A6AF-4CEB-AA08-A27F91FDCA25}" type="parTrans" cxnId="{15423834-5E5F-4804-B485-62596830B2F2}">
      <dgm:prSet/>
      <dgm:spPr/>
      <dgm:t>
        <a:bodyPr/>
        <a:lstStyle/>
        <a:p>
          <a:endParaRPr lang="en-US"/>
        </a:p>
      </dgm:t>
    </dgm:pt>
    <dgm:pt modelId="{41954C9C-97A3-4B60-B6B8-AFC0AD610632}" type="sibTrans" cxnId="{15423834-5E5F-4804-B485-62596830B2F2}">
      <dgm:prSet/>
      <dgm:spPr/>
      <dgm:t>
        <a:bodyPr/>
        <a:lstStyle/>
        <a:p>
          <a:endParaRPr lang="en-US"/>
        </a:p>
      </dgm:t>
    </dgm:pt>
    <dgm:pt modelId="{5AC2D460-0442-4993-A4DA-F388A9A25D8B}" type="pres">
      <dgm:prSet presAssocID="{F5DBECB6-8255-4DEA-9FFA-D66AA7830100}" presName="root" presStyleCnt="0">
        <dgm:presLayoutVars>
          <dgm:dir/>
          <dgm:resizeHandles val="exact"/>
        </dgm:presLayoutVars>
      </dgm:prSet>
      <dgm:spPr/>
    </dgm:pt>
    <dgm:pt modelId="{AE13ACDA-0D3D-449D-8A10-3A7EA2756933}" type="pres">
      <dgm:prSet presAssocID="{1AEBB53B-6623-4CBA-8CB3-E9BB7DE07181}" presName="compNode" presStyleCnt="0"/>
      <dgm:spPr/>
    </dgm:pt>
    <dgm:pt modelId="{77A1C085-6F2E-4FE9-98E7-DB9F6823AE29}" type="pres">
      <dgm:prSet presAssocID="{1AEBB53B-6623-4CBA-8CB3-E9BB7DE07181}" presName="bgRect" presStyleLbl="bgShp" presStyleIdx="0" presStyleCnt="5"/>
      <dgm:spPr/>
    </dgm:pt>
    <dgm:pt modelId="{90B46E6E-9464-412A-B7DE-FCBB28AFCD7C}" type="pres">
      <dgm:prSet presAssocID="{1AEBB53B-6623-4CBA-8CB3-E9BB7DE071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B3CFE112-A2A5-4059-B2B6-203281567B7A}" type="pres">
      <dgm:prSet presAssocID="{1AEBB53B-6623-4CBA-8CB3-E9BB7DE07181}" presName="spaceRect" presStyleCnt="0"/>
      <dgm:spPr/>
    </dgm:pt>
    <dgm:pt modelId="{CE0E0E06-1097-43C5-81E2-13EC8718C414}" type="pres">
      <dgm:prSet presAssocID="{1AEBB53B-6623-4CBA-8CB3-E9BB7DE07181}" presName="parTx" presStyleLbl="revTx" presStyleIdx="0" presStyleCnt="5">
        <dgm:presLayoutVars>
          <dgm:chMax val="0"/>
          <dgm:chPref val="0"/>
        </dgm:presLayoutVars>
      </dgm:prSet>
      <dgm:spPr/>
    </dgm:pt>
    <dgm:pt modelId="{FCDB9F64-24A9-4F5D-8507-19B91ED6939A}" type="pres">
      <dgm:prSet presAssocID="{E0F44B55-FFA5-4DCF-8B68-EE5A14EC728E}" presName="sibTrans" presStyleCnt="0"/>
      <dgm:spPr/>
    </dgm:pt>
    <dgm:pt modelId="{C4ECA1F7-1079-4DAA-BB77-6F17A50BB9CA}" type="pres">
      <dgm:prSet presAssocID="{F9278E8A-C2F1-41AB-A9F8-C0B05195F747}" presName="compNode" presStyleCnt="0"/>
      <dgm:spPr/>
    </dgm:pt>
    <dgm:pt modelId="{CD7B304B-FA77-44B5-AD55-F194B2D1107E}" type="pres">
      <dgm:prSet presAssocID="{F9278E8A-C2F1-41AB-A9F8-C0B05195F747}" presName="bgRect" presStyleLbl="bgShp" presStyleIdx="1" presStyleCnt="5"/>
      <dgm:spPr/>
    </dgm:pt>
    <dgm:pt modelId="{D7435ABB-1DCC-4F65-8493-31EFBD1127E1}" type="pres">
      <dgm:prSet presAssocID="{F9278E8A-C2F1-41AB-A9F8-C0B05195F74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08072DB-A169-48B3-B651-9213E84E2530}" type="pres">
      <dgm:prSet presAssocID="{F9278E8A-C2F1-41AB-A9F8-C0B05195F747}" presName="spaceRect" presStyleCnt="0"/>
      <dgm:spPr/>
    </dgm:pt>
    <dgm:pt modelId="{78A9EECA-7988-4486-8231-31ABEB08B13C}" type="pres">
      <dgm:prSet presAssocID="{F9278E8A-C2F1-41AB-A9F8-C0B05195F747}" presName="parTx" presStyleLbl="revTx" presStyleIdx="1" presStyleCnt="5">
        <dgm:presLayoutVars>
          <dgm:chMax val="0"/>
          <dgm:chPref val="0"/>
        </dgm:presLayoutVars>
      </dgm:prSet>
      <dgm:spPr/>
    </dgm:pt>
    <dgm:pt modelId="{3029A452-CD43-4004-BA6F-EA9A5B297920}" type="pres">
      <dgm:prSet presAssocID="{FCEDE269-59B3-4B88-90A0-758892E402C4}" presName="sibTrans" presStyleCnt="0"/>
      <dgm:spPr/>
    </dgm:pt>
    <dgm:pt modelId="{2BD7F71A-1027-4B4B-8C94-C091CFA872C4}" type="pres">
      <dgm:prSet presAssocID="{609A4581-C1D8-4869-A3D8-C61D33F12794}" presName="compNode" presStyleCnt="0"/>
      <dgm:spPr/>
    </dgm:pt>
    <dgm:pt modelId="{3274E172-532B-4186-AB72-1D36B9154D18}" type="pres">
      <dgm:prSet presAssocID="{609A4581-C1D8-4869-A3D8-C61D33F12794}" presName="bgRect" presStyleLbl="bgShp" presStyleIdx="2" presStyleCnt="5"/>
      <dgm:spPr/>
    </dgm:pt>
    <dgm:pt modelId="{833480D8-3708-4CBA-ABAA-DB2F85118451}" type="pres">
      <dgm:prSet presAssocID="{609A4581-C1D8-4869-A3D8-C61D33F127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5DC1C1FB-2313-47E3-801A-C7C33E671358}" type="pres">
      <dgm:prSet presAssocID="{609A4581-C1D8-4869-A3D8-C61D33F12794}" presName="spaceRect" presStyleCnt="0"/>
      <dgm:spPr/>
    </dgm:pt>
    <dgm:pt modelId="{C4389470-53C3-4876-8E1D-7E5A956EE94A}" type="pres">
      <dgm:prSet presAssocID="{609A4581-C1D8-4869-A3D8-C61D33F12794}" presName="parTx" presStyleLbl="revTx" presStyleIdx="2" presStyleCnt="5">
        <dgm:presLayoutVars>
          <dgm:chMax val="0"/>
          <dgm:chPref val="0"/>
        </dgm:presLayoutVars>
      </dgm:prSet>
      <dgm:spPr/>
    </dgm:pt>
    <dgm:pt modelId="{CD0D92F8-0282-489F-BB53-9035F18DCC79}" type="pres">
      <dgm:prSet presAssocID="{0E3ABA41-D882-41E1-8FC9-621B5E04FC9C}" presName="sibTrans" presStyleCnt="0"/>
      <dgm:spPr/>
    </dgm:pt>
    <dgm:pt modelId="{D56E6EE1-4098-4E30-9860-BD1B22B768D1}" type="pres">
      <dgm:prSet presAssocID="{1BB52F07-1B09-4751-825A-9AC57444828F}" presName="compNode" presStyleCnt="0"/>
      <dgm:spPr/>
    </dgm:pt>
    <dgm:pt modelId="{BC0E9DAB-9E03-4A79-9A00-C79E1CB500EB}" type="pres">
      <dgm:prSet presAssocID="{1BB52F07-1B09-4751-825A-9AC57444828F}" presName="bgRect" presStyleLbl="bgShp" presStyleIdx="3" presStyleCnt="5"/>
      <dgm:spPr/>
    </dgm:pt>
    <dgm:pt modelId="{8AEBD58C-9334-4986-98DA-0BA5CDC90CCE}" type="pres">
      <dgm:prSet presAssocID="{1BB52F07-1B09-4751-825A-9AC57444828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A1E4350-D8C1-419B-BAAA-C6B988CF6CB7}" type="pres">
      <dgm:prSet presAssocID="{1BB52F07-1B09-4751-825A-9AC57444828F}" presName="spaceRect" presStyleCnt="0"/>
      <dgm:spPr/>
    </dgm:pt>
    <dgm:pt modelId="{56B34848-F9AF-454A-9286-4C4E8161722F}" type="pres">
      <dgm:prSet presAssocID="{1BB52F07-1B09-4751-825A-9AC57444828F}" presName="parTx" presStyleLbl="revTx" presStyleIdx="3" presStyleCnt="5">
        <dgm:presLayoutVars>
          <dgm:chMax val="0"/>
          <dgm:chPref val="0"/>
        </dgm:presLayoutVars>
      </dgm:prSet>
      <dgm:spPr/>
    </dgm:pt>
    <dgm:pt modelId="{89121BD7-B364-41E4-9715-BE082A4AD365}" type="pres">
      <dgm:prSet presAssocID="{BFD1A002-A110-4571-A2A7-DE6F798D60A1}" presName="sibTrans" presStyleCnt="0"/>
      <dgm:spPr/>
    </dgm:pt>
    <dgm:pt modelId="{F574E2DD-7925-47D2-9880-26BA65C96628}" type="pres">
      <dgm:prSet presAssocID="{06D68464-D1CB-4704-9342-71AF6924602F}" presName="compNode" presStyleCnt="0"/>
      <dgm:spPr/>
    </dgm:pt>
    <dgm:pt modelId="{41583633-32EB-498F-AEBE-1928D67D8211}" type="pres">
      <dgm:prSet presAssocID="{06D68464-D1CB-4704-9342-71AF6924602F}" presName="bgRect" presStyleLbl="bgShp" presStyleIdx="4" presStyleCnt="5"/>
      <dgm:spPr/>
    </dgm:pt>
    <dgm:pt modelId="{E0E7A495-F77B-4B5E-B9B2-4C0DEBE08EEC}" type="pres">
      <dgm:prSet presAssocID="{06D68464-D1CB-4704-9342-71AF692460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B9F66E3C-55C2-4E89-A57C-1F834AE0D6F4}" type="pres">
      <dgm:prSet presAssocID="{06D68464-D1CB-4704-9342-71AF6924602F}" presName="spaceRect" presStyleCnt="0"/>
      <dgm:spPr/>
    </dgm:pt>
    <dgm:pt modelId="{D7B712F1-2D31-4B51-A5B9-B8E65B2BCF99}" type="pres">
      <dgm:prSet presAssocID="{06D68464-D1CB-4704-9342-71AF6924602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8F57601-8942-417A-9D43-2B7F9CDBDFD3}" srcId="{F5DBECB6-8255-4DEA-9FFA-D66AA7830100}" destId="{1BB52F07-1B09-4751-825A-9AC57444828F}" srcOrd="3" destOrd="0" parTransId="{362D1B2E-5CF4-4E27-8B13-663A7615454A}" sibTransId="{BFD1A002-A110-4571-A2A7-DE6F798D60A1}"/>
    <dgm:cxn modelId="{79809302-E526-4476-A8C1-53A9738FAD52}" type="presOf" srcId="{609A4581-C1D8-4869-A3D8-C61D33F12794}" destId="{C4389470-53C3-4876-8E1D-7E5A956EE94A}" srcOrd="0" destOrd="0" presId="urn:microsoft.com/office/officeart/2018/2/layout/IconVerticalSolidList"/>
    <dgm:cxn modelId="{BEA6A406-4C0C-474A-8ABF-0DFC2DBC6309}" type="presOf" srcId="{1AEBB53B-6623-4CBA-8CB3-E9BB7DE07181}" destId="{CE0E0E06-1097-43C5-81E2-13EC8718C414}" srcOrd="0" destOrd="0" presId="urn:microsoft.com/office/officeart/2018/2/layout/IconVerticalSolidList"/>
    <dgm:cxn modelId="{78273E07-BDC3-4865-80DF-8A8FA269EDFA}" type="presOf" srcId="{F5DBECB6-8255-4DEA-9FFA-D66AA7830100}" destId="{5AC2D460-0442-4993-A4DA-F388A9A25D8B}" srcOrd="0" destOrd="0" presId="urn:microsoft.com/office/officeart/2018/2/layout/IconVerticalSolidList"/>
    <dgm:cxn modelId="{D88E5522-E325-43F4-A33E-96319ED0FE4D}" type="presOf" srcId="{1BB52F07-1B09-4751-825A-9AC57444828F}" destId="{56B34848-F9AF-454A-9286-4C4E8161722F}" srcOrd="0" destOrd="0" presId="urn:microsoft.com/office/officeart/2018/2/layout/IconVerticalSolidList"/>
    <dgm:cxn modelId="{15423834-5E5F-4804-B485-62596830B2F2}" srcId="{F5DBECB6-8255-4DEA-9FFA-D66AA7830100}" destId="{06D68464-D1CB-4704-9342-71AF6924602F}" srcOrd="4" destOrd="0" parTransId="{97AD7A34-A6AF-4CEB-AA08-A27F91FDCA25}" sibTransId="{41954C9C-97A3-4B60-B6B8-AFC0AD610632}"/>
    <dgm:cxn modelId="{7681EF61-36D0-4A08-A78A-143AB3812E4E}" srcId="{F5DBECB6-8255-4DEA-9FFA-D66AA7830100}" destId="{F9278E8A-C2F1-41AB-A9F8-C0B05195F747}" srcOrd="1" destOrd="0" parTransId="{BA6A67AD-DC2B-46D4-BD0F-8C1D2A0EDA8A}" sibTransId="{FCEDE269-59B3-4B88-90A0-758892E402C4}"/>
    <dgm:cxn modelId="{668AFB8A-4F07-4371-8AF6-D9B5BF42EA5B}" type="presOf" srcId="{F9278E8A-C2F1-41AB-A9F8-C0B05195F747}" destId="{78A9EECA-7988-4486-8231-31ABEB08B13C}" srcOrd="0" destOrd="0" presId="urn:microsoft.com/office/officeart/2018/2/layout/IconVerticalSolidList"/>
    <dgm:cxn modelId="{2BB58595-154D-42CB-8D6E-8C9A6DF1EE77}" type="presOf" srcId="{06D68464-D1CB-4704-9342-71AF6924602F}" destId="{D7B712F1-2D31-4B51-A5B9-B8E65B2BCF99}" srcOrd="0" destOrd="0" presId="urn:microsoft.com/office/officeart/2018/2/layout/IconVerticalSolidList"/>
    <dgm:cxn modelId="{762408CD-BB59-4B3E-9E5A-1A17EA1018A5}" srcId="{F5DBECB6-8255-4DEA-9FFA-D66AA7830100}" destId="{609A4581-C1D8-4869-A3D8-C61D33F12794}" srcOrd="2" destOrd="0" parTransId="{7D4ACDDF-5CBD-487D-B4A1-8ABE28DA13E7}" sibTransId="{0E3ABA41-D882-41E1-8FC9-621B5E04FC9C}"/>
    <dgm:cxn modelId="{AB3031E9-C4F3-46FB-B8DC-6298A270FCD7}" srcId="{F5DBECB6-8255-4DEA-9FFA-D66AA7830100}" destId="{1AEBB53B-6623-4CBA-8CB3-E9BB7DE07181}" srcOrd="0" destOrd="0" parTransId="{1268ABAB-0BE5-492B-ABE1-0B80696782B1}" sibTransId="{E0F44B55-FFA5-4DCF-8B68-EE5A14EC728E}"/>
    <dgm:cxn modelId="{D8A7703E-0D0E-43D4-8854-D4568CBDAFD9}" type="presParOf" srcId="{5AC2D460-0442-4993-A4DA-F388A9A25D8B}" destId="{AE13ACDA-0D3D-449D-8A10-3A7EA2756933}" srcOrd="0" destOrd="0" presId="urn:microsoft.com/office/officeart/2018/2/layout/IconVerticalSolidList"/>
    <dgm:cxn modelId="{15C10951-4804-4EEA-B68C-C48D73BE2DBF}" type="presParOf" srcId="{AE13ACDA-0D3D-449D-8A10-3A7EA2756933}" destId="{77A1C085-6F2E-4FE9-98E7-DB9F6823AE29}" srcOrd="0" destOrd="0" presId="urn:microsoft.com/office/officeart/2018/2/layout/IconVerticalSolidList"/>
    <dgm:cxn modelId="{83D97340-D9F7-40AD-A7CB-97979CE38A71}" type="presParOf" srcId="{AE13ACDA-0D3D-449D-8A10-3A7EA2756933}" destId="{90B46E6E-9464-412A-B7DE-FCBB28AFCD7C}" srcOrd="1" destOrd="0" presId="urn:microsoft.com/office/officeart/2018/2/layout/IconVerticalSolidList"/>
    <dgm:cxn modelId="{1F49602B-7042-42FF-AFB2-8E396C791363}" type="presParOf" srcId="{AE13ACDA-0D3D-449D-8A10-3A7EA2756933}" destId="{B3CFE112-A2A5-4059-B2B6-203281567B7A}" srcOrd="2" destOrd="0" presId="urn:microsoft.com/office/officeart/2018/2/layout/IconVerticalSolidList"/>
    <dgm:cxn modelId="{63833EA6-076B-482D-8C8E-73E5989F279C}" type="presParOf" srcId="{AE13ACDA-0D3D-449D-8A10-3A7EA2756933}" destId="{CE0E0E06-1097-43C5-81E2-13EC8718C414}" srcOrd="3" destOrd="0" presId="urn:microsoft.com/office/officeart/2018/2/layout/IconVerticalSolidList"/>
    <dgm:cxn modelId="{D1ECCD9C-5A2E-41CA-896C-EA4A7B6D883D}" type="presParOf" srcId="{5AC2D460-0442-4993-A4DA-F388A9A25D8B}" destId="{FCDB9F64-24A9-4F5D-8507-19B91ED6939A}" srcOrd="1" destOrd="0" presId="urn:microsoft.com/office/officeart/2018/2/layout/IconVerticalSolidList"/>
    <dgm:cxn modelId="{3A28D8FE-2F8A-4C59-9F1E-022A1C13BD96}" type="presParOf" srcId="{5AC2D460-0442-4993-A4DA-F388A9A25D8B}" destId="{C4ECA1F7-1079-4DAA-BB77-6F17A50BB9CA}" srcOrd="2" destOrd="0" presId="urn:microsoft.com/office/officeart/2018/2/layout/IconVerticalSolidList"/>
    <dgm:cxn modelId="{C4392455-A2AA-4362-B77C-204623BDE8DA}" type="presParOf" srcId="{C4ECA1F7-1079-4DAA-BB77-6F17A50BB9CA}" destId="{CD7B304B-FA77-44B5-AD55-F194B2D1107E}" srcOrd="0" destOrd="0" presId="urn:microsoft.com/office/officeart/2018/2/layout/IconVerticalSolidList"/>
    <dgm:cxn modelId="{ADFF2DD2-2791-440A-A227-2B774E2B9408}" type="presParOf" srcId="{C4ECA1F7-1079-4DAA-BB77-6F17A50BB9CA}" destId="{D7435ABB-1DCC-4F65-8493-31EFBD1127E1}" srcOrd="1" destOrd="0" presId="urn:microsoft.com/office/officeart/2018/2/layout/IconVerticalSolidList"/>
    <dgm:cxn modelId="{41B62D7A-7FB3-40C2-92CB-6BEDDAAF9B19}" type="presParOf" srcId="{C4ECA1F7-1079-4DAA-BB77-6F17A50BB9CA}" destId="{508072DB-A169-48B3-B651-9213E84E2530}" srcOrd="2" destOrd="0" presId="urn:microsoft.com/office/officeart/2018/2/layout/IconVerticalSolidList"/>
    <dgm:cxn modelId="{4F986590-84E2-4C5C-971E-47D0E1E0C2C2}" type="presParOf" srcId="{C4ECA1F7-1079-4DAA-BB77-6F17A50BB9CA}" destId="{78A9EECA-7988-4486-8231-31ABEB08B13C}" srcOrd="3" destOrd="0" presId="urn:microsoft.com/office/officeart/2018/2/layout/IconVerticalSolidList"/>
    <dgm:cxn modelId="{B709DBC9-7D36-457C-8C0B-941BF85CE806}" type="presParOf" srcId="{5AC2D460-0442-4993-A4DA-F388A9A25D8B}" destId="{3029A452-CD43-4004-BA6F-EA9A5B297920}" srcOrd="3" destOrd="0" presId="urn:microsoft.com/office/officeart/2018/2/layout/IconVerticalSolidList"/>
    <dgm:cxn modelId="{3005E007-7579-4941-BC0D-336D9B34333A}" type="presParOf" srcId="{5AC2D460-0442-4993-A4DA-F388A9A25D8B}" destId="{2BD7F71A-1027-4B4B-8C94-C091CFA872C4}" srcOrd="4" destOrd="0" presId="urn:microsoft.com/office/officeart/2018/2/layout/IconVerticalSolidList"/>
    <dgm:cxn modelId="{477C8584-C9CD-49DF-A8D5-6BD95DA372B5}" type="presParOf" srcId="{2BD7F71A-1027-4B4B-8C94-C091CFA872C4}" destId="{3274E172-532B-4186-AB72-1D36B9154D18}" srcOrd="0" destOrd="0" presId="urn:microsoft.com/office/officeart/2018/2/layout/IconVerticalSolidList"/>
    <dgm:cxn modelId="{218D3393-4FF2-4204-A19C-3E23810E8E14}" type="presParOf" srcId="{2BD7F71A-1027-4B4B-8C94-C091CFA872C4}" destId="{833480D8-3708-4CBA-ABAA-DB2F85118451}" srcOrd="1" destOrd="0" presId="urn:microsoft.com/office/officeart/2018/2/layout/IconVerticalSolidList"/>
    <dgm:cxn modelId="{3C27377C-2089-4E4C-91E9-1E2AB9B7B14F}" type="presParOf" srcId="{2BD7F71A-1027-4B4B-8C94-C091CFA872C4}" destId="{5DC1C1FB-2313-47E3-801A-C7C33E671358}" srcOrd="2" destOrd="0" presId="urn:microsoft.com/office/officeart/2018/2/layout/IconVerticalSolidList"/>
    <dgm:cxn modelId="{118DF8F5-6C38-4250-A576-CAA11DF02B99}" type="presParOf" srcId="{2BD7F71A-1027-4B4B-8C94-C091CFA872C4}" destId="{C4389470-53C3-4876-8E1D-7E5A956EE94A}" srcOrd="3" destOrd="0" presId="urn:microsoft.com/office/officeart/2018/2/layout/IconVerticalSolidList"/>
    <dgm:cxn modelId="{C84A057B-9EF2-40E7-9DC0-D23CFEFBD2CB}" type="presParOf" srcId="{5AC2D460-0442-4993-A4DA-F388A9A25D8B}" destId="{CD0D92F8-0282-489F-BB53-9035F18DCC79}" srcOrd="5" destOrd="0" presId="urn:microsoft.com/office/officeart/2018/2/layout/IconVerticalSolidList"/>
    <dgm:cxn modelId="{0B3D1779-7C06-424C-9CDE-850A4BD9D8A1}" type="presParOf" srcId="{5AC2D460-0442-4993-A4DA-F388A9A25D8B}" destId="{D56E6EE1-4098-4E30-9860-BD1B22B768D1}" srcOrd="6" destOrd="0" presId="urn:microsoft.com/office/officeart/2018/2/layout/IconVerticalSolidList"/>
    <dgm:cxn modelId="{29B8F51B-4558-45E6-8355-9AFB51508A35}" type="presParOf" srcId="{D56E6EE1-4098-4E30-9860-BD1B22B768D1}" destId="{BC0E9DAB-9E03-4A79-9A00-C79E1CB500EB}" srcOrd="0" destOrd="0" presId="urn:microsoft.com/office/officeart/2018/2/layout/IconVerticalSolidList"/>
    <dgm:cxn modelId="{A32D8487-1729-4279-BA70-06F349271532}" type="presParOf" srcId="{D56E6EE1-4098-4E30-9860-BD1B22B768D1}" destId="{8AEBD58C-9334-4986-98DA-0BA5CDC90CCE}" srcOrd="1" destOrd="0" presId="urn:microsoft.com/office/officeart/2018/2/layout/IconVerticalSolidList"/>
    <dgm:cxn modelId="{A0E288D6-36E4-46EB-BB00-53FA95BB0540}" type="presParOf" srcId="{D56E6EE1-4098-4E30-9860-BD1B22B768D1}" destId="{8A1E4350-D8C1-419B-BAAA-C6B988CF6CB7}" srcOrd="2" destOrd="0" presId="urn:microsoft.com/office/officeart/2018/2/layout/IconVerticalSolidList"/>
    <dgm:cxn modelId="{A9219246-9EBC-4E9B-8430-34CD4AF8A136}" type="presParOf" srcId="{D56E6EE1-4098-4E30-9860-BD1B22B768D1}" destId="{56B34848-F9AF-454A-9286-4C4E8161722F}" srcOrd="3" destOrd="0" presId="urn:microsoft.com/office/officeart/2018/2/layout/IconVerticalSolidList"/>
    <dgm:cxn modelId="{6C151351-D7D4-4637-A744-AF050179858D}" type="presParOf" srcId="{5AC2D460-0442-4993-A4DA-F388A9A25D8B}" destId="{89121BD7-B364-41E4-9715-BE082A4AD365}" srcOrd="7" destOrd="0" presId="urn:microsoft.com/office/officeart/2018/2/layout/IconVerticalSolidList"/>
    <dgm:cxn modelId="{ECD2277A-674C-445E-BC1C-56E6DC17962A}" type="presParOf" srcId="{5AC2D460-0442-4993-A4DA-F388A9A25D8B}" destId="{F574E2DD-7925-47D2-9880-26BA65C96628}" srcOrd="8" destOrd="0" presId="urn:microsoft.com/office/officeart/2018/2/layout/IconVerticalSolidList"/>
    <dgm:cxn modelId="{FFFB6D49-50BF-46BB-889B-44759D3086C8}" type="presParOf" srcId="{F574E2DD-7925-47D2-9880-26BA65C96628}" destId="{41583633-32EB-498F-AEBE-1928D67D8211}" srcOrd="0" destOrd="0" presId="urn:microsoft.com/office/officeart/2018/2/layout/IconVerticalSolidList"/>
    <dgm:cxn modelId="{2E169EE2-FB62-4090-950F-E11D8F20CA9B}" type="presParOf" srcId="{F574E2DD-7925-47D2-9880-26BA65C96628}" destId="{E0E7A495-F77B-4B5E-B9B2-4C0DEBE08EEC}" srcOrd="1" destOrd="0" presId="urn:microsoft.com/office/officeart/2018/2/layout/IconVerticalSolidList"/>
    <dgm:cxn modelId="{E67C3844-4B27-4D5D-A76A-BE342EC7EFE7}" type="presParOf" srcId="{F574E2DD-7925-47D2-9880-26BA65C96628}" destId="{B9F66E3C-55C2-4E89-A57C-1F834AE0D6F4}" srcOrd="2" destOrd="0" presId="urn:microsoft.com/office/officeart/2018/2/layout/IconVerticalSolidList"/>
    <dgm:cxn modelId="{024E8445-55E2-4846-93F5-BE74E14DE8A7}" type="presParOf" srcId="{F574E2DD-7925-47D2-9880-26BA65C96628}" destId="{D7B712F1-2D31-4B51-A5B9-B8E65B2BCF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937E69-9246-4001-9ABD-1BC826DA53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35FC68-184A-437B-9F0D-1F092DE36FC8}">
      <dgm:prSet/>
      <dgm:spPr/>
      <dgm:t>
        <a:bodyPr/>
        <a:lstStyle/>
        <a:p>
          <a:r>
            <a:rPr lang="en-GB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Factors influencing register choice</a:t>
          </a:r>
          <a:r>
            <a:rPr lang="cs-CZ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1E124F-3138-4C12-B62C-09ACB49FDA8D}" type="parTrans" cxnId="{C802D755-00BB-4758-B342-61FFCC80426D}">
      <dgm:prSet/>
      <dgm:spPr/>
      <dgm:t>
        <a:bodyPr/>
        <a:lstStyle/>
        <a:p>
          <a:endParaRPr lang="en-US"/>
        </a:p>
      </dgm:t>
    </dgm:pt>
    <dgm:pt modelId="{F4588C5A-8318-4D1A-B103-A930B0F1F157}" type="sibTrans" cxnId="{C802D755-00BB-4758-B342-61FFCC80426D}">
      <dgm:prSet/>
      <dgm:spPr/>
      <dgm:t>
        <a:bodyPr/>
        <a:lstStyle/>
        <a:p>
          <a:endParaRPr lang="en-US"/>
        </a:p>
      </dgm:t>
    </dgm:pt>
    <dgm:pt modelId="{EA7FD9D6-BA05-4E5D-98DC-A882D369774C}">
      <dgm:prSet/>
      <dgm:spPr/>
      <dgm:t>
        <a:bodyPr/>
        <a:lstStyle/>
        <a:p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Age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FCB7E8-9E74-4612-B3A3-94C0764312A6}" type="parTrans" cxnId="{B999B04A-CC2F-4457-8B0F-7077566499A5}">
      <dgm:prSet/>
      <dgm:spPr/>
      <dgm:t>
        <a:bodyPr/>
        <a:lstStyle/>
        <a:p>
          <a:endParaRPr lang="en-US"/>
        </a:p>
      </dgm:t>
    </dgm:pt>
    <dgm:pt modelId="{61B598A3-CE68-4ED9-8518-F86BA51CD6C7}" type="sibTrans" cxnId="{B999B04A-CC2F-4457-8B0F-7077566499A5}">
      <dgm:prSet/>
      <dgm:spPr/>
      <dgm:t>
        <a:bodyPr/>
        <a:lstStyle/>
        <a:p>
          <a:endParaRPr lang="en-US"/>
        </a:p>
      </dgm:t>
    </dgm:pt>
    <dgm:pt modelId="{7E13D205-D0EE-4C57-A1C7-5BC520B2B452}">
      <dgm:prSet/>
      <dgm:spPr/>
      <dgm:t>
        <a:bodyPr/>
        <a:lstStyle/>
        <a:p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Sex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6AC09A-4E08-4515-8105-C91FA21CC75C}" type="parTrans" cxnId="{04A44192-DE44-4BBE-8A44-75D71FE9B8E4}">
      <dgm:prSet/>
      <dgm:spPr/>
      <dgm:t>
        <a:bodyPr/>
        <a:lstStyle/>
        <a:p>
          <a:endParaRPr lang="en-US"/>
        </a:p>
      </dgm:t>
    </dgm:pt>
    <dgm:pt modelId="{3025078C-14AB-45C4-81FB-A5C0D40A4DA7}" type="sibTrans" cxnId="{04A44192-DE44-4BBE-8A44-75D71FE9B8E4}">
      <dgm:prSet/>
      <dgm:spPr/>
      <dgm:t>
        <a:bodyPr/>
        <a:lstStyle/>
        <a:p>
          <a:endParaRPr lang="en-US"/>
        </a:p>
      </dgm:t>
    </dgm:pt>
    <dgm:pt modelId="{49912611-ABA7-4946-B68E-912496B8D369}">
      <dgm:prSet/>
      <dgm:spPr/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S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ocioeconomic status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710ECA-CBA4-4CDF-9B86-65FC204CF3E7}" type="parTrans" cxnId="{7D4E57AE-3787-46EC-95E5-072F9AFB66E4}">
      <dgm:prSet/>
      <dgm:spPr/>
      <dgm:t>
        <a:bodyPr/>
        <a:lstStyle/>
        <a:p>
          <a:endParaRPr lang="en-US"/>
        </a:p>
      </dgm:t>
    </dgm:pt>
    <dgm:pt modelId="{E912DA3F-7C28-467C-9F4E-D3FEACA8A75C}" type="sibTrans" cxnId="{7D4E57AE-3787-46EC-95E5-072F9AFB66E4}">
      <dgm:prSet/>
      <dgm:spPr/>
      <dgm:t>
        <a:bodyPr/>
        <a:lstStyle/>
        <a:p>
          <a:endParaRPr lang="en-US"/>
        </a:p>
      </dgm:t>
    </dgm:pt>
    <dgm:pt modelId="{13DFA59C-C217-4A92-917F-35704FEC5426}">
      <dgm:prSet/>
      <dgm:spPr/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R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egional background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F18A03-944A-49B1-A559-2869057D6662}" type="parTrans" cxnId="{7002CA9D-96D4-4E07-A48B-01B20DE65596}">
      <dgm:prSet/>
      <dgm:spPr/>
      <dgm:t>
        <a:bodyPr/>
        <a:lstStyle/>
        <a:p>
          <a:endParaRPr lang="en-US"/>
        </a:p>
      </dgm:t>
    </dgm:pt>
    <dgm:pt modelId="{802CFCFA-038A-4147-B41A-8A0C6A6C1EC7}" type="sibTrans" cxnId="{7002CA9D-96D4-4E07-A48B-01B20DE65596}">
      <dgm:prSet/>
      <dgm:spPr/>
      <dgm:t>
        <a:bodyPr/>
        <a:lstStyle/>
        <a:p>
          <a:endParaRPr lang="en-US"/>
        </a:p>
      </dgm:t>
    </dgm:pt>
    <dgm:pt modelId="{B85BCFEA-EBD2-44AC-98BB-4EBC8242E9F5}">
      <dgm:prSet/>
      <dgm:spPr/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I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ntimacy between participants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067516-1D10-480F-8F4E-35CE03BAB6CC}" type="parTrans" cxnId="{7D9B3283-E2C9-4FF5-A251-0DEA5AE9C4E3}">
      <dgm:prSet/>
      <dgm:spPr/>
      <dgm:t>
        <a:bodyPr/>
        <a:lstStyle/>
        <a:p>
          <a:endParaRPr lang="en-US"/>
        </a:p>
      </dgm:t>
    </dgm:pt>
    <dgm:pt modelId="{CCADE32C-0D2E-4E48-B58C-26843672CD4F}" type="sibTrans" cxnId="{7D9B3283-E2C9-4FF5-A251-0DEA5AE9C4E3}">
      <dgm:prSet/>
      <dgm:spPr/>
      <dgm:t>
        <a:bodyPr/>
        <a:lstStyle/>
        <a:p>
          <a:endParaRPr lang="en-US"/>
        </a:p>
      </dgm:t>
    </dgm:pt>
    <dgm:pt modelId="{D02ADF8F-C051-4115-AB1E-66B3596CABDA}">
      <dgm:prSet/>
      <dgm:spPr/>
      <dgm:t>
        <a:bodyPr/>
        <a:lstStyle/>
        <a:p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F</a:t>
          </a:r>
          <a:r>
            <a:rPr lang="en-GB" dirty="0">
              <a:latin typeface="Cambria" panose="02040503050406030204" pitchFamily="18" charset="0"/>
              <a:ea typeface="Cambria" panose="02040503050406030204" pitchFamily="18" charset="0"/>
            </a:rPr>
            <a:t>ormality of the situatio</a:t>
          </a:r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n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AF2D25-FE92-4AFE-8663-080467C7EE3B}" type="parTrans" cxnId="{9D9AB9FC-BB0C-4543-9E84-8D437C23388A}">
      <dgm:prSet/>
      <dgm:spPr/>
      <dgm:t>
        <a:bodyPr/>
        <a:lstStyle/>
        <a:p>
          <a:endParaRPr lang="en-US"/>
        </a:p>
      </dgm:t>
    </dgm:pt>
    <dgm:pt modelId="{8748E07C-A944-4778-8021-68F347634AFD}" type="sibTrans" cxnId="{9D9AB9FC-BB0C-4543-9E84-8D437C23388A}">
      <dgm:prSet/>
      <dgm:spPr/>
      <dgm:t>
        <a:bodyPr/>
        <a:lstStyle/>
        <a:p>
          <a:endParaRPr lang="en-US"/>
        </a:p>
      </dgm:t>
    </dgm:pt>
    <dgm:pt modelId="{4FF5D32A-D4D2-467F-BF48-7B1EA6D866AF}">
      <dgm:prSet/>
      <dgm:spPr/>
      <dgm:t>
        <a:bodyPr/>
        <a:lstStyle/>
        <a:p>
          <a:r>
            <a:rPr lang="en-GB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cs-CZ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H</a:t>
          </a:r>
          <a:r>
            <a:rPr lang="en-GB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yperadaptation”</a:t>
          </a:r>
          <a:endParaRPr lang="en-US" b="1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633B0E-687D-4194-87E8-DE930468BAEC}" type="parTrans" cxnId="{9BF9574E-75AB-4E43-99C6-CAED547489A0}">
      <dgm:prSet/>
      <dgm:spPr/>
      <dgm:t>
        <a:bodyPr/>
        <a:lstStyle/>
        <a:p>
          <a:endParaRPr lang="en-US"/>
        </a:p>
      </dgm:t>
    </dgm:pt>
    <dgm:pt modelId="{A8D58E8C-2F74-4255-A462-BD3225C190DF}" type="sibTrans" cxnId="{9BF9574E-75AB-4E43-99C6-CAED547489A0}">
      <dgm:prSet/>
      <dgm:spPr/>
      <dgm:t>
        <a:bodyPr/>
        <a:lstStyle/>
        <a:p>
          <a:endParaRPr lang="en-US"/>
        </a:p>
      </dgm:t>
    </dgm:pt>
    <dgm:pt modelId="{AB820EBA-6119-4841-A723-4D46CC55086A}">
      <dgm:prSet/>
      <dgm:spPr/>
      <dgm:t>
        <a:bodyPr/>
        <a:lstStyle/>
        <a:p>
          <a:r>
            <a:rPr lang="cs-CZ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Accomodation theory </a:t>
          </a:r>
          <a:r>
            <a:rPr lang="cs-CZ" dirty="0">
              <a:latin typeface="Cambria" panose="02040503050406030204" pitchFamily="18" charset="0"/>
              <a:ea typeface="Cambria" panose="02040503050406030204" pitchFamily="18" charset="0"/>
            </a:rPr>
            <a:t>– convergence / divergence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86E890-616D-4A1A-8A1C-C600BC4C121E}" type="parTrans" cxnId="{8AE36A0A-6CD5-4B5A-8646-04411025F032}">
      <dgm:prSet/>
      <dgm:spPr/>
      <dgm:t>
        <a:bodyPr/>
        <a:lstStyle/>
        <a:p>
          <a:endParaRPr lang="en-US"/>
        </a:p>
      </dgm:t>
    </dgm:pt>
    <dgm:pt modelId="{098D1FC6-95C8-424F-9308-B682D671AADE}" type="sibTrans" cxnId="{8AE36A0A-6CD5-4B5A-8646-04411025F032}">
      <dgm:prSet/>
      <dgm:spPr/>
      <dgm:t>
        <a:bodyPr/>
        <a:lstStyle/>
        <a:p>
          <a:endParaRPr lang="en-US"/>
        </a:p>
      </dgm:t>
    </dgm:pt>
    <dgm:pt modelId="{0B5BF90D-81FB-4438-9A86-B1C1E1A2EDE6}" type="pres">
      <dgm:prSet presAssocID="{51937E69-9246-4001-9ABD-1BC826DA53D5}" presName="linear" presStyleCnt="0">
        <dgm:presLayoutVars>
          <dgm:animLvl val="lvl"/>
          <dgm:resizeHandles val="exact"/>
        </dgm:presLayoutVars>
      </dgm:prSet>
      <dgm:spPr/>
    </dgm:pt>
    <dgm:pt modelId="{2996DF3E-E81B-4A48-9856-68486DD62869}" type="pres">
      <dgm:prSet presAssocID="{8035FC68-184A-437B-9F0D-1F092DE36F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D9F63C-45C7-42C4-BE00-12E640FBA932}" type="pres">
      <dgm:prSet presAssocID="{8035FC68-184A-437B-9F0D-1F092DE36FC8}" presName="childText" presStyleLbl="revTx" presStyleIdx="0" presStyleCnt="1">
        <dgm:presLayoutVars>
          <dgm:bulletEnabled val="1"/>
        </dgm:presLayoutVars>
      </dgm:prSet>
      <dgm:spPr/>
    </dgm:pt>
    <dgm:pt modelId="{B9D8B91A-11A6-4D31-966E-748CDDBB0E10}" type="pres">
      <dgm:prSet presAssocID="{4FF5D32A-D4D2-467F-BF48-7B1EA6D866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F1F558-50B2-40AD-B006-9D716CDDFCAB}" type="pres">
      <dgm:prSet presAssocID="{A8D58E8C-2F74-4255-A462-BD3225C190DF}" presName="spacer" presStyleCnt="0"/>
      <dgm:spPr/>
    </dgm:pt>
    <dgm:pt modelId="{6AE2161E-B6DA-42BE-9019-0D9E26EC3EF6}" type="pres">
      <dgm:prSet presAssocID="{AB820EBA-6119-4841-A723-4D46CC5508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E36A0A-6CD5-4B5A-8646-04411025F032}" srcId="{51937E69-9246-4001-9ABD-1BC826DA53D5}" destId="{AB820EBA-6119-4841-A723-4D46CC55086A}" srcOrd="2" destOrd="0" parTransId="{BF86E890-616D-4A1A-8A1C-C600BC4C121E}" sibTransId="{098D1FC6-95C8-424F-9308-B682D671AADE}"/>
    <dgm:cxn modelId="{4099731B-A6D5-4246-8D74-54A56C8587E2}" type="presOf" srcId="{8035FC68-184A-437B-9F0D-1F092DE36FC8}" destId="{2996DF3E-E81B-4A48-9856-68486DD62869}" srcOrd="0" destOrd="0" presId="urn:microsoft.com/office/officeart/2005/8/layout/vList2"/>
    <dgm:cxn modelId="{79CD2029-39A1-4E98-9E5A-FE6532E0EF04}" type="presOf" srcId="{49912611-ABA7-4946-B68E-912496B8D369}" destId="{04D9F63C-45C7-42C4-BE00-12E640FBA932}" srcOrd="0" destOrd="2" presId="urn:microsoft.com/office/officeart/2005/8/layout/vList2"/>
    <dgm:cxn modelId="{39F6C42C-FB6F-4678-AAB7-E6BC35ACE2AB}" type="presOf" srcId="{AB820EBA-6119-4841-A723-4D46CC55086A}" destId="{6AE2161E-B6DA-42BE-9019-0D9E26EC3EF6}" srcOrd="0" destOrd="0" presId="urn:microsoft.com/office/officeart/2005/8/layout/vList2"/>
    <dgm:cxn modelId="{0D5ECE35-D336-421A-9775-EE91495A2842}" type="presOf" srcId="{51937E69-9246-4001-9ABD-1BC826DA53D5}" destId="{0B5BF90D-81FB-4438-9A86-B1C1E1A2EDE6}" srcOrd="0" destOrd="0" presId="urn:microsoft.com/office/officeart/2005/8/layout/vList2"/>
    <dgm:cxn modelId="{5CCF3563-287E-4013-BA12-68DCDDD05B80}" type="presOf" srcId="{7E13D205-D0EE-4C57-A1C7-5BC520B2B452}" destId="{04D9F63C-45C7-42C4-BE00-12E640FBA932}" srcOrd="0" destOrd="1" presId="urn:microsoft.com/office/officeart/2005/8/layout/vList2"/>
    <dgm:cxn modelId="{B999B04A-CC2F-4457-8B0F-7077566499A5}" srcId="{8035FC68-184A-437B-9F0D-1F092DE36FC8}" destId="{EA7FD9D6-BA05-4E5D-98DC-A882D369774C}" srcOrd="0" destOrd="0" parTransId="{08FCB7E8-9E74-4612-B3A3-94C0764312A6}" sibTransId="{61B598A3-CE68-4ED9-8518-F86BA51CD6C7}"/>
    <dgm:cxn modelId="{9BF9574E-75AB-4E43-99C6-CAED547489A0}" srcId="{51937E69-9246-4001-9ABD-1BC826DA53D5}" destId="{4FF5D32A-D4D2-467F-BF48-7B1EA6D866AF}" srcOrd="1" destOrd="0" parTransId="{50633B0E-687D-4194-87E8-DE930468BAEC}" sibTransId="{A8D58E8C-2F74-4255-A462-BD3225C190DF}"/>
    <dgm:cxn modelId="{2358B952-2B5C-4892-8B54-2CB9E6200B26}" type="presOf" srcId="{EA7FD9D6-BA05-4E5D-98DC-A882D369774C}" destId="{04D9F63C-45C7-42C4-BE00-12E640FBA932}" srcOrd="0" destOrd="0" presId="urn:microsoft.com/office/officeart/2005/8/layout/vList2"/>
    <dgm:cxn modelId="{C802D755-00BB-4758-B342-61FFCC80426D}" srcId="{51937E69-9246-4001-9ABD-1BC826DA53D5}" destId="{8035FC68-184A-437B-9F0D-1F092DE36FC8}" srcOrd="0" destOrd="0" parTransId="{571E124F-3138-4C12-B62C-09ACB49FDA8D}" sibTransId="{F4588C5A-8318-4D1A-B103-A930B0F1F157}"/>
    <dgm:cxn modelId="{7D9B3283-E2C9-4FF5-A251-0DEA5AE9C4E3}" srcId="{8035FC68-184A-437B-9F0D-1F092DE36FC8}" destId="{B85BCFEA-EBD2-44AC-98BB-4EBC8242E9F5}" srcOrd="4" destOrd="0" parTransId="{F4067516-1D10-480F-8F4E-35CE03BAB6CC}" sibTransId="{CCADE32C-0D2E-4E48-B58C-26843672CD4F}"/>
    <dgm:cxn modelId="{04A44192-DE44-4BBE-8A44-75D71FE9B8E4}" srcId="{8035FC68-184A-437B-9F0D-1F092DE36FC8}" destId="{7E13D205-D0EE-4C57-A1C7-5BC520B2B452}" srcOrd="1" destOrd="0" parTransId="{916AC09A-4E08-4515-8105-C91FA21CC75C}" sibTransId="{3025078C-14AB-45C4-81FB-A5C0D40A4DA7}"/>
    <dgm:cxn modelId="{4CC88499-52EF-44E9-99CC-CB7896DBD442}" type="presOf" srcId="{B85BCFEA-EBD2-44AC-98BB-4EBC8242E9F5}" destId="{04D9F63C-45C7-42C4-BE00-12E640FBA932}" srcOrd="0" destOrd="4" presId="urn:microsoft.com/office/officeart/2005/8/layout/vList2"/>
    <dgm:cxn modelId="{7002CA9D-96D4-4E07-A48B-01B20DE65596}" srcId="{8035FC68-184A-437B-9F0D-1F092DE36FC8}" destId="{13DFA59C-C217-4A92-917F-35704FEC5426}" srcOrd="3" destOrd="0" parTransId="{9AF18A03-944A-49B1-A559-2869057D6662}" sibTransId="{802CFCFA-038A-4147-B41A-8A0C6A6C1EC7}"/>
    <dgm:cxn modelId="{A513B1A7-8909-4107-A7A1-84591557BA9A}" type="presOf" srcId="{13DFA59C-C217-4A92-917F-35704FEC5426}" destId="{04D9F63C-45C7-42C4-BE00-12E640FBA932}" srcOrd="0" destOrd="3" presId="urn:microsoft.com/office/officeart/2005/8/layout/vList2"/>
    <dgm:cxn modelId="{7D4E57AE-3787-46EC-95E5-072F9AFB66E4}" srcId="{8035FC68-184A-437B-9F0D-1F092DE36FC8}" destId="{49912611-ABA7-4946-B68E-912496B8D369}" srcOrd="2" destOrd="0" parTransId="{70710ECA-CBA4-4CDF-9B86-65FC204CF3E7}" sibTransId="{E912DA3F-7C28-467C-9F4E-D3FEACA8A75C}"/>
    <dgm:cxn modelId="{61108BC7-827C-431E-9C27-39F8695F4AB1}" type="presOf" srcId="{D02ADF8F-C051-4115-AB1E-66B3596CABDA}" destId="{04D9F63C-45C7-42C4-BE00-12E640FBA932}" srcOrd="0" destOrd="5" presId="urn:microsoft.com/office/officeart/2005/8/layout/vList2"/>
    <dgm:cxn modelId="{E68B87D8-4AE3-4FEA-B2A7-4CBBEDD47200}" type="presOf" srcId="{4FF5D32A-D4D2-467F-BF48-7B1EA6D866AF}" destId="{B9D8B91A-11A6-4D31-966E-748CDDBB0E10}" srcOrd="0" destOrd="0" presId="urn:microsoft.com/office/officeart/2005/8/layout/vList2"/>
    <dgm:cxn modelId="{9D9AB9FC-BB0C-4543-9E84-8D437C23388A}" srcId="{8035FC68-184A-437B-9F0D-1F092DE36FC8}" destId="{D02ADF8F-C051-4115-AB1E-66B3596CABDA}" srcOrd="5" destOrd="0" parTransId="{D4AF2D25-FE92-4AFE-8663-080467C7EE3B}" sibTransId="{8748E07C-A944-4778-8021-68F347634AFD}"/>
    <dgm:cxn modelId="{98B6838C-C938-4DA3-A7AE-6E44BF93C815}" type="presParOf" srcId="{0B5BF90D-81FB-4438-9A86-B1C1E1A2EDE6}" destId="{2996DF3E-E81B-4A48-9856-68486DD62869}" srcOrd="0" destOrd="0" presId="urn:microsoft.com/office/officeart/2005/8/layout/vList2"/>
    <dgm:cxn modelId="{33D79888-372F-491F-849D-7A1CE0D76A24}" type="presParOf" srcId="{0B5BF90D-81FB-4438-9A86-B1C1E1A2EDE6}" destId="{04D9F63C-45C7-42C4-BE00-12E640FBA932}" srcOrd="1" destOrd="0" presId="urn:microsoft.com/office/officeart/2005/8/layout/vList2"/>
    <dgm:cxn modelId="{E829CE2E-5E27-43FF-96AA-88EF7324D88B}" type="presParOf" srcId="{0B5BF90D-81FB-4438-9A86-B1C1E1A2EDE6}" destId="{B9D8B91A-11A6-4D31-966E-748CDDBB0E10}" srcOrd="2" destOrd="0" presId="urn:microsoft.com/office/officeart/2005/8/layout/vList2"/>
    <dgm:cxn modelId="{39F2F71E-79D1-4F48-86E3-6D129D3D422C}" type="presParOf" srcId="{0B5BF90D-81FB-4438-9A86-B1C1E1A2EDE6}" destId="{DDF1F558-50B2-40AD-B006-9D716CDDFCAB}" srcOrd="3" destOrd="0" presId="urn:microsoft.com/office/officeart/2005/8/layout/vList2"/>
    <dgm:cxn modelId="{0081F25A-2C79-4B6A-A2D6-EE72277FE7A7}" type="presParOf" srcId="{0B5BF90D-81FB-4438-9A86-B1C1E1A2EDE6}" destId="{6AE2161E-B6DA-42BE-9019-0D9E26EC3E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D238-E293-444F-8E8D-DE1F8930B189}">
      <dsp:nvSpPr>
        <dsp:cNvPr id="0" name=""/>
        <dsp:cNvSpPr/>
      </dsp:nvSpPr>
      <dsp:spPr>
        <a:xfrm>
          <a:off x="720082" y="2276"/>
          <a:ext cx="3782586" cy="1502477"/>
        </a:xfrm>
        <a:prstGeom prst="roundRect">
          <a:avLst/>
        </a:prstGeom>
        <a:solidFill>
          <a:srgbClr val="33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Cambria" panose="02040503050406030204" pitchFamily="18" charset="0"/>
              <a:ea typeface="Cambria" panose="02040503050406030204" pitchFamily="18" charset="0"/>
            </a:rPr>
            <a:t>Born in Cape Town South Africa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3427" y="75621"/>
        <a:ext cx="3635896" cy="1355787"/>
      </dsp:txXfrm>
    </dsp:sp>
    <dsp:sp modelId="{92CF9BC8-2998-49C8-B3E9-4808955E6FF8}">
      <dsp:nvSpPr>
        <dsp:cNvPr id="0" name=""/>
        <dsp:cNvSpPr/>
      </dsp:nvSpPr>
      <dsp:spPr>
        <a:xfrm>
          <a:off x="720082" y="1579877"/>
          <a:ext cx="3782586" cy="1502477"/>
        </a:xfrm>
        <a:prstGeom prst="roundRect">
          <a:avLst/>
        </a:prstGeom>
        <a:solidFill>
          <a:srgbClr val="33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latin typeface="Cambria" panose="02040503050406030204" pitchFamily="18" charset="0"/>
              <a:ea typeface="Cambria" panose="02040503050406030204" pitchFamily="18" charset="0"/>
            </a:rPr>
            <a:t>Studied </a:t>
          </a:r>
          <a:r>
            <a:rPr lang="en-GB" sz="2700" kern="1200" dirty="0">
              <a:latin typeface="Cambria" panose="02040503050406030204" pitchFamily="18" charset="0"/>
              <a:ea typeface="Cambria" panose="02040503050406030204" pitchFamily="18" charset="0"/>
            </a:rPr>
            <a:t>at Cambridge University's Pembroke College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3427" y="1653222"/>
        <a:ext cx="3635896" cy="1355787"/>
      </dsp:txXfrm>
    </dsp:sp>
    <dsp:sp modelId="{F4D6D3A6-3A34-4627-A593-DAFFD6085FDE}">
      <dsp:nvSpPr>
        <dsp:cNvPr id="0" name=""/>
        <dsp:cNvSpPr/>
      </dsp:nvSpPr>
      <dsp:spPr>
        <a:xfrm>
          <a:off x="720082" y="3157478"/>
          <a:ext cx="3782586" cy="1502477"/>
        </a:xfrm>
        <a:prstGeom prst="roundRect">
          <a:avLst/>
        </a:prstGeom>
        <a:solidFill>
          <a:srgbClr val="33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latin typeface="Cambria" panose="02040503050406030204" pitchFamily="18" charset="0"/>
              <a:ea typeface="Cambria" panose="02040503050406030204" pitchFamily="18" charset="0"/>
            </a:rPr>
            <a:t>Prominent </a:t>
          </a:r>
          <a:r>
            <a:rPr lang="en-GB" sz="2700" kern="1200" noProof="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sociolinguist</a:t>
          </a:r>
          <a:endParaRPr lang="en-US" sz="270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3427" y="3230823"/>
        <a:ext cx="3635896" cy="135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D238-E293-444F-8E8D-DE1F8930B189}">
      <dsp:nvSpPr>
        <dsp:cNvPr id="0" name=""/>
        <dsp:cNvSpPr/>
      </dsp:nvSpPr>
      <dsp:spPr>
        <a:xfrm>
          <a:off x="720082" y="2276"/>
          <a:ext cx="3782586" cy="1502477"/>
        </a:xfrm>
        <a:prstGeom prst="roundRect">
          <a:avLst/>
        </a:prstGeom>
        <a:solidFill>
          <a:srgbClr val="3399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Authored: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Language Trap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 (1983)</a:t>
          </a: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Language is Power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 (1997)</a:t>
          </a: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2000" i="1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Sociophonology</a:t>
          </a: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 (1998)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3427" y="75621"/>
        <a:ext cx="3635896" cy="1355787"/>
      </dsp:txXfrm>
    </dsp:sp>
    <dsp:sp modelId="{92CF9BC8-2998-49C8-B3E9-4808955E6FF8}">
      <dsp:nvSpPr>
        <dsp:cNvPr id="0" name=""/>
        <dsp:cNvSpPr/>
      </dsp:nvSpPr>
      <dsp:spPr>
        <a:xfrm>
          <a:off x="720082" y="1579877"/>
          <a:ext cx="3782586" cy="1502477"/>
        </a:xfrm>
        <a:prstGeom prst="roundRect">
          <a:avLst/>
        </a:prstGeom>
        <a:solidFill>
          <a:srgbClr val="3399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Wrote for </a:t>
          </a:r>
          <a:r>
            <a:rPr lang="en-GB" sz="2900" i="1" kern="1200" noProof="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English Today</a:t>
          </a:r>
        </a:p>
      </dsp:txBody>
      <dsp:txXfrm>
        <a:off x="793427" y="1653222"/>
        <a:ext cx="3635896" cy="1355787"/>
      </dsp:txXfrm>
    </dsp:sp>
    <dsp:sp modelId="{F4D6D3A6-3A34-4627-A593-DAFFD6085FDE}">
      <dsp:nvSpPr>
        <dsp:cNvPr id="0" name=""/>
        <dsp:cNvSpPr/>
      </dsp:nvSpPr>
      <dsp:spPr>
        <a:xfrm>
          <a:off x="720082" y="3157478"/>
          <a:ext cx="3782586" cy="1502477"/>
        </a:xfrm>
        <a:prstGeom prst="roundRect">
          <a:avLst/>
        </a:prstGeom>
        <a:solidFill>
          <a:srgbClr val="3399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latin typeface="Cambria" panose="02040503050406030204" pitchFamily="18" charset="0"/>
              <a:ea typeface="Cambria" panose="02040503050406030204" pitchFamily="18" charset="0"/>
            </a:rPr>
            <a:t>T</a:t>
          </a:r>
          <a:r>
            <a:rPr lang="en-GB" sz="2900" kern="1200" dirty="0">
              <a:latin typeface="Cambria" panose="02040503050406030204" pitchFamily="18" charset="0"/>
              <a:ea typeface="Cambria" panose="02040503050406030204" pitchFamily="18" charset="0"/>
            </a:rPr>
            <a:t>he exact date of his death remains unknown</a:t>
          </a:r>
          <a:endParaRPr lang="en-US" sz="2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3427" y="3230823"/>
        <a:ext cx="3635896" cy="1355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FA2D6-9D21-4533-A10E-D385E9F2FE99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93A39-83AE-49FD-9107-ABAFC72A98EC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F6D8D-2FE0-4C19-A245-31BBBCA9A524}">
      <dsp:nvSpPr>
        <dsp:cNvPr id="0" name=""/>
        <dsp:cNvSpPr/>
      </dsp:nvSpPr>
      <dsp:spPr>
        <a:xfrm>
          <a:off x="1435988" y="5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Sociophonology</a:t>
          </a:r>
          <a:r>
            <a:rPr lang="cs-CZ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400" kern="1200" dirty="0">
              <a:latin typeface="Cambria" panose="02040503050406030204" pitchFamily="18" charset="0"/>
              <a:ea typeface="Cambria" panose="02040503050406030204" pitchFamily="18" charset="0"/>
            </a:rPr>
            <a:t>focuses on socially significant pronunciation differences among groups of speakers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35988" y="531"/>
        <a:ext cx="6450711" cy="1243280"/>
      </dsp:txXfrm>
    </dsp:sp>
    <dsp:sp modelId="{17E8F764-79BD-4D66-8B31-F609EAA3E03B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534B7-1E5A-4677-AF59-226F02899790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8E2B1-8608-4D12-AE55-B776316B5C1F}">
      <dsp:nvSpPr>
        <dsp:cNvPr id="0" name=""/>
        <dsp:cNvSpPr/>
      </dsp:nvSpPr>
      <dsp:spPr>
        <a:xfrm>
          <a:off x="1435988" y="15546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mbria" panose="02040503050406030204" pitchFamily="18" charset="0"/>
              <a:ea typeface="Cambria" panose="02040503050406030204" pitchFamily="18" charset="0"/>
            </a:rPr>
            <a:t>Includes intonation and articulatory set, shaping how language is spoken</a:t>
          </a:r>
          <a:endParaRPr lang="en-US" sz="24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35988" y="1554631"/>
        <a:ext cx="6450711" cy="1243280"/>
      </dsp:txXfrm>
    </dsp:sp>
    <dsp:sp modelId="{551E3E98-4B9C-4031-96AD-B5A2AAB413AE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39B21-90F5-46DA-9AC0-E041C070A62A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EC4D-60CA-441A-A2CA-C5D6F0C7977B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mbria" panose="02040503050406030204" pitchFamily="18" charset="0"/>
              <a:ea typeface="Cambria" panose="02040503050406030204" pitchFamily="18" charset="0"/>
            </a:rPr>
            <a:t>Each group exhibits unique sound features, evident in dialects like British and American English</a:t>
          </a:r>
          <a:endParaRPr lang="en-US" sz="24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35988" y="3108732"/>
        <a:ext cx="6450711" cy="1243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A8D74-3D78-41FE-9E0A-717466FB6B49}">
      <dsp:nvSpPr>
        <dsp:cNvPr id="0" name=""/>
        <dsp:cNvSpPr/>
      </dsp:nvSpPr>
      <dsp:spPr>
        <a:xfrm>
          <a:off x="0" y="462"/>
          <a:ext cx="50332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AE2D1-A9A8-4FAC-9567-C429DF3DBE51}">
      <dsp:nvSpPr>
        <dsp:cNvPr id="0" name=""/>
        <dsp:cNvSpPr/>
      </dsp:nvSpPr>
      <dsp:spPr>
        <a:xfrm>
          <a:off x="0" y="462"/>
          <a:ext cx="5033221" cy="75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Standard varieties emerged between </a:t>
          </a:r>
          <a:r>
            <a:rPr lang="en-GB" sz="2200" b="1" kern="1200" dirty="0">
              <a:latin typeface="Cambria" panose="02040503050406030204" pitchFamily="18" charset="0"/>
              <a:ea typeface="Cambria" panose="02040503050406030204" pitchFamily="18" charset="0"/>
            </a:rPr>
            <a:t>15th-18th</a:t>
          </a: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 century 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62"/>
        <a:ext cx="5033221" cy="757460"/>
      </dsp:txXfrm>
    </dsp:sp>
    <dsp:sp modelId="{1D8AB18D-7032-4F36-8610-6EDA7D33901C}">
      <dsp:nvSpPr>
        <dsp:cNvPr id="0" name=""/>
        <dsp:cNvSpPr/>
      </dsp:nvSpPr>
      <dsp:spPr>
        <a:xfrm>
          <a:off x="0" y="757922"/>
          <a:ext cx="50332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4A48A-FC0A-402F-A814-52A4403E5B0A}">
      <dsp:nvSpPr>
        <dsp:cNvPr id="0" name=""/>
        <dsp:cNvSpPr/>
      </dsp:nvSpPr>
      <dsp:spPr>
        <a:xfrm>
          <a:off x="0" y="757922"/>
          <a:ext cx="5033221" cy="75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Rise of print and mass education systems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757922"/>
        <a:ext cx="5033221" cy="757460"/>
      </dsp:txXfrm>
    </dsp:sp>
    <dsp:sp modelId="{7B82CBAD-AE43-4D80-8E29-FD461DE8F5CF}">
      <dsp:nvSpPr>
        <dsp:cNvPr id="0" name=""/>
        <dsp:cNvSpPr/>
      </dsp:nvSpPr>
      <dsp:spPr>
        <a:xfrm>
          <a:off x="0" y="1515383"/>
          <a:ext cx="50332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25834-7B6E-4F67-8286-1AF1EEBF989F}">
      <dsp:nvSpPr>
        <dsp:cNvPr id="0" name=""/>
        <dsp:cNvSpPr/>
      </dsp:nvSpPr>
      <dsp:spPr>
        <a:xfrm>
          <a:off x="0" y="1515383"/>
          <a:ext cx="5033221" cy="75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Written forms were standardized first</a:t>
          </a:r>
          <a:r>
            <a:rPr lang="cs-CZ" sz="22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spoken followed behind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515383"/>
        <a:ext cx="5033221" cy="757460"/>
      </dsp:txXfrm>
    </dsp:sp>
    <dsp:sp modelId="{72C9F0BD-F065-4E95-BF18-3A315EDF08E5}">
      <dsp:nvSpPr>
        <dsp:cNvPr id="0" name=""/>
        <dsp:cNvSpPr/>
      </dsp:nvSpPr>
      <dsp:spPr>
        <a:xfrm>
          <a:off x="0" y="2272843"/>
          <a:ext cx="50332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B939B7-ED84-4DAD-A1C2-C192E9CBCC9C}">
      <dsp:nvSpPr>
        <dsp:cNvPr id="0" name=""/>
        <dsp:cNvSpPr/>
      </dsp:nvSpPr>
      <dsp:spPr>
        <a:xfrm>
          <a:off x="0" y="2272843"/>
          <a:ext cx="5033221" cy="75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mbria" panose="02040503050406030204" pitchFamily="18" charset="0"/>
              <a:ea typeface="Cambria" panose="02040503050406030204" pitchFamily="18" charset="0"/>
            </a:rPr>
            <a:t>18th </a:t>
          </a: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century -&gt; </a:t>
          </a:r>
          <a:r>
            <a:rPr lang="en-GB" sz="2200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codification</a:t>
          </a:r>
          <a:r>
            <a:rPr lang="cs-CZ" sz="22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“correct” pronunciation of words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272843"/>
        <a:ext cx="5033221" cy="757460"/>
      </dsp:txXfrm>
    </dsp:sp>
    <dsp:sp modelId="{2CDA3C41-0168-47BA-9602-571C38AA2BC7}">
      <dsp:nvSpPr>
        <dsp:cNvPr id="0" name=""/>
        <dsp:cNvSpPr/>
      </dsp:nvSpPr>
      <dsp:spPr>
        <a:xfrm>
          <a:off x="0" y="3030304"/>
          <a:ext cx="50332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BF9725-4369-458A-85B8-610B3286D6E5}">
      <dsp:nvSpPr>
        <dsp:cNvPr id="0" name=""/>
        <dsp:cNvSpPr/>
      </dsp:nvSpPr>
      <dsp:spPr>
        <a:xfrm>
          <a:off x="0" y="3030304"/>
          <a:ext cx="5033221" cy="75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GB" sz="2200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public schools</a:t>
          </a:r>
          <a:r>
            <a:rPr lang="en-GB" sz="2200" kern="1200" dirty="0">
              <a:latin typeface="Cambria" panose="02040503050406030204" pitchFamily="18" charset="0"/>
              <a:ea typeface="Cambria" panose="02040503050406030204" pitchFamily="18" charset="0"/>
            </a:rPr>
            <a:t>”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030304"/>
        <a:ext cx="5033221" cy="757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2057-3514-45A8-BCDE-F18F707CA19E}">
      <dsp:nvSpPr>
        <dsp:cNvPr id="0" name=""/>
        <dsp:cNvSpPr/>
      </dsp:nvSpPr>
      <dsp:spPr>
        <a:xfrm>
          <a:off x="814988" y="78011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8A596-3ADA-4456-8638-6AB968B35AFB}">
      <dsp:nvSpPr>
        <dsp:cNvPr id="0" name=""/>
        <dsp:cNvSpPr/>
      </dsp:nvSpPr>
      <dsp:spPr>
        <a:xfrm>
          <a:off x="319988" y="2060204"/>
          <a:ext cx="1800000" cy="18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mbria" panose="02040503050406030204" pitchFamily="18" charset="0"/>
              <a:ea typeface="Cambria" panose="02040503050406030204" pitchFamily="18" charset="0"/>
            </a:rPr>
            <a:t>Radio, established in 1922, played a pivotal role with controlled linguistic forms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9988" y="2060204"/>
        <a:ext cx="1800000" cy="1851855"/>
      </dsp:txXfrm>
    </dsp:sp>
    <dsp:sp modelId="{C1EB5E51-5A41-4D8A-A0A0-10393BFB6276}">
      <dsp:nvSpPr>
        <dsp:cNvPr id="0" name=""/>
        <dsp:cNvSpPr/>
      </dsp:nvSpPr>
      <dsp:spPr>
        <a:xfrm>
          <a:off x="2929988" y="78011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A7C0C-21E7-46F5-AC02-F1EEAE8ABF0D}">
      <dsp:nvSpPr>
        <dsp:cNvPr id="0" name=""/>
        <dsp:cNvSpPr/>
      </dsp:nvSpPr>
      <dsp:spPr>
        <a:xfrm>
          <a:off x="2434988" y="2060204"/>
          <a:ext cx="1800000" cy="18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mbria" panose="02040503050406030204" pitchFamily="18" charset="0"/>
              <a:ea typeface="Cambria" panose="02040503050406030204" pitchFamily="18" charset="0"/>
            </a:rPr>
            <a:t>TV, reaching mass audiences in the 1950s, further propagated the </a:t>
          </a: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1600" kern="1200" dirty="0">
              <a:latin typeface="Cambria" panose="02040503050406030204" pitchFamily="18" charset="0"/>
              <a:ea typeface="Cambria" panose="02040503050406030204" pitchFamily="18" charset="0"/>
            </a:rPr>
            <a:t> accent</a:t>
          </a:r>
          <a:endParaRPr lang="cs-CZ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34988" y="2060204"/>
        <a:ext cx="1800000" cy="1851855"/>
      </dsp:txXfrm>
    </dsp:sp>
    <dsp:sp modelId="{32BA05AB-9632-4837-B776-08831F207E9C}">
      <dsp:nvSpPr>
        <dsp:cNvPr id="0" name=""/>
        <dsp:cNvSpPr/>
      </dsp:nvSpPr>
      <dsp:spPr>
        <a:xfrm>
          <a:off x="5044988" y="78011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CF404-AEC5-4B2E-AF43-1CA2ABD23EE6}">
      <dsp:nvSpPr>
        <dsp:cNvPr id="0" name=""/>
        <dsp:cNvSpPr/>
      </dsp:nvSpPr>
      <dsp:spPr>
        <a:xfrm>
          <a:off x="4549988" y="2060204"/>
          <a:ext cx="1800000" cy="18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“RP”</a:t>
          </a:r>
          <a:r>
            <a:rPr lang="cs-CZ" sz="16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kern="12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rPr>
            <a:t></a:t>
          </a:r>
          <a:r>
            <a:rPr lang="en-GB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kern="1200" dirty="0">
              <a:latin typeface="Cambria" panose="02040503050406030204" pitchFamily="18" charset="0"/>
              <a:ea typeface="Cambria" panose="02040503050406030204" pitchFamily="18" charset="0"/>
            </a:rPr>
            <a:t>Initially labelled Public School Pronunciation by, it became known as </a:t>
          </a: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“Received Pronunciation”</a:t>
          </a:r>
          <a:r>
            <a:rPr lang="en-GB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16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49988" y="2060204"/>
        <a:ext cx="1800000" cy="1851855"/>
      </dsp:txXfrm>
    </dsp:sp>
    <dsp:sp modelId="{37F1BF4F-4D07-44FD-AF6C-666FF58B892A}">
      <dsp:nvSpPr>
        <dsp:cNvPr id="0" name=""/>
        <dsp:cNvSpPr/>
      </dsp:nvSpPr>
      <dsp:spPr>
        <a:xfrm>
          <a:off x="7159988" y="780119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9D49E-AD2F-4EBF-8ADB-FE7301AAB21B}">
      <dsp:nvSpPr>
        <dsp:cNvPr id="0" name=""/>
        <dsp:cNvSpPr/>
      </dsp:nvSpPr>
      <dsp:spPr>
        <a:xfrm>
          <a:off x="6664988" y="2060204"/>
          <a:ext cx="1800000" cy="18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Meaning of</a:t>
          </a:r>
          <a:r>
            <a:rPr lang="en-GB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“Received”</a:t>
          </a:r>
          <a:r>
            <a:rPr lang="cs-CZ" sz="16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kern="12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rPr>
            <a:t></a:t>
          </a:r>
          <a:r>
            <a:rPr lang="en-GB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 </a:t>
          </a:r>
          <a:r>
            <a:rPr lang="en-GB" sz="1600" kern="1200" dirty="0">
              <a:latin typeface="Cambria" panose="02040503050406030204" pitchFamily="18" charset="0"/>
              <a:ea typeface="Cambria" panose="02040503050406030204" pitchFamily="18" charset="0"/>
            </a:rPr>
            <a:t>is </a:t>
          </a:r>
          <a:r>
            <a:rPr lang="cs-CZ" sz="1600" kern="1200" dirty="0">
              <a:latin typeface="Cambria" panose="02040503050406030204" pitchFamily="18" charset="0"/>
              <a:ea typeface="Cambria" panose="02040503050406030204" pitchFamily="18" charset="0"/>
            </a:rPr>
            <a:t>akin</a:t>
          </a:r>
          <a:r>
            <a:rPr lang="en-GB" sz="1600" kern="1200" dirty="0">
              <a:latin typeface="Cambria" panose="02040503050406030204" pitchFamily="18" charset="0"/>
              <a:ea typeface="Cambria" panose="02040503050406030204" pitchFamily="18" charset="0"/>
            </a:rPr>
            <a:t> to </a:t>
          </a:r>
          <a:endParaRPr lang="cs-CZ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GB" sz="1600" i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received opinion</a:t>
          </a:r>
          <a:r>
            <a:rPr lang="en-GB" sz="16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”</a:t>
          </a:r>
          <a:endParaRPr lang="en-US" sz="16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664988" y="2060204"/>
        <a:ext cx="1800000" cy="18518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496C0-797E-4725-B1FF-995229A79908}">
      <dsp:nvSpPr>
        <dsp:cNvPr id="0" name=""/>
        <dsp:cNvSpPr/>
      </dsp:nvSpPr>
      <dsp:spPr>
        <a:xfrm>
          <a:off x="3064" y="603039"/>
          <a:ext cx="1715683" cy="17000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0EBC5-0A5F-4EEE-BD83-7403DED88779}">
      <dsp:nvSpPr>
        <dsp:cNvPr id="0" name=""/>
        <dsp:cNvSpPr/>
      </dsp:nvSpPr>
      <dsp:spPr>
        <a:xfrm>
          <a:off x="572976" y="1165158"/>
          <a:ext cx="575859" cy="575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AE478-5450-4507-8A91-CB599F9C90F5}">
      <dsp:nvSpPr>
        <dsp:cNvPr id="0" name=""/>
        <dsp:cNvSpPr/>
      </dsp:nvSpPr>
      <dsp:spPr>
        <a:xfrm>
          <a:off x="24790" y="2547696"/>
          <a:ext cx="1645312" cy="14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 speakers </a:t>
          </a: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rPr>
            <a:t></a:t>
          </a: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3% of Britain's population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790" y="2547696"/>
        <a:ext cx="1645312" cy="1480781"/>
      </dsp:txXfrm>
    </dsp:sp>
    <dsp:sp modelId="{4812FACE-2A4B-4D00-911D-3D64060538F5}">
      <dsp:nvSpPr>
        <dsp:cNvPr id="0" name=""/>
        <dsp:cNvSpPr/>
      </dsp:nvSpPr>
      <dsp:spPr>
        <a:xfrm>
          <a:off x="2006677" y="599142"/>
          <a:ext cx="1736910" cy="171568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326DE-2929-4845-8989-44947975FC4E}">
      <dsp:nvSpPr>
        <dsp:cNvPr id="0" name=""/>
        <dsp:cNvSpPr/>
      </dsp:nvSpPr>
      <dsp:spPr>
        <a:xfrm>
          <a:off x="2587202" y="1169054"/>
          <a:ext cx="575859" cy="575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9A364-CD0A-413B-A335-EE0C375D3A60}">
      <dsp:nvSpPr>
        <dsp:cNvPr id="0" name=""/>
        <dsp:cNvSpPr/>
      </dsp:nvSpPr>
      <dsp:spPr>
        <a:xfrm>
          <a:off x="2071150" y="2548275"/>
          <a:ext cx="1645312" cy="14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 as a target and model, influencing numerous speakers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071150" y="2548275"/>
        <a:ext cx="1645312" cy="1480781"/>
      </dsp:txXfrm>
    </dsp:sp>
    <dsp:sp modelId="{7B9FAA2A-0AFA-4646-8925-7257C504B859}">
      <dsp:nvSpPr>
        <dsp:cNvPr id="0" name=""/>
        <dsp:cNvSpPr/>
      </dsp:nvSpPr>
      <dsp:spPr>
        <a:xfrm>
          <a:off x="4031517" y="593835"/>
          <a:ext cx="1764189" cy="173691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EB5DD-1594-4CBA-A32E-F97457E0FAA6}">
      <dsp:nvSpPr>
        <dsp:cNvPr id="0" name=""/>
        <dsp:cNvSpPr/>
      </dsp:nvSpPr>
      <dsp:spPr>
        <a:xfrm>
          <a:off x="4625682" y="1174361"/>
          <a:ext cx="575859" cy="575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FDF34-7B59-404A-A152-C2B15189EE88}">
      <dsp:nvSpPr>
        <dsp:cNvPr id="0" name=""/>
        <dsp:cNvSpPr/>
      </dsp:nvSpPr>
      <dsp:spPr>
        <a:xfrm>
          <a:off x="3968166" y="2549066"/>
          <a:ext cx="1645312" cy="14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 is difficult to precisely distinguish</a:t>
          </a: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 and is changing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68166" y="2549066"/>
        <a:ext cx="1645312" cy="1480781"/>
      </dsp:txXfrm>
    </dsp:sp>
    <dsp:sp modelId="{A9953D1D-34D0-4B59-9CF9-729E1452F3CE}">
      <dsp:nvSpPr>
        <dsp:cNvPr id="0" name=""/>
        <dsp:cNvSpPr/>
      </dsp:nvSpPr>
      <dsp:spPr>
        <a:xfrm>
          <a:off x="6086700" y="2587148"/>
          <a:ext cx="1799999" cy="1764189"/>
        </a:xfrm>
        <a:prstGeom prst="round2DiagRect">
          <a:avLst>
            <a:gd name="adj1" fmla="val 29727"/>
            <a:gd name="adj2" fmla="val 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5924-9B9C-4FB2-BB65-FE12B42AA532}">
      <dsp:nvSpPr>
        <dsp:cNvPr id="0" name=""/>
        <dsp:cNvSpPr/>
      </dsp:nvSpPr>
      <dsp:spPr>
        <a:xfrm>
          <a:off x="6695706" y="1181181"/>
          <a:ext cx="575859" cy="5758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68FFF-9C54-4322-8EB6-A1829EB00D1E}">
      <dsp:nvSpPr>
        <dsp:cNvPr id="0" name=""/>
        <dsp:cNvSpPr/>
      </dsp:nvSpPr>
      <dsp:spPr>
        <a:xfrm>
          <a:off x="6031576" y="2550066"/>
          <a:ext cx="1645312" cy="14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31576" y="2550066"/>
        <a:ext cx="1645312" cy="1480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1B2F7-D40A-4C6A-9028-C51AE9D9E2B5}">
      <dsp:nvSpPr>
        <dsp:cNvPr id="0" name=""/>
        <dsp:cNvSpPr/>
      </dsp:nvSpPr>
      <dsp:spPr>
        <a:xfrm>
          <a:off x="0" y="4033246"/>
          <a:ext cx="7565496" cy="88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Urban lower-class sociolects such as Birmingham, Belfast, London ("Cockney"), Glasgow, and Liverpool ("Scouse")</a:t>
          </a:r>
          <a:endParaRPr lang="en-US" sz="200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033246"/>
        <a:ext cx="7565496" cy="882375"/>
      </dsp:txXfrm>
    </dsp:sp>
    <dsp:sp modelId="{719EA84C-4301-4132-A886-E96AC3B1F9D0}">
      <dsp:nvSpPr>
        <dsp:cNvPr id="0" name=""/>
        <dsp:cNvSpPr/>
      </dsp:nvSpPr>
      <dsp:spPr>
        <a:xfrm rot="10800000">
          <a:off x="0" y="2689388"/>
          <a:ext cx="7565496" cy="1357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P</a:t>
          </a: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rovincial English accents like northern English and West Country</a:t>
          </a:r>
          <a:endParaRPr lang="en-US" sz="200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689388"/>
        <a:ext cx="7565496" cy="881798"/>
      </dsp:txXfrm>
    </dsp:sp>
    <dsp:sp modelId="{2C937A32-FB49-4920-A69B-FA71C0D888B3}">
      <dsp:nvSpPr>
        <dsp:cNvPr id="0" name=""/>
        <dsp:cNvSpPr/>
      </dsp:nvSpPr>
      <dsp:spPr>
        <a:xfrm rot="10800000">
          <a:off x="0" y="1345529"/>
          <a:ext cx="7565496" cy="1357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E</a:t>
          </a: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ducated varieties of Scottish, Welsh, and Irish Eng</a:t>
          </a:r>
          <a:r>
            <a:rPr lang="cs-CZ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lish</a:t>
          </a:r>
          <a:endParaRPr lang="en-US" sz="200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345529"/>
        <a:ext cx="7565496" cy="881798"/>
      </dsp:txXfrm>
    </dsp:sp>
    <dsp:sp modelId="{39A4018E-8C1D-4F29-A795-BDEA71E8D381}">
      <dsp:nvSpPr>
        <dsp:cNvPr id="0" name=""/>
        <dsp:cNvSpPr/>
      </dsp:nvSpPr>
      <dsp:spPr>
        <a:xfrm rot="10800000">
          <a:off x="0" y="0"/>
          <a:ext cx="7565496" cy="1357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RP</a:t>
          </a:r>
          <a:endParaRPr lang="en-US" sz="200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0"/>
        <a:ext cx="7565496" cy="881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1C085-6F2E-4FE9-98E7-DB9F6823AE29}">
      <dsp:nvSpPr>
        <dsp:cNvPr id="0" name=""/>
        <dsp:cNvSpPr/>
      </dsp:nvSpPr>
      <dsp:spPr>
        <a:xfrm>
          <a:off x="0" y="3400"/>
          <a:ext cx="7886700" cy="724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46E6E-9464-412A-B7DE-FCBB28AFCD7C}">
      <dsp:nvSpPr>
        <dsp:cNvPr id="0" name=""/>
        <dsp:cNvSpPr/>
      </dsp:nvSpPr>
      <dsp:spPr>
        <a:xfrm>
          <a:off x="219097" y="166365"/>
          <a:ext cx="398359" cy="398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E0E06-1097-43C5-81E2-13EC8718C414}">
      <dsp:nvSpPr>
        <dsp:cNvPr id="0" name=""/>
        <dsp:cNvSpPr/>
      </dsp:nvSpPr>
      <dsp:spPr>
        <a:xfrm>
          <a:off x="836555" y="3400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Despite accent </a:t>
          </a:r>
          <a:r>
            <a:rPr lang="cs-CZ" sz="2000" kern="1200" dirty="0">
              <a:latin typeface="Cambria" panose="02040503050406030204" pitchFamily="18" charset="0"/>
              <a:ea typeface="Cambria" panose="02040503050406030204" pitchFamily="18" charset="0"/>
            </a:rPr>
            <a:t>flattening</a:t>
          </a: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, certain accents persist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36555" y="3400"/>
        <a:ext cx="7050144" cy="724290"/>
      </dsp:txXfrm>
    </dsp:sp>
    <dsp:sp modelId="{CD7B304B-FA77-44B5-AD55-F194B2D1107E}">
      <dsp:nvSpPr>
        <dsp:cNvPr id="0" name=""/>
        <dsp:cNvSpPr/>
      </dsp:nvSpPr>
      <dsp:spPr>
        <a:xfrm>
          <a:off x="0" y="908763"/>
          <a:ext cx="7886700" cy="724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35ABB-1DCC-4F65-8493-31EFBD1127E1}">
      <dsp:nvSpPr>
        <dsp:cNvPr id="0" name=""/>
        <dsp:cNvSpPr/>
      </dsp:nvSpPr>
      <dsp:spPr>
        <a:xfrm>
          <a:off x="219097" y="1071728"/>
          <a:ext cx="398359" cy="398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9EECA-7988-4486-8231-31ABEB08B13C}">
      <dsp:nvSpPr>
        <dsp:cNvPr id="0" name=""/>
        <dsp:cNvSpPr/>
      </dsp:nvSpPr>
      <dsp:spPr>
        <a:xfrm>
          <a:off x="836555" y="908763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Linguists question why individuals maintain accents with negative evaluations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36555" y="908763"/>
        <a:ext cx="7050144" cy="724290"/>
      </dsp:txXfrm>
    </dsp:sp>
    <dsp:sp modelId="{3274E172-532B-4186-AB72-1D36B9154D18}">
      <dsp:nvSpPr>
        <dsp:cNvPr id="0" name=""/>
        <dsp:cNvSpPr/>
      </dsp:nvSpPr>
      <dsp:spPr>
        <a:xfrm>
          <a:off x="0" y="1814126"/>
          <a:ext cx="7886700" cy="724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480D8-3708-4CBA-ABAA-DB2F85118451}">
      <dsp:nvSpPr>
        <dsp:cNvPr id="0" name=""/>
        <dsp:cNvSpPr/>
      </dsp:nvSpPr>
      <dsp:spPr>
        <a:xfrm>
          <a:off x="219097" y="1977092"/>
          <a:ext cx="398359" cy="398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89470-53C3-4876-8E1D-7E5A956EE94A}">
      <dsp:nvSpPr>
        <dsp:cNvPr id="0" name=""/>
        <dsp:cNvSpPr/>
      </dsp:nvSpPr>
      <dsp:spPr>
        <a:xfrm>
          <a:off x="836555" y="1814126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mbria" panose="02040503050406030204" pitchFamily="18" charset="0"/>
              <a:ea typeface="Cambria" panose="02040503050406030204" pitchFamily="18" charset="0"/>
            </a:rPr>
            <a:t>Accents serve as markers of </a:t>
          </a: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social identity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36555" y="1814126"/>
        <a:ext cx="7050144" cy="724290"/>
      </dsp:txXfrm>
    </dsp:sp>
    <dsp:sp modelId="{BC0E9DAB-9E03-4A79-9A00-C79E1CB500EB}">
      <dsp:nvSpPr>
        <dsp:cNvPr id="0" name=""/>
        <dsp:cNvSpPr/>
      </dsp:nvSpPr>
      <dsp:spPr>
        <a:xfrm>
          <a:off x="0" y="2719489"/>
          <a:ext cx="7886700" cy="724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BD58C-9334-4986-98DA-0BA5CDC90CCE}">
      <dsp:nvSpPr>
        <dsp:cNvPr id="0" name=""/>
        <dsp:cNvSpPr/>
      </dsp:nvSpPr>
      <dsp:spPr>
        <a:xfrm>
          <a:off x="219097" y="2882455"/>
          <a:ext cx="398359" cy="398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34848-F9AF-454A-9286-4C4E8161722F}">
      <dsp:nvSpPr>
        <dsp:cNvPr id="0" name=""/>
        <dsp:cNvSpPr/>
      </dsp:nvSpPr>
      <dsp:spPr>
        <a:xfrm>
          <a:off x="836555" y="2719489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Regional identity</a:t>
          </a:r>
          <a:r>
            <a:rPr lang="en-GB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 nationalism </a:t>
          </a:r>
          <a:r>
            <a:rPr lang="en-GB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and</a:t>
          </a:r>
          <a:r>
            <a:rPr lang="en-GB" sz="20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 ethnicity</a:t>
          </a:r>
          <a:endParaRPr lang="en-US" sz="200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36555" y="2719489"/>
        <a:ext cx="7050144" cy="724290"/>
      </dsp:txXfrm>
    </dsp:sp>
    <dsp:sp modelId="{41583633-32EB-498F-AEBE-1928D67D8211}">
      <dsp:nvSpPr>
        <dsp:cNvPr id="0" name=""/>
        <dsp:cNvSpPr/>
      </dsp:nvSpPr>
      <dsp:spPr>
        <a:xfrm>
          <a:off x="0" y="3624853"/>
          <a:ext cx="7886700" cy="724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7A495-F77B-4B5E-B9B2-4C0DEBE08EEC}">
      <dsp:nvSpPr>
        <dsp:cNvPr id="0" name=""/>
        <dsp:cNvSpPr/>
      </dsp:nvSpPr>
      <dsp:spPr>
        <a:xfrm>
          <a:off x="219097" y="3787818"/>
          <a:ext cx="398359" cy="3983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712F1-2D31-4B51-A5B9-B8E65B2BCF99}">
      <dsp:nvSpPr>
        <dsp:cNvPr id="0" name=""/>
        <dsp:cNvSpPr/>
      </dsp:nvSpPr>
      <dsp:spPr>
        <a:xfrm>
          <a:off x="836555" y="3624853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36555" y="3624853"/>
        <a:ext cx="7050144" cy="7242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6DF3E-E81B-4A48-9856-68486DD62869}">
      <dsp:nvSpPr>
        <dsp:cNvPr id="0" name=""/>
        <dsp:cNvSpPr/>
      </dsp:nvSpPr>
      <dsp:spPr>
        <a:xfrm>
          <a:off x="0" y="127179"/>
          <a:ext cx="78867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Factors influencing register choice</a:t>
          </a:r>
          <a:r>
            <a:rPr lang="cs-CZ" sz="2700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sz="270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842" y="158021"/>
        <a:ext cx="7825016" cy="570116"/>
      </dsp:txXfrm>
    </dsp:sp>
    <dsp:sp modelId="{04D9F63C-45C7-42C4-BE00-12E640FBA932}">
      <dsp:nvSpPr>
        <dsp:cNvPr id="0" name=""/>
        <dsp:cNvSpPr/>
      </dsp:nvSpPr>
      <dsp:spPr>
        <a:xfrm>
          <a:off x="0" y="758979"/>
          <a:ext cx="7886700" cy="21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mbria" panose="02040503050406030204" pitchFamily="18" charset="0"/>
              <a:ea typeface="Cambria" panose="02040503050406030204" pitchFamily="18" charset="0"/>
            </a:rPr>
            <a:t>Age</a:t>
          </a:r>
          <a:endParaRPr lang="en-US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mbria" panose="02040503050406030204" pitchFamily="18" charset="0"/>
              <a:ea typeface="Cambria" panose="02040503050406030204" pitchFamily="18" charset="0"/>
            </a:rPr>
            <a:t>Sex</a:t>
          </a:r>
          <a:endParaRPr lang="en-US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>
              <a:latin typeface="Cambria" panose="02040503050406030204" pitchFamily="18" charset="0"/>
              <a:ea typeface="Cambria" panose="02040503050406030204" pitchFamily="18" charset="0"/>
            </a:rPr>
            <a:t>S</a:t>
          </a:r>
          <a:r>
            <a:rPr lang="en-GB" sz="2100" kern="1200" dirty="0">
              <a:latin typeface="Cambria" panose="02040503050406030204" pitchFamily="18" charset="0"/>
              <a:ea typeface="Cambria" panose="02040503050406030204" pitchFamily="18" charset="0"/>
            </a:rPr>
            <a:t>ocioeconomic status</a:t>
          </a:r>
          <a:endParaRPr lang="en-US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>
              <a:latin typeface="Cambria" panose="02040503050406030204" pitchFamily="18" charset="0"/>
              <a:ea typeface="Cambria" panose="02040503050406030204" pitchFamily="18" charset="0"/>
            </a:rPr>
            <a:t>R</a:t>
          </a:r>
          <a:r>
            <a:rPr lang="en-GB" sz="2100" kern="1200" dirty="0">
              <a:latin typeface="Cambria" panose="02040503050406030204" pitchFamily="18" charset="0"/>
              <a:ea typeface="Cambria" panose="02040503050406030204" pitchFamily="18" charset="0"/>
            </a:rPr>
            <a:t>egional background</a:t>
          </a:r>
          <a:endParaRPr lang="en-US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>
              <a:latin typeface="Cambria" panose="02040503050406030204" pitchFamily="18" charset="0"/>
              <a:ea typeface="Cambria" panose="02040503050406030204" pitchFamily="18" charset="0"/>
            </a:rPr>
            <a:t>I</a:t>
          </a:r>
          <a:r>
            <a:rPr lang="en-GB" sz="2100" kern="1200" dirty="0">
              <a:latin typeface="Cambria" panose="02040503050406030204" pitchFamily="18" charset="0"/>
              <a:ea typeface="Cambria" panose="02040503050406030204" pitchFamily="18" charset="0"/>
            </a:rPr>
            <a:t>ntimacy between participants</a:t>
          </a:r>
          <a:endParaRPr lang="en-US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>
              <a:latin typeface="Cambria" panose="02040503050406030204" pitchFamily="18" charset="0"/>
              <a:ea typeface="Cambria" panose="02040503050406030204" pitchFamily="18" charset="0"/>
            </a:rPr>
            <a:t>F</a:t>
          </a:r>
          <a:r>
            <a:rPr lang="en-GB" sz="2100" kern="1200" dirty="0">
              <a:latin typeface="Cambria" panose="02040503050406030204" pitchFamily="18" charset="0"/>
              <a:ea typeface="Cambria" panose="02040503050406030204" pitchFamily="18" charset="0"/>
            </a:rPr>
            <a:t>ormality of the situatio</a:t>
          </a:r>
          <a:r>
            <a:rPr lang="cs-CZ" sz="2100" kern="1200" dirty="0">
              <a:latin typeface="Cambria" panose="02040503050406030204" pitchFamily="18" charset="0"/>
              <a:ea typeface="Cambria" panose="02040503050406030204" pitchFamily="18" charset="0"/>
            </a:rPr>
            <a:t>n</a:t>
          </a:r>
          <a:endParaRPr lang="en-US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758979"/>
        <a:ext cx="7886700" cy="2123819"/>
      </dsp:txXfrm>
    </dsp:sp>
    <dsp:sp modelId="{B9D8B91A-11A6-4D31-966E-748CDDBB0E10}">
      <dsp:nvSpPr>
        <dsp:cNvPr id="0" name=""/>
        <dsp:cNvSpPr/>
      </dsp:nvSpPr>
      <dsp:spPr>
        <a:xfrm>
          <a:off x="0" y="2882799"/>
          <a:ext cx="78867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cs-CZ" sz="2700" b="1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H</a:t>
          </a:r>
          <a:r>
            <a:rPr lang="en-GB" sz="2700" b="1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yperadaptation”</a:t>
          </a:r>
          <a:endParaRPr lang="en-US" sz="2700" b="1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842" y="2913641"/>
        <a:ext cx="7825016" cy="570116"/>
      </dsp:txXfrm>
    </dsp:sp>
    <dsp:sp modelId="{6AE2161E-B6DA-42BE-9019-0D9E26EC3EF6}">
      <dsp:nvSpPr>
        <dsp:cNvPr id="0" name=""/>
        <dsp:cNvSpPr/>
      </dsp:nvSpPr>
      <dsp:spPr>
        <a:xfrm>
          <a:off x="0" y="3592358"/>
          <a:ext cx="78867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rPr>
            <a:t>Accomodation theory </a:t>
          </a:r>
          <a:r>
            <a:rPr lang="cs-CZ" sz="2700" kern="1200" dirty="0">
              <a:latin typeface="Cambria" panose="02040503050406030204" pitchFamily="18" charset="0"/>
              <a:ea typeface="Cambria" panose="02040503050406030204" pitchFamily="18" charset="0"/>
            </a:rPr>
            <a:t>– convergence / divergence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842" y="3623200"/>
        <a:ext cx="7825016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1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3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0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4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5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8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1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0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82FB-EBA8-43C0-98B5-4D293B5C9B2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FA6D-34BE-4BAB-851F-A3728769F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2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ridgingtheunbridgeable.com/2012/11/22/researching-john-honey/" TargetMode="External"/><Relationship Id="rId2" Type="http://schemas.openxmlformats.org/officeDocument/2006/relationships/hyperlink" Target="https://bridgingtheunbridgeable.com/2012/03/07/who-was-john-hone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fjgk5/Sociophonology_of_RP.pdf" TargetMode="External"/><Relationship Id="rId2" Type="http://schemas.openxmlformats.org/officeDocument/2006/relationships/hyperlink" Target="https://core.ac.uk/download/pdf/3080955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indexcopernicus.com/api/file/viewByFileId/11126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76464" cy="2987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300" b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John Honey's Sociophonology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-108520" y="2376222"/>
            <a:ext cx="3528392" cy="78295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spc="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Vojtěch Bezděk</a:t>
            </a:r>
            <a:endParaRPr lang="cs-CZ" spc="8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spc="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541025</a:t>
            </a:r>
          </a:p>
        </p:txBody>
      </p:sp>
      <p:pic>
        <p:nvPicPr>
          <p:cNvPr id="9" name="Picture 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BD37706B-CA94-7E0F-61B1-3F7110E64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50" y="2106397"/>
            <a:ext cx="2814050" cy="13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0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00C1BB1-C98F-CA92-F162-3F3FD188F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98642"/>
              </p:ext>
            </p:extLst>
          </p:nvPr>
        </p:nvGraphicFramePr>
        <p:xfrm>
          <a:off x="1835696" y="177281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B698CA3F-BFEE-ACBA-0505-A148F3A96F3D}"/>
              </a:ext>
            </a:extLst>
          </p:cNvPr>
          <p:cNvSpPr txBox="1">
            <a:spLocks/>
          </p:cNvSpPr>
          <p:nvPr/>
        </p:nvSpPr>
        <p:spPr>
          <a:xfrm>
            <a:off x="628650" y="556337"/>
            <a:ext cx="8047806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Significance of 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and Standard Accents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1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75295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Variants can be positive or negative, often based on social perceptions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We distinguish between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indicators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(variants with minimal social significance)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markers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(variants with clear social significance)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stereotypes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(general characterizations of speech forms)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Stereotypes extend to languages, with some languages perceived as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beautiful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while others are deemed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ugly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“harsh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Cultural differences influence evaluations; for example, the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Kipsigis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language in East Africa was praised for its melodiousness by a British colonial governor</a:t>
            </a:r>
          </a:p>
          <a:p>
            <a:pPr lvl="1"/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916155D-CEC9-76C6-C318-8FDE51F67358}"/>
              </a:ext>
            </a:extLst>
          </p:cNvPr>
          <p:cNvSpPr txBox="1">
            <a:spLocks/>
          </p:cNvSpPr>
          <p:nvPr/>
        </p:nvSpPr>
        <p:spPr>
          <a:xfrm>
            <a:off x="628650" y="556337"/>
            <a:ext cx="8047806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Social Significance of Accent Variation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8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8608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Hierarchy of Accent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</a:t>
            </a:r>
            <a:endParaRPr lang="en-GB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B8FB807-35DA-70E6-D255-D2A04DF93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838616"/>
              </p:ext>
            </p:extLst>
          </p:nvPr>
        </p:nvGraphicFramePr>
        <p:xfrm>
          <a:off x="789252" y="1711649"/>
          <a:ext cx="7565496" cy="491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32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55597ECA-9AC5-527C-2324-E9CD1AD94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141303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975CA836-661E-BB91-D4FA-30E0A8FD1B0D}"/>
              </a:ext>
            </a:extLst>
          </p:cNvPr>
          <p:cNvSpPr txBox="1">
            <a:spLocks/>
          </p:cNvSpPr>
          <p:nvPr/>
        </p:nvSpPr>
        <p:spPr>
          <a:xfrm>
            <a:off x="1547664" y="386086"/>
            <a:ext cx="74546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Persistence of Accents</a:t>
            </a:r>
            <a:endParaRPr lang="en-GB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A6D34-65C5-2A8C-8445-367C01C339D9}"/>
              </a:ext>
            </a:extLst>
          </p:cNvPr>
          <p:cNvSpPr/>
          <p:nvPr/>
        </p:nvSpPr>
        <p:spPr>
          <a:xfrm>
            <a:off x="539552" y="5445224"/>
            <a:ext cx="8280920" cy="8532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0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in a dress&#10;&#10;Description automatically generated with medium confidence">
            <a:extLst>
              <a:ext uri="{FF2B5EF4-FFF2-40B4-BE49-F238E27FC236}">
                <a16:creationId xmlns:a16="http://schemas.microsoft.com/office/drawing/2014/main" id="{A72C3F4A-2017-65D6-EB53-AE75BC195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4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  <a:noFill/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8512"/>
            <a:ext cx="4176464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Accent Adoption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2483774"/>
            <a:ext cx="4176464" cy="41764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What influences our accent?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Adolescents adopt nonstandard accents as badges of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identity</a:t>
            </a:r>
          </a:p>
          <a:p>
            <a:pPr marL="0" indent="0"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Language serves as a powerful expression of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local identity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Pygmalion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educatedness =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spoken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Register and Accent Variation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FAF3FDA3-A049-35B2-4B07-7BDAA2056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14267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98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1175ABFB-767A-F11F-CF23-08F0A7EE0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5" r="43067" b="-1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Related paper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2743200"/>
            <a:ext cx="4608511" cy="39261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Variability and change in Received Pronunciation</a:t>
            </a:r>
          </a:p>
          <a:p>
            <a:pPr marL="0" indent="0">
              <a:buNone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study of six phonological variables in the speech of television newsreaders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(2006)</a:t>
            </a:r>
          </a:p>
          <a:p>
            <a:pPr marL="0" indent="0">
              <a:buNone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Dissertation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Bente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R.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Hannisdal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University of Bergen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700" dirty="0"/>
          </a:p>
          <a:p>
            <a:endParaRPr lang="en-GB" sz="1700" dirty="0"/>
          </a:p>
        </p:txBody>
      </p:sp>
      <p:pic>
        <p:nvPicPr>
          <p:cNvPr id="6" name="Picture 5" descr="A logo with an owl on it&#10;&#10;Description automatically generated">
            <a:extLst>
              <a:ext uri="{FF2B5EF4-FFF2-40B4-BE49-F238E27FC236}">
                <a16:creationId xmlns:a16="http://schemas.microsoft.com/office/drawing/2014/main" id="{EF8E1D6B-D8C1-2AA4-6AA3-08AD2CD0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16" y="5442603"/>
            <a:ext cx="1237251" cy="12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9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50AA97C3-9100-ACC1-27E2-6826787BFDAE}"/>
              </a:ext>
            </a:extLst>
          </p:cNvPr>
          <p:cNvSpPr txBox="1">
            <a:spLocks/>
          </p:cNvSpPr>
          <p:nvPr/>
        </p:nvSpPr>
        <p:spPr>
          <a:xfrm>
            <a:off x="683568" y="548680"/>
            <a:ext cx="8515350" cy="78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Variability and change in </a:t>
            </a:r>
            <a:r>
              <a:rPr lang="cs-CZ" sz="4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B3C408-1DC0-F0FC-995F-2128172D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5434637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mpirical investigation of current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as spoken by television newsreaders</a:t>
            </a: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ims to explore aspects of </a:t>
            </a:r>
            <a:r>
              <a:rPr lang="cs-CZ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variability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by a detailed analysis of a set of phonological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variables</a:t>
            </a: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GB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mpirical basis for the investigation is 30 hours of speech produced by 30 news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presenters from three different television news channels</a:t>
            </a: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Speech aspects 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Honey claims that social class was never the most important defining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haracteristic of </a:t>
            </a: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, and “superior social rank was not in itself a guarantee of the right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accent”</a:t>
            </a: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90748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B5B8-27C2-BC61-FF35-D93EB79F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92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Variability and change in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746-89E1-721F-C1D5-1A40AEA5C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No 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poken standard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GB" sz="2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displays considerable variability</a:t>
            </a:r>
            <a:r>
              <a:rPr lang="cs-CZ" sz="2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and that the phonetic properties of the accent have not remained static</a:t>
            </a:r>
            <a:endParaRPr lang="cs-CZ" sz="24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4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Updating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</a:p>
          <a:p>
            <a:pPr algn="l"/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Further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research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05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Related paper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326164"/>
            <a:ext cx="4536503" cy="42711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ambria" panose="02040503050406030204" pitchFamily="18" charset="0"/>
                <a:ea typeface="Cambria" panose="02040503050406030204" pitchFamily="18" charset="0"/>
              </a:rPr>
              <a:t>Sociophonology of Receive</a:t>
            </a:r>
            <a:r>
              <a:rPr lang="cs-CZ" sz="1700" b="1" dirty="0">
                <a:latin typeface="Cambria" panose="02040503050406030204" pitchFamily="18" charset="0"/>
                <a:ea typeface="Cambria" panose="02040503050406030204" pitchFamily="18" charset="0"/>
              </a:rPr>
              <a:t>d </a:t>
            </a:r>
            <a:r>
              <a:rPr lang="en-GB" sz="1700" b="1" dirty="0">
                <a:latin typeface="Cambria" panose="02040503050406030204" pitchFamily="18" charset="0"/>
                <a:ea typeface="Cambria" panose="02040503050406030204" pitchFamily="18" charset="0"/>
              </a:rPr>
              <a:t>Pronunciation:</a:t>
            </a:r>
            <a:r>
              <a:rPr lang="cs-CZ" sz="1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Native and Non-Native Environments</a:t>
            </a:r>
            <a:r>
              <a:rPr lang="cs-CZ" sz="1700" dirty="0">
                <a:latin typeface="Cambria" panose="02040503050406030204" pitchFamily="18" charset="0"/>
                <a:ea typeface="Cambria" panose="02040503050406030204" pitchFamily="18" charset="0"/>
              </a:rPr>
              <a:t> (2017)</a:t>
            </a:r>
          </a:p>
          <a:p>
            <a:pPr marL="0" indent="0">
              <a:buNone/>
            </a:pPr>
            <a:endParaRPr lang="cs-CZ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Dissertation </a:t>
            </a:r>
            <a:r>
              <a:rPr lang="cs-CZ" sz="17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Ludmila Urbanová</a:t>
            </a:r>
            <a:endParaRPr lang="cs-CZ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Masaryk University</a:t>
            </a:r>
          </a:p>
        </p:txBody>
      </p:sp>
      <p:pic>
        <p:nvPicPr>
          <p:cNvPr id="15" name="Picture 14" descr="Piles of paperwork">
            <a:extLst>
              <a:ext uri="{FF2B5EF4-FFF2-40B4-BE49-F238E27FC236}">
                <a16:creationId xmlns:a16="http://schemas.microsoft.com/office/drawing/2014/main" id="{33346296-C8C1-1AC1-CDAE-EFF2CC6B6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7" r="25610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007E23F4-4D3E-8963-C795-75CB952D1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83" y="4918157"/>
            <a:ext cx="2506048" cy="11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FD78930-3A75-D206-4C4E-5AA15D71C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629890"/>
              </p:ext>
            </p:extLst>
          </p:nvPr>
        </p:nvGraphicFramePr>
        <p:xfrm>
          <a:off x="429368" y="1844824"/>
          <a:ext cx="5222752" cy="466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C7B1921B-C5A0-C3FB-EE1D-BE5ED61C6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r="9490" b="-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979D8229-E98B-C411-8A48-ED18F7A1D0FB}"/>
              </a:ext>
            </a:extLst>
          </p:cNvPr>
          <p:cNvSpPr txBox="1">
            <a:spLocks/>
          </p:cNvSpPr>
          <p:nvPr/>
        </p:nvSpPr>
        <p:spPr>
          <a:xfrm>
            <a:off x="2051720" y="548680"/>
            <a:ext cx="6067565" cy="78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Who was John Honey?</a:t>
            </a:r>
          </a:p>
        </p:txBody>
      </p:sp>
    </p:spTree>
    <p:extLst>
      <p:ext uri="{BB962C8B-B14F-4D97-AF65-F5344CB8AC3E}">
        <p14:creationId xmlns:p14="http://schemas.microsoft.com/office/powerpoint/2010/main" val="423526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0043-03C4-C4FE-7E1D-657922DD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Sociophonology of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b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ACEE-E9F4-9C20-4883-AF836757E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ims to offer an analysis of varieties of </a:t>
            </a: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eceived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ronunciation</a:t>
            </a: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Updating the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English Language Teaching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significance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to Czech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teachers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l">
              <a:buNone/>
            </a:pP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Researc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h is conducted </a:t>
            </a: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using recordings and an additional questionnaire </a:t>
            </a:r>
            <a:endParaRPr lang="cs-CZ" sz="2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4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0043-03C4-C4FE-7E1D-657922DD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Sociophonology of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br>
              <a:rPr lang="cs-CZ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ACEE-E9F4-9C20-4883-AF836757E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These recordings are evaluated by 20 English and 20 Czech respondents</a:t>
            </a:r>
            <a:endParaRPr lang="cs-CZ" sz="2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Differences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between respondents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/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Native speakers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intuition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higher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sensitivity and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relative terms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algn="l"/>
            <a:endParaRPr lang="en-GB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lvl="1"/>
            <a:r>
              <a:rPr lang="en-GB" sz="20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Non-native speakers 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absolute terms</a:t>
            </a: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algn="l"/>
            <a:endParaRPr lang="en-GB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The research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suggest that traditional </a:t>
            </a: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need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cs-CZ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update</a:t>
            </a:r>
            <a:endParaRPr lang="en-GB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39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45024" y="762001"/>
            <a:ext cx="4032448" cy="1708244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Related paper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Colourful rolled magazines">
            <a:extLst>
              <a:ext uri="{FF2B5EF4-FFF2-40B4-BE49-F238E27FC236}">
                <a16:creationId xmlns:a16="http://schemas.microsoft.com/office/drawing/2014/main" id="{2BD4F429-67AA-DF92-181B-718FF7126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0" r="26320" b="-2"/>
          <a:stretch/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2204864"/>
            <a:ext cx="3600400" cy="45365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sz="1700" b="1" dirty="0">
                <a:latin typeface="Cambria" panose="02040503050406030204" pitchFamily="18" charset="0"/>
                <a:ea typeface="Cambria" panose="02040503050406030204" pitchFamily="18" charset="0"/>
              </a:rPr>
              <a:t>ranslation Challenges in Rendering Idiolects of Literary Characters</a:t>
            </a:r>
            <a:r>
              <a:rPr lang="cs-CZ" sz="1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700" dirty="0">
                <a:latin typeface="Cambria" panose="02040503050406030204" pitchFamily="18" charset="0"/>
                <a:ea typeface="Cambria" panose="02040503050406030204" pitchFamily="18" charset="0"/>
              </a:rPr>
              <a:t>(2019)</a:t>
            </a:r>
          </a:p>
          <a:p>
            <a:endParaRPr lang="cs-CZ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Article</a:t>
            </a:r>
            <a:r>
              <a:rPr lang="cs-CZ" sz="1700" dirty="0"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Olha Sung </a:t>
            </a:r>
            <a:endParaRPr lang="cs-CZ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Kyiv National Linguistic University  </a:t>
            </a:r>
          </a:p>
        </p:txBody>
      </p:sp>
      <p:pic>
        <p:nvPicPr>
          <p:cNvPr id="5" name="Picture 4" descr="A logo of a book and a globe&#10;&#10;Description automatically generated">
            <a:extLst>
              <a:ext uri="{FF2B5EF4-FFF2-40B4-BE49-F238E27FC236}">
                <a16:creationId xmlns:a16="http://schemas.microsoft.com/office/drawing/2014/main" id="{2D477EBD-7A27-9E5D-3680-28FAD5F3C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6" y="5702324"/>
            <a:ext cx="1295112" cy="10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7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398-BA70-650A-67D1-98FBABA6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700" b="1" dirty="0">
                <a:latin typeface="Cambria" panose="02040503050406030204" pitchFamily="18" charset="0"/>
                <a:ea typeface="Cambria" panose="02040503050406030204" pitchFamily="18" charset="0"/>
              </a:rPr>
              <a:t>Translation Challenges in Rendering Idiolects of Literary Characters</a:t>
            </a:r>
            <a:endParaRPr lang="en-GB" sz="3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3570-4672-A916-4E79-912D816BF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Usage of Honey‘s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Continuum of Linguistic Variation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cs-CZ" sz="2000" b="0" i="0" dirty="0"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Translation strategies </a:t>
            </a:r>
            <a:endParaRPr lang="cs-CZ" sz="2000" dirty="0"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GB" sz="2000" dirty="0"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Comparative analysis </a:t>
            </a:r>
            <a:endParaRPr lang="cs-CZ" sz="2000" dirty="0"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000" b="1" i="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Russian</a:t>
            </a: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Ukrainian</a:t>
            </a: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translations of </a:t>
            </a:r>
            <a:r>
              <a:rPr lang="cs-CZ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short story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For Esme With Love and Squalor</a:t>
            </a:r>
            <a:r>
              <a:rPr lang="en-GB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cs-CZ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DF066-D346-524E-4E56-A15DF1531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00772"/>
            <a:ext cx="4038600" cy="172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88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F88A-325F-DA21-A3ED-FB3F79AE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87634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https://bridgingtheunbridgeable.com/2012/03/07/who-was-john-honey/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https://bridgingtheunbridgeable.com/2012/11/22/researching-john-honey/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HONEY, JOHN. "Sociophonology." The Handbook of Sociolinguistics.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Coulmas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Florian (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ed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). Blackwell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Publishing, 1998. Blackwell Reference Online. 28 December 2007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&lt;http://www.blackwellreference.com/subscriber/tocnode?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id=g9780631211938_chunk_g97806312119388&gt;</a:t>
            </a:r>
          </a:p>
        </p:txBody>
      </p:sp>
    </p:spTree>
    <p:extLst>
      <p:ext uri="{BB962C8B-B14F-4D97-AF65-F5344CB8AC3E}">
        <p14:creationId xmlns:p14="http://schemas.microsoft.com/office/powerpoint/2010/main" val="636586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https://core.ac.uk/download/pdf/30809552.pdf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https://is.muni.cz/th/fjgk5/Sociophonology_of_RP.pdf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https://journals.indexcopernicus.com/api/file/viewByFileId/1112616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3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067565" cy="7863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Who was John Honey?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FD78930-3A75-D206-4C4E-5AA15D71C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28540"/>
              </p:ext>
            </p:extLst>
          </p:nvPr>
        </p:nvGraphicFramePr>
        <p:xfrm>
          <a:off x="429368" y="1844824"/>
          <a:ext cx="5222752" cy="466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C7B1921B-C5A0-C3FB-EE1D-BE5ED61C6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r="9490" b="-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1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169645B-5702-CB1F-BB86-B6DE8E226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200912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F7568809-3B24-0417-564E-447FC9C6153B}"/>
              </a:ext>
            </a:extLst>
          </p:cNvPr>
          <p:cNvSpPr txBox="1">
            <a:spLocks/>
          </p:cNvSpPr>
          <p:nvPr/>
        </p:nvSpPr>
        <p:spPr>
          <a:xfrm>
            <a:off x="683568" y="548680"/>
            <a:ext cx="8515350" cy="78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Understanding Sociophonology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7142" y="1826933"/>
            <a:ext cx="5907875" cy="4334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9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Example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cs-CZ" sz="1900" dirty="0"/>
          </a:p>
          <a:p>
            <a:pPr marL="0" indent="0">
              <a:buNone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British dialect: </a:t>
            </a: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	          </a:t>
            </a:r>
            <a:r>
              <a:rPr lang="cs-CZ" sz="19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American dialect: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en-GB" sz="1900" b="1" dirty="0">
                <a:solidFill>
                  <a:schemeClr val="accent1">
                    <a:lumMod val="50000"/>
                  </a:schemeClr>
                </a:solidFill>
              </a:rPr>
              <a:t>Leisure</a:t>
            </a:r>
            <a:r>
              <a:rPr lang="cs-CZ" sz="1900" dirty="0"/>
              <a:t>    </a:t>
            </a:r>
            <a:r>
              <a:rPr lang="en-GB" sz="1900" dirty="0"/>
              <a:t> </a:t>
            </a:r>
            <a:r>
              <a:rPr lang="cs-CZ" sz="1900" dirty="0"/>
              <a:t>  </a:t>
            </a:r>
            <a:r>
              <a:rPr lang="en-GB" sz="1900" dirty="0"/>
              <a:t>[ˈ</a:t>
            </a:r>
            <a:r>
              <a:rPr lang="en-GB" sz="1900" dirty="0" err="1"/>
              <a:t>leʒ.ər</a:t>
            </a:r>
            <a:r>
              <a:rPr lang="en-GB" sz="1900" dirty="0"/>
              <a:t>] </a:t>
            </a:r>
            <a:r>
              <a:rPr lang="cs-CZ" sz="1900" dirty="0"/>
              <a:t>		</a:t>
            </a:r>
            <a:r>
              <a:rPr lang="en-GB" sz="1900" dirty="0"/>
              <a:t> </a:t>
            </a:r>
            <a:r>
              <a:rPr lang="cs-CZ" sz="1900" dirty="0"/>
              <a:t>       </a:t>
            </a:r>
            <a:r>
              <a:rPr lang="en-GB" sz="1900" dirty="0"/>
              <a:t>[ˈliː.</a:t>
            </a:r>
            <a:r>
              <a:rPr lang="en-GB" sz="1900" dirty="0" err="1"/>
              <a:t>ʒɚ</a:t>
            </a:r>
            <a:r>
              <a:rPr lang="en-GB" sz="1900" dirty="0"/>
              <a:t>]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en-GB" sz="1900" b="1" dirty="0">
                <a:solidFill>
                  <a:schemeClr val="accent1">
                    <a:lumMod val="50000"/>
                  </a:schemeClr>
                </a:solidFill>
              </a:rPr>
              <a:t>Lever</a:t>
            </a:r>
            <a:r>
              <a:rPr lang="cs-CZ" sz="1900" dirty="0"/>
              <a:t> </a:t>
            </a:r>
            <a:r>
              <a:rPr lang="en-GB" sz="1900" dirty="0"/>
              <a:t> </a:t>
            </a:r>
            <a:r>
              <a:rPr lang="cs-CZ" sz="1900" dirty="0"/>
              <a:t>        </a:t>
            </a:r>
            <a:r>
              <a:rPr lang="en-GB" sz="1900" dirty="0"/>
              <a:t>[ˈliː.</a:t>
            </a:r>
            <a:r>
              <a:rPr lang="en-GB" sz="1900" dirty="0" err="1"/>
              <a:t>vər</a:t>
            </a:r>
            <a:r>
              <a:rPr lang="en-GB" sz="1900" dirty="0"/>
              <a:t>] </a:t>
            </a:r>
            <a:r>
              <a:rPr lang="cs-CZ" sz="1900" dirty="0"/>
              <a:t>		        </a:t>
            </a:r>
            <a:r>
              <a:rPr lang="en-GB" sz="1900" dirty="0"/>
              <a:t>[ˈ</a:t>
            </a:r>
            <a:r>
              <a:rPr lang="en-GB" sz="1900" dirty="0" err="1"/>
              <a:t>lev.ɚ</a:t>
            </a:r>
            <a:r>
              <a:rPr lang="en-GB" sz="1900" dirty="0"/>
              <a:t>] </a:t>
            </a:r>
          </a:p>
          <a:p>
            <a:pPr marL="0" indent="0" fontAlgn="base">
              <a:buNone/>
            </a:pPr>
            <a:br>
              <a:rPr lang="en-GB" sz="1900" b="1" dirty="0"/>
            </a:br>
            <a:endParaRPr lang="en-GB" sz="19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Graphic 6" descr="Řeč">
            <a:extLst>
              <a:ext uri="{FF2B5EF4-FFF2-40B4-BE49-F238E27FC236}">
                <a16:creationId xmlns:a16="http://schemas.microsoft.com/office/drawing/2014/main" id="{CCC302F3-D76F-FB9B-6176-45A2F91B2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B4AB5207-F32A-3A9B-776C-08F8799BD394}"/>
              </a:ext>
            </a:extLst>
          </p:cNvPr>
          <p:cNvSpPr txBox="1">
            <a:spLocks/>
          </p:cNvSpPr>
          <p:nvPr/>
        </p:nvSpPr>
        <p:spPr>
          <a:xfrm>
            <a:off x="683568" y="548680"/>
            <a:ext cx="8515350" cy="78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Understanding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Sociophonology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4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2C536A0-85E9-B072-6939-B25321D3E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926923"/>
              </p:ext>
            </p:extLst>
          </p:nvPr>
        </p:nvGraphicFramePr>
        <p:xfrm>
          <a:off x="852321" y="2227943"/>
          <a:ext cx="5033221" cy="378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Šipka: dvojitá 3">
            <a:extLst>
              <a:ext uri="{FF2B5EF4-FFF2-40B4-BE49-F238E27FC236}">
                <a16:creationId xmlns:a16="http://schemas.microsoft.com/office/drawing/2014/main" id="{0DC3842A-0FE0-995B-A07B-208CDCB9D89C}"/>
              </a:ext>
            </a:extLst>
          </p:cNvPr>
          <p:cNvSpPr/>
          <p:nvPr/>
        </p:nvSpPr>
        <p:spPr>
          <a:xfrm>
            <a:off x="6588224" y="3140968"/>
            <a:ext cx="357186" cy="57606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pka: dvojitá 5">
            <a:extLst>
              <a:ext uri="{FF2B5EF4-FFF2-40B4-BE49-F238E27FC236}">
                <a16:creationId xmlns:a16="http://schemas.microsoft.com/office/drawing/2014/main" id="{C0394DE8-C105-A217-45AD-68FB38C74862}"/>
              </a:ext>
            </a:extLst>
          </p:cNvPr>
          <p:cNvSpPr/>
          <p:nvPr/>
        </p:nvSpPr>
        <p:spPr>
          <a:xfrm>
            <a:off x="6984649" y="3159623"/>
            <a:ext cx="357186" cy="57606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pka: dvojitá 6">
            <a:extLst>
              <a:ext uri="{FF2B5EF4-FFF2-40B4-BE49-F238E27FC236}">
                <a16:creationId xmlns:a16="http://schemas.microsoft.com/office/drawing/2014/main" id="{2562704F-BB3B-19AD-9F69-D6D46757BC23}"/>
              </a:ext>
            </a:extLst>
          </p:cNvPr>
          <p:cNvSpPr/>
          <p:nvPr/>
        </p:nvSpPr>
        <p:spPr>
          <a:xfrm>
            <a:off x="7412729" y="3159623"/>
            <a:ext cx="357186" cy="57606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F8C9464-E00B-66E0-0B03-52EE2394E183}"/>
              </a:ext>
            </a:extLst>
          </p:cNvPr>
          <p:cNvSpPr txBox="1">
            <a:spLocks/>
          </p:cNvSpPr>
          <p:nvPr/>
        </p:nvSpPr>
        <p:spPr>
          <a:xfrm>
            <a:off x="628650" y="476672"/>
            <a:ext cx="8515350" cy="1365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Evolution of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		      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eceived 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ronunciation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7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>
                <a:latin typeface="Cambria" panose="02040503050406030204" pitchFamily="18" charset="0"/>
                <a:ea typeface="Cambria" panose="02040503050406030204" pitchFamily="18" charset="0"/>
              </a:rPr>
              <a:t>Evolution of </a:t>
            </a:r>
            <a:r>
              <a:rPr lang="en-GB" sz="3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sz="3700" dirty="0">
                <a:latin typeface="Cambria" panose="02040503050406030204" pitchFamily="18" charset="0"/>
                <a:ea typeface="Cambria" panose="02040503050406030204" pitchFamily="18" charset="0"/>
              </a:rPr>
              <a:t>eceived </a:t>
            </a:r>
            <a:r>
              <a:rPr lang="en-GB" sz="3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GB" sz="3700" dirty="0">
                <a:latin typeface="Cambria" panose="02040503050406030204" pitchFamily="18" charset="0"/>
                <a:ea typeface="Cambria" panose="02040503050406030204" pitchFamily="18" charset="0"/>
              </a:rPr>
              <a:t>ronunciation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8DAFC27-EA9C-4EE6-4E05-B2973CC2A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244427"/>
              </p:ext>
            </p:extLst>
          </p:nvPr>
        </p:nvGraphicFramePr>
        <p:xfrm>
          <a:off x="107504" y="1484784"/>
          <a:ext cx="8784976" cy="469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08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6337"/>
            <a:ext cx="5098053" cy="1651404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Two forms of 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01330"/>
            <a:ext cx="5098053" cy="3719384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Marked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royal family, aristocracy, senior army and naval officers, university teachers</a:t>
            </a:r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Unmarked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– BBC, doctors, teachers</a:t>
            </a: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Markings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= indicators of special social privilege or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pretension</a:t>
            </a:r>
          </a:p>
        </p:txBody>
      </p:sp>
      <p:pic>
        <p:nvPicPr>
          <p:cNvPr id="5" name="Picture 4" descr="Profile of a person with a flag on her hat&#10;&#10;Description automatically generated">
            <a:extLst>
              <a:ext uri="{FF2B5EF4-FFF2-40B4-BE49-F238E27FC236}">
                <a16:creationId xmlns:a16="http://schemas.microsoft.com/office/drawing/2014/main" id="{3AC96BDE-0F1C-CD1C-3F5A-EA24C5026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8166" y="376756"/>
            <a:ext cx="2996717" cy="2996717"/>
          </a:xfrm>
          <a:prstGeom prst="rect">
            <a:avLst/>
          </a:prstGeom>
          <a:noFill/>
        </p:spPr>
      </p:pic>
      <p:pic>
        <p:nvPicPr>
          <p:cNvPr id="7" name="Picture 6" descr="A person holding a test tube with a green liquid&#10;&#10;Description automatically generated">
            <a:extLst>
              <a:ext uri="{FF2B5EF4-FFF2-40B4-BE49-F238E27FC236}">
                <a16:creationId xmlns:a16="http://schemas.microsoft.com/office/drawing/2014/main" id="{BD9B37C1-40FE-2556-B8E2-726FC369D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67" y="3750229"/>
            <a:ext cx="2996717" cy="23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0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3393" y="2317921"/>
            <a:ext cx="3727327" cy="398374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Features cluster around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acrolect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(standard),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basilect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(broad popular speech), and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mesolect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(majority)</a:t>
            </a: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hyperlect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(marked RP accent) and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paralect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(close to RP with minor nonstandard features)</a:t>
            </a: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Education influences movement towards RP on the continuum</a:t>
            </a:r>
          </a:p>
          <a:p>
            <a:endParaRPr lang="en-US" sz="1400" dirty="0"/>
          </a:p>
          <a:p>
            <a:pPr marL="0"/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1AB52-FB4E-CA8D-2E56-BD95EA47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12" y="3068960"/>
            <a:ext cx="4024031" cy="1942809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39AE97-0327-4575-40C5-72896D5E7F12}"/>
              </a:ext>
            </a:extLst>
          </p:cNvPr>
          <p:cNvSpPr txBox="1">
            <a:spLocks/>
          </p:cNvSpPr>
          <p:nvPr/>
        </p:nvSpPr>
        <p:spPr>
          <a:xfrm>
            <a:off x="628650" y="556337"/>
            <a:ext cx="7909493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Continuum of Linguistic Variation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969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 2013–2022">
  <a:themeElements>
    <a:clrScheme name="Motiv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1062</Words>
  <Application>Microsoft Office PowerPoint</Application>
  <PresentationFormat>Předvádění na obrazovce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Motiv Office 2013–2022</vt:lpstr>
      <vt:lpstr>John Honey's Sociophonology</vt:lpstr>
      <vt:lpstr>Prezentace aplikace PowerPoint</vt:lpstr>
      <vt:lpstr>Who was John Honey?</vt:lpstr>
      <vt:lpstr>Prezentace aplikace PowerPoint</vt:lpstr>
      <vt:lpstr>Prezentace aplikace PowerPoint</vt:lpstr>
      <vt:lpstr>Prezentace aplikace PowerPoint</vt:lpstr>
      <vt:lpstr>Evolution of Received Pronunciation</vt:lpstr>
      <vt:lpstr>Two forms of RP</vt:lpstr>
      <vt:lpstr>Prezentace aplikace PowerPoint</vt:lpstr>
      <vt:lpstr>Prezentace aplikace PowerPoint</vt:lpstr>
      <vt:lpstr>Prezentace aplikace PowerPoint</vt:lpstr>
      <vt:lpstr>Hierarchy of Accents in UK</vt:lpstr>
      <vt:lpstr>Prezentace aplikace PowerPoint</vt:lpstr>
      <vt:lpstr>Accent Adoption</vt:lpstr>
      <vt:lpstr>Register and Accent Variation</vt:lpstr>
      <vt:lpstr>Related paper 1</vt:lpstr>
      <vt:lpstr>Prezentace aplikace PowerPoint</vt:lpstr>
      <vt:lpstr>Variability and change in RP</vt:lpstr>
      <vt:lpstr>Related paper 2</vt:lpstr>
      <vt:lpstr>Sociophonology of RP </vt:lpstr>
      <vt:lpstr>Sociophonology of RP </vt:lpstr>
      <vt:lpstr>Related paper 3</vt:lpstr>
      <vt:lpstr>Translation Challenges in Rendering Idiolects of Literary Characters</vt:lpstr>
      <vt:lpstr>Thank you for your attention!</vt:lpstr>
      <vt:lpstr>References: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Vojta</dc:creator>
  <cp:lastModifiedBy>Kateřina Tomková</cp:lastModifiedBy>
  <cp:revision>39</cp:revision>
  <dcterms:created xsi:type="dcterms:W3CDTF">2024-05-05T14:04:31Z</dcterms:created>
  <dcterms:modified xsi:type="dcterms:W3CDTF">2024-05-09T05:58:55Z</dcterms:modified>
</cp:coreProperties>
</file>