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89" r:id="rId3"/>
    <p:sldId id="257" r:id="rId4"/>
    <p:sldId id="258" r:id="rId5"/>
    <p:sldId id="259" r:id="rId6"/>
    <p:sldId id="260" r:id="rId7"/>
    <p:sldId id="261" r:id="rId8"/>
    <p:sldId id="264" r:id="rId9"/>
    <p:sldId id="265" r:id="rId10"/>
    <p:sldId id="267" r:id="rId11"/>
    <p:sldId id="268" r:id="rId12"/>
    <p:sldId id="270" r:id="rId13"/>
    <p:sldId id="272" r:id="rId14"/>
    <p:sldId id="274" r:id="rId15"/>
    <p:sldId id="275" r:id="rId16"/>
    <p:sldId id="277" r:id="rId17"/>
    <p:sldId id="280" r:id="rId18"/>
    <p:sldId id="281" r:id="rId19"/>
    <p:sldId id="282" r:id="rId20"/>
    <p:sldId id="283" r:id="rId21"/>
    <p:sldId id="276" r:id="rId22"/>
    <p:sldId id="284" r:id="rId23"/>
    <p:sldId id="285" r:id="rId24"/>
    <p:sldId id="286" r:id="rId25"/>
    <p:sldId id="287" r:id="rId26"/>
    <p:sldId id="288" r:id="rId27"/>
    <p:sldId id="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39"/>
    <p:restoredTop sz="96327"/>
  </p:normalViewPr>
  <p:slideViewPr>
    <p:cSldViewPr snapToGrid="0" snapToObjects="1">
      <p:cViewPr varScale="1">
        <p:scale>
          <a:sx n="105" d="100"/>
          <a:sy n="105" d="100"/>
        </p:scale>
        <p:origin x="208" y="6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9F23AD-26ED-467C-A1A3-2D3019B06E6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224EF9F-F985-45A8-AC84-0FFAD004F6D5}">
      <dgm:prSet/>
      <dgm:spPr/>
      <dgm:t>
        <a:bodyPr/>
        <a:lstStyle/>
        <a:p>
          <a:r>
            <a:rPr lang="en-CA"/>
            <a:t>Who's your father?</a:t>
          </a:r>
          <a:endParaRPr lang="en-US"/>
        </a:p>
      </dgm:t>
    </dgm:pt>
    <dgm:pt modelId="{19F0691D-110F-4772-B20E-605823D03BE1}" type="parTrans" cxnId="{BC89F9CA-DD94-467E-A7CF-19DB9CEA3413}">
      <dgm:prSet/>
      <dgm:spPr/>
      <dgm:t>
        <a:bodyPr/>
        <a:lstStyle/>
        <a:p>
          <a:endParaRPr lang="en-US"/>
        </a:p>
      </dgm:t>
    </dgm:pt>
    <dgm:pt modelId="{2700BB7A-AD48-45EA-AEB7-2A86597561BC}" type="sibTrans" cxnId="{BC89F9CA-DD94-467E-A7CF-19DB9CEA3413}">
      <dgm:prSet/>
      <dgm:spPr/>
      <dgm:t>
        <a:bodyPr/>
        <a:lstStyle/>
        <a:p>
          <a:endParaRPr lang="en-US"/>
        </a:p>
      </dgm:t>
    </dgm:pt>
    <dgm:pt modelId="{BB798BCE-59F5-4566-B937-216BDC471FEC}">
      <dgm:prSet/>
      <dgm:spPr/>
      <dgm:t>
        <a:bodyPr/>
        <a:lstStyle/>
        <a:p>
          <a:r>
            <a:rPr lang="en-CA"/>
            <a:t>How's your father?</a:t>
          </a:r>
          <a:endParaRPr lang="en-US"/>
        </a:p>
      </dgm:t>
    </dgm:pt>
    <dgm:pt modelId="{57806F09-1F08-4548-9006-336416AA803A}" type="parTrans" cxnId="{40FC3FE6-2EFC-4C48-83CC-45933A8340B8}">
      <dgm:prSet/>
      <dgm:spPr/>
      <dgm:t>
        <a:bodyPr/>
        <a:lstStyle/>
        <a:p>
          <a:endParaRPr lang="en-US"/>
        </a:p>
      </dgm:t>
    </dgm:pt>
    <dgm:pt modelId="{F54A116F-7F66-4F59-8736-04B062EC55CD}" type="sibTrans" cxnId="{40FC3FE6-2EFC-4C48-83CC-45933A8340B8}">
      <dgm:prSet/>
      <dgm:spPr/>
      <dgm:t>
        <a:bodyPr/>
        <a:lstStyle/>
        <a:p>
          <a:endParaRPr lang="en-US"/>
        </a:p>
      </dgm:t>
    </dgm:pt>
    <dgm:pt modelId="{059D4C5C-B19D-4B3E-AC63-872601F37C7C}">
      <dgm:prSet/>
      <dgm:spPr/>
      <dgm:t>
        <a:bodyPr/>
        <a:lstStyle/>
        <a:p>
          <a:r>
            <a:rPr lang="en-CA"/>
            <a:t>How are you?</a:t>
          </a:r>
          <a:endParaRPr lang="en-US"/>
        </a:p>
      </dgm:t>
    </dgm:pt>
    <dgm:pt modelId="{88994392-8C42-404E-A576-95B52D68F70B}" type="parTrans" cxnId="{A0F76CF7-2A0C-43B8-B2C5-FBB0F470EEE4}">
      <dgm:prSet/>
      <dgm:spPr/>
      <dgm:t>
        <a:bodyPr/>
        <a:lstStyle/>
        <a:p>
          <a:endParaRPr lang="en-US"/>
        </a:p>
      </dgm:t>
    </dgm:pt>
    <dgm:pt modelId="{0C6AE625-6A1F-43F3-A06E-C23247F843D0}" type="sibTrans" cxnId="{A0F76CF7-2A0C-43B8-B2C5-FBB0F470EEE4}">
      <dgm:prSet/>
      <dgm:spPr/>
      <dgm:t>
        <a:bodyPr/>
        <a:lstStyle/>
        <a:p>
          <a:endParaRPr lang="en-US"/>
        </a:p>
      </dgm:t>
    </dgm:pt>
    <dgm:pt modelId="{9617CD4A-FC0C-6E48-93D8-323FCD11FEF6}" type="pres">
      <dgm:prSet presAssocID="{779F23AD-26ED-467C-A1A3-2D3019B06E6A}" presName="linear" presStyleCnt="0">
        <dgm:presLayoutVars>
          <dgm:animLvl val="lvl"/>
          <dgm:resizeHandles val="exact"/>
        </dgm:presLayoutVars>
      </dgm:prSet>
      <dgm:spPr/>
    </dgm:pt>
    <dgm:pt modelId="{A66112CA-B17F-6241-942D-FCB69E6D74D3}" type="pres">
      <dgm:prSet presAssocID="{3224EF9F-F985-45A8-AC84-0FFAD004F6D5}" presName="parentText" presStyleLbl="node1" presStyleIdx="0" presStyleCnt="3">
        <dgm:presLayoutVars>
          <dgm:chMax val="0"/>
          <dgm:bulletEnabled val="1"/>
        </dgm:presLayoutVars>
      </dgm:prSet>
      <dgm:spPr/>
    </dgm:pt>
    <dgm:pt modelId="{93011E88-6BFC-0E42-94E7-18AE8DFC6ACE}" type="pres">
      <dgm:prSet presAssocID="{2700BB7A-AD48-45EA-AEB7-2A86597561BC}" presName="spacer" presStyleCnt="0"/>
      <dgm:spPr/>
    </dgm:pt>
    <dgm:pt modelId="{7AD5D137-2649-8743-B669-E189F8B0ABC9}" type="pres">
      <dgm:prSet presAssocID="{BB798BCE-59F5-4566-B937-216BDC471FEC}" presName="parentText" presStyleLbl="node1" presStyleIdx="1" presStyleCnt="3">
        <dgm:presLayoutVars>
          <dgm:chMax val="0"/>
          <dgm:bulletEnabled val="1"/>
        </dgm:presLayoutVars>
      </dgm:prSet>
      <dgm:spPr/>
    </dgm:pt>
    <dgm:pt modelId="{40CB282C-4EA9-BB46-9BF8-1529899FEB0A}" type="pres">
      <dgm:prSet presAssocID="{F54A116F-7F66-4F59-8736-04B062EC55CD}" presName="spacer" presStyleCnt="0"/>
      <dgm:spPr/>
    </dgm:pt>
    <dgm:pt modelId="{D39D416F-CA7A-8843-B2A8-5B755D926F75}" type="pres">
      <dgm:prSet presAssocID="{059D4C5C-B19D-4B3E-AC63-872601F37C7C}" presName="parentText" presStyleLbl="node1" presStyleIdx="2" presStyleCnt="3">
        <dgm:presLayoutVars>
          <dgm:chMax val="0"/>
          <dgm:bulletEnabled val="1"/>
        </dgm:presLayoutVars>
      </dgm:prSet>
      <dgm:spPr/>
    </dgm:pt>
  </dgm:ptLst>
  <dgm:cxnLst>
    <dgm:cxn modelId="{58EB0C3C-A356-404D-88FD-2717F8DE4C53}" type="presOf" srcId="{059D4C5C-B19D-4B3E-AC63-872601F37C7C}" destId="{D39D416F-CA7A-8843-B2A8-5B755D926F75}" srcOrd="0" destOrd="0" presId="urn:microsoft.com/office/officeart/2005/8/layout/vList2"/>
    <dgm:cxn modelId="{B73E1FA3-FBC0-FE4F-8877-DA09A5877F21}" type="presOf" srcId="{BB798BCE-59F5-4566-B937-216BDC471FEC}" destId="{7AD5D137-2649-8743-B669-E189F8B0ABC9}" srcOrd="0" destOrd="0" presId="urn:microsoft.com/office/officeart/2005/8/layout/vList2"/>
    <dgm:cxn modelId="{DDA79CB5-391B-5E41-91D3-478F834B2CE5}" type="presOf" srcId="{779F23AD-26ED-467C-A1A3-2D3019B06E6A}" destId="{9617CD4A-FC0C-6E48-93D8-323FCD11FEF6}" srcOrd="0" destOrd="0" presId="urn:microsoft.com/office/officeart/2005/8/layout/vList2"/>
    <dgm:cxn modelId="{BC89F9CA-DD94-467E-A7CF-19DB9CEA3413}" srcId="{779F23AD-26ED-467C-A1A3-2D3019B06E6A}" destId="{3224EF9F-F985-45A8-AC84-0FFAD004F6D5}" srcOrd="0" destOrd="0" parTransId="{19F0691D-110F-4772-B20E-605823D03BE1}" sibTransId="{2700BB7A-AD48-45EA-AEB7-2A86597561BC}"/>
    <dgm:cxn modelId="{40FC3FE6-2EFC-4C48-83CC-45933A8340B8}" srcId="{779F23AD-26ED-467C-A1A3-2D3019B06E6A}" destId="{BB798BCE-59F5-4566-B937-216BDC471FEC}" srcOrd="1" destOrd="0" parTransId="{57806F09-1F08-4548-9006-336416AA803A}" sibTransId="{F54A116F-7F66-4F59-8736-04B062EC55CD}"/>
    <dgm:cxn modelId="{A0F76CF7-2A0C-43B8-B2C5-FBB0F470EEE4}" srcId="{779F23AD-26ED-467C-A1A3-2D3019B06E6A}" destId="{059D4C5C-B19D-4B3E-AC63-872601F37C7C}" srcOrd="2" destOrd="0" parTransId="{88994392-8C42-404E-A576-95B52D68F70B}" sibTransId="{0C6AE625-6A1F-43F3-A06E-C23247F843D0}"/>
    <dgm:cxn modelId="{9EC45AF8-5BEE-3448-848B-381E96E23585}" type="presOf" srcId="{3224EF9F-F985-45A8-AC84-0FFAD004F6D5}" destId="{A66112CA-B17F-6241-942D-FCB69E6D74D3}" srcOrd="0" destOrd="0" presId="urn:microsoft.com/office/officeart/2005/8/layout/vList2"/>
    <dgm:cxn modelId="{DAA326E9-1263-1B49-BF75-C20911423FBB}" type="presParOf" srcId="{9617CD4A-FC0C-6E48-93D8-323FCD11FEF6}" destId="{A66112CA-B17F-6241-942D-FCB69E6D74D3}" srcOrd="0" destOrd="0" presId="urn:microsoft.com/office/officeart/2005/8/layout/vList2"/>
    <dgm:cxn modelId="{5D0F01DA-2715-AC4F-BF3D-F95B4D85B281}" type="presParOf" srcId="{9617CD4A-FC0C-6E48-93D8-323FCD11FEF6}" destId="{93011E88-6BFC-0E42-94E7-18AE8DFC6ACE}" srcOrd="1" destOrd="0" presId="urn:microsoft.com/office/officeart/2005/8/layout/vList2"/>
    <dgm:cxn modelId="{4FA73A8D-8F98-B24E-A3A7-8E0B4A8E7A9D}" type="presParOf" srcId="{9617CD4A-FC0C-6E48-93D8-323FCD11FEF6}" destId="{7AD5D137-2649-8743-B669-E189F8B0ABC9}" srcOrd="2" destOrd="0" presId="urn:microsoft.com/office/officeart/2005/8/layout/vList2"/>
    <dgm:cxn modelId="{6DE451B8-B97D-A34F-8DB2-858434959DFE}" type="presParOf" srcId="{9617CD4A-FC0C-6E48-93D8-323FCD11FEF6}" destId="{40CB282C-4EA9-BB46-9BF8-1529899FEB0A}" srcOrd="3" destOrd="0" presId="urn:microsoft.com/office/officeart/2005/8/layout/vList2"/>
    <dgm:cxn modelId="{C31464F6-AFA0-C04E-92BD-92D0D16C46D4}" type="presParOf" srcId="{9617CD4A-FC0C-6E48-93D8-323FCD11FEF6}" destId="{D39D416F-CA7A-8843-B2A8-5B755D926F75}"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05C2F3-522C-4B0F-9DCA-08D4EEBBF90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4987243-E8E5-42C4-9B26-3E1FEDD14DB4}">
      <dgm:prSet/>
      <dgm:spPr/>
      <dgm:t>
        <a:bodyPr/>
        <a:lstStyle/>
        <a:p>
          <a:r>
            <a:rPr lang="en-CA"/>
            <a:t>Be careful</a:t>
          </a:r>
          <a:endParaRPr lang="en-US"/>
        </a:p>
      </dgm:t>
    </dgm:pt>
    <dgm:pt modelId="{8B8C0331-2D78-4AC8-9100-CA65CF25960D}" type="parTrans" cxnId="{44DE3F97-BCAA-40F8-A088-A35EA24171F1}">
      <dgm:prSet/>
      <dgm:spPr/>
      <dgm:t>
        <a:bodyPr/>
        <a:lstStyle/>
        <a:p>
          <a:endParaRPr lang="en-US"/>
        </a:p>
      </dgm:t>
    </dgm:pt>
    <dgm:pt modelId="{28018F49-7773-4AA1-974A-14A0ECBDB17A}" type="sibTrans" cxnId="{44DE3F97-BCAA-40F8-A088-A35EA24171F1}">
      <dgm:prSet/>
      <dgm:spPr/>
      <dgm:t>
        <a:bodyPr/>
        <a:lstStyle/>
        <a:p>
          <a:endParaRPr lang="en-US"/>
        </a:p>
      </dgm:t>
    </dgm:pt>
    <dgm:pt modelId="{CB90BDF1-8825-48C4-AB3A-C2750BCDD415}">
      <dgm:prSet/>
      <dgm:spPr/>
      <dgm:t>
        <a:bodyPr/>
        <a:lstStyle/>
        <a:p>
          <a:r>
            <a:rPr lang="en-CA"/>
            <a:t>Be clever</a:t>
          </a:r>
          <a:endParaRPr lang="en-US"/>
        </a:p>
      </dgm:t>
    </dgm:pt>
    <dgm:pt modelId="{8AEA0D4C-2E64-4DA9-A361-191D673DD21E}" type="parTrans" cxnId="{254244D9-EB53-438B-9594-57BB9816AAE6}">
      <dgm:prSet/>
      <dgm:spPr/>
      <dgm:t>
        <a:bodyPr/>
        <a:lstStyle/>
        <a:p>
          <a:endParaRPr lang="en-US"/>
        </a:p>
      </dgm:t>
    </dgm:pt>
    <dgm:pt modelId="{5DDD4673-005E-4ED2-A2A6-4EDA1EDF5E90}" type="sibTrans" cxnId="{254244D9-EB53-438B-9594-57BB9816AAE6}">
      <dgm:prSet/>
      <dgm:spPr/>
      <dgm:t>
        <a:bodyPr/>
        <a:lstStyle/>
        <a:p>
          <a:endParaRPr lang="en-US"/>
        </a:p>
      </dgm:t>
    </dgm:pt>
    <dgm:pt modelId="{99EFF0F9-5F9C-4F11-B3D9-31CF3E49D54F}">
      <dgm:prSet/>
      <dgm:spPr/>
      <dgm:t>
        <a:bodyPr/>
        <a:lstStyle/>
        <a:p>
          <a:r>
            <a:rPr lang="en-CA"/>
            <a:t>This tastes metallic</a:t>
          </a:r>
          <a:endParaRPr lang="en-US"/>
        </a:p>
      </dgm:t>
    </dgm:pt>
    <dgm:pt modelId="{B82E98F6-33C5-4028-AAC6-A3BB27E9B090}" type="parTrans" cxnId="{01758B26-025F-44D4-B20D-B1E2A52D129A}">
      <dgm:prSet/>
      <dgm:spPr/>
      <dgm:t>
        <a:bodyPr/>
        <a:lstStyle/>
        <a:p>
          <a:endParaRPr lang="en-US"/>
        </a:p>
      </dgm:t>
    </dgm:pt>
    <dgm:pt modelId="{A92419A7-C123-42CA-99B5-B900C4F74767}" type="sibTrans" cxnId="{01758B26-025F-44D4-B20D-B1E2A52D129A}">
      <dgm:prSet/>
      <dgm:spPr/>
      <dgm:t>
        <a:bodyPr/>
        <a:lstStyle/>
        <a:p>
          <a:endParaRPr lang="en-US"/>
        </a:p>
      </dgm:t>
    </dgm:pt>
    <dgm:pt modelId="{019EAC5D-B5C8-3244-977E-1662FB6FE4C0}" type="pres">
      <dgm:prSet presAssocID="{F405C2F3-522C-4B0F-9DCA-08D4EEBBF906}" presName="linear" presStyleCnt="0">
        <dgm:presLayoutVars>
          <dgm:animLvl val="lvl"/>
          <dgm:resizeHandles val="exact"/>
        </dgm:presLayoutVars>
      </dgm:prSet>
      <dgm:spPr/>
    </dgm:pt>
    <dgm:pt modelId="{CFB3B37C-551E-3443-A632-734856EA44F4}" type="pres">
      <dgm:prSet presAssocID="{74987243-E8E5-42C4-9B26-3E1FEDD14DB4}" presName="parentText" presStyleLbl="node1" presStyleIdx="0" presStyleCnt="3">
        <dgm:presLayoutVars>
          <dgm:chMax val="0"/>
          <dgm:bulletEnabled val="1"/>
        </dgm:presLayoutVars>
      </dgm:prSet>
      <dgm:spPr/>
    </dgm:pt>
    <dgm:pt modelId="{AB579DF0-5DDD-D64F-81E0-C58753D5BDF4}" type="pres">
      <dgm:prSet presAssocID="{28018F49-7773-4AA1-974A-14A0ECBDB17A}" presName="spacer" presStyleCnt="0"/>
      <dgm:spPr/>
    </dgm:pt>
    <dgm:pt modelId="{BE10236D-C716-694C-A34D-E804C4C758A0}" type="pres">
      <dgm:prSet presAssocID="{CB90BDF1-8825-48C4-AB3A-C2750BCDD415}" presName="parentText" presStyleLbl="node1" presStyleIdx="1" presStyleCnt="3">
        <dgm:presLayoutVars>
          <dgm:chMax val="0"/>
          <dgm:bulletEnabled val="1"/>
        </dgm:presLayoutVars>
      </dgm:prSet>
      <dgm:spPr/>
    </dgm:pt>
    <dgm:pt modelId="{EA67EF1E-DEE0-F349-B710-D48367346C7E}" type="pres">
      <dgm:prSet presAssocID="{5DDD4673-005E-4ED2-A2A6-4EDA1EDF5E90}" presName="spacer" presStyleCnt="0"/>
      <dgm:spPr/>
    </dgm:pt>
    <dgm:pt modelId="{4843167E-1CB8-A949-935D-A6E60B39B973}" type="pres">
      <dgm:prSet presAssocID="{99EFF0F9-5F9C-4F11-B3D9-31CF3E49D54F}" presName="parentText" presStyleLbl="node1" presStyleIdx="2" presStyleCnt="3">
        <dgm:presLayoutVars>
          <dgm:chMax val="0"/>
          <dgm:bulletEnabled val="1"/>
        </dgm:presLayoutVars>
      </dgm:prSet>
      <dgm:spPr/>
    </dgm:pt>
  </dgm:ptLst>
  <dgm:cxnLst>
    <dgm:cxn modelId="{01758B26-025F-44D4-B20D-B1E2A52D129A}" srcId="{F405C2F3-522C-4B0F-9DCA-08D4EEBBF906}" destId="{99EFF0F9-5F9C-4F11-B3D9-31CF3E49D54F}" srcOrd="2" destOrd="0" parTransId="{B82E98F6-33C5-4028-AAC6-A3BB27E9B090}" sibTransId="{A92419A7-C123-42CA-99B5-B900C4F74767}"/>
    <dgm:cxn modelId="{52D5F74E-92ED-3D45-B6BE-732C1B9F1B0F}" type="presOf" srcId="{74987243-E8E5-42C4-9B26-3E1FEDD14DB4}" destId="{CFB3B37C-551E-3443-A632-734856EA44F4}" srcOrd="0" destOrd="0" presId="urn:microsoft.com/office/officeart/2005/8/layout/vList2"/>
    <dgm:cxn modelId="{44DE3F97-BCAA-40F8-A088-A35EA24171F1}" srcId="{F405C2F3-522C-4B0F-9DCA-08D4EEBBF906}" destId="{74987243-E8E5-42C4-9B26-3E1FEDD14DB4}" srcOrd="0" destOrd="0" parTransId="{8B8C0331-2D78-4AC8-9100-CA65CF25960D}" sibTransId="{28018F49-7773-4AA1-974A-14A0ECBDB17A}"/>
    <dgm:cxn modelId="{2987D6C8-2A7A-CC4C-BC07-218216F09409}" type="presOf" srcId="{CB90BDF1-8825-48C4-AB3A-C2750BCDD415}" destId="{BE10236D-C716-694C-A34D-E804C4C758A0}" srcOrd="0" destOrd="0" presId="urn:microsoft.com/office/officeart/2005/8/layout/vList2"/>
    <dgm:cxn modelId="{254244D9-EB53-438B-9594-57BB9816AAE6}" srcId="{F405C2F3-522C-4B0F-9DCA-08D4EEBBF906}" destId="{CB90BDF1-8825-48C4-AB3A-C2750BCDD415}" srcOrd="1" destOrd="0" parTransId="{8AEA0D4C-2E64-4DA9-A361-191D673DD21E}" sibTransId="{5DDD4673-005E-4ED2-A2A6-4EDA1EDF5E90}"/>
    <dgm:cxn modelId="{45CD4ADF-F5B2-1B48-9996-1728DDE0D222}" type="presOf" srcId="{99EFF0F9-5F9C-4F11-B3D9-31CF3E49D54F}" destId="{4843167E-1CB8-A949-935D-A6E60B39B973}" srcOrd="0" destOrd="0" presId="urn:microsoft.com/office/officeart/2005/8/layout/vList2"/>
    <dgm:cxn modelId="{B173A1FB-9975-7B4C-B557-66F2EDB8AB1B}" type="presOf" srcId="{F405C2F3-522C-4B0F-9DCA-08D4EEBBF906}" destId="{019EAC5D-B5C8-3244-977E-1662FB6FE4C0}" srcOrd="0" destOrd="0" presId="urn:microsoft.com/office/officeart/2005/8/layout/vList2"/>
    <dgm:cxn modelId="{5F1348CF-84A8-6B41-9CC6-CF105CD7E561}" type="presParOf" srcId="{019EAC5D-B5C8-3244-977E-1662FB6FE4C0}" destId="{CFB3B37C-551E-3443-A632-734856EA44F4}" srcOrd="0" destOrd="0" presId="urn:microsoft.com/office/officeart/2005/8/layout/vList2"/>
    <dgm:cxn modelId="{F31C5E88-B908-3F48-9230-C4B973C2BC58}" type="presParOf" srcId="{019EAC5D-B5C8-3244-977E-1662FB6FE4C0}" destId="{AB579DF0-5DDD-D64F-81E0-C58753D5BDF4}" srcOrd="1" destOrd="0" presId="urn:microsoft.com/office/officeart/2005/8/layout/vList2"/>
    <dgm:cxn modelId="{D0A6EF5C-34FD-5249-AA42-A1A274411FB7}" type="presParOf" srcId="{019EAC5D-B5C8-3244-977E-1662FB6FE4C0}" destId="{BE10236D-C716-694C-A34D-E804C4C758A0}" srcOrd="2" destOrd="0" presId="urn:microsoft.com/office/officeart/2005/8/layout/vList2"/>
    <dgm:cxn modelId="{0EEA54E6-DCD6-C541-97D2-1F8FA84FAFD3}" type="presParOf" srcId="{019EAC5D-B5C8-3244-977E-1662FB6FE4C0}" destId="{EA67EF1E-DEE0-F349-B710-D48367346C7E}" srcOrd="3" destOrd="0" presId="urn:microsoft.com/office/officeart/2005/8/layout/vList2"/>
    <dgm:cxn modelId="{72CE0C9E-F042-0348-8868-EF683046CC1B}" type="presParOf" srcId="{019EAC5D-B5C8-3244-977E-1662FB6FE4C0}" destId="{4843167E-1CB8-A949-935D-A6E60B39B973}"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4ADAF5-378A-4411-AE3D-D32A0282107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1936D53-D7E7-49F4-B932-F025F910F61A}">
      <dgm:prSet/>
      <dgm:spPr/>
      <dgm:t>
        <a:bodyPr/>
        <a:lstStyle/>
        <a:p>
          <a:r>
            <a:rPr lang="en-CA"/>
            <a:t>Animal friend</a:t>
          </a:r>
          <a:endParaRPr lang="en-US"/>
        </a:p>
      </dgm:t>
    </dgm:pt>
    <dgm:pt modelId="{0B1B27A2-54C5-427B-85F5-843B3123C215}" type="parTrans" cxnId="{6C1243EC-C59D-4032-BAF8-2CFEC58D7305}">
      <dgm:prSet/>
      <dgm:spPr/>
      <dgm:t>
        <a:bodyPr/>
        <a:lstStyle/>
        <a:p>
          <a:endParaRPr lang="en-US"/>
        </a:p>
      </dgm:t>
    </dgm:pt>
    <dgm:pt modelId="{FE42E89D-C4D6-4AE0-A259-37CBFC20E82C}" type="sibTrans" cxnId="{6C1243EC-C59D-4032-BAF8-2CFEC58D7305}">
      <dgm:prSet/>
      <dgm:spPr/>
      <dgm:t>
        <a:bodyPr/>
        <a:lstStyle/>
        <a:p>
          <a:endParaRPr lang="en-US"/>
        </a:p>
      </dgm:t>
    </dgm:pt>
    <dgm:pt modelId="{7F30CBEF-A466-45AF-90A9-D05543272CC1}">
      <dgm:prSet/>
      <dgm:spPr/>
      <dgm:t>
        <a:bodyPr/>
        <a:lstStyle/>
        <a:p>
          <a:r>
            <a:rPr lang="en-CA"/>
            <a:t>Stroking said animal friend</a:t>
          </a:r>
          <a:endParaRPr lang="en-US"/>
        </a:p>
      </dgm:t>
    </dgm:pt>
    <dgm:pt modelId="{7199C646-11B0-4100-B7EF-9C86786355AE}" type="parTrans" cxnId="{8023981F-F3A4-4952-B332-D02E79944997}">
      <dgm:prSet/>
      <dgm:spPr/>
      <dgm:t>
        <a:bodyPr/>
        <a:lstStyle/>
        <a:p>
          <a:endParaRPr lang="en-US"/>
        </a:p>
      </dgm:t>
    </dgm:pt>
    <dgm:pt modelId="{AB0F5237-4AA7-4E6D-947A-F7A880BAA35B}" type="sibTrans" cxnId="{8023981F-F3A4-4952-B332-D02E79944997}">
      <dgm:prSet/>
      <dgm:spPr/>
      <dgm:t>
        <a:bodyPr/>
        <a:lstStyle/>
        <a:p>
          <a:endParaRPr lang="en-US"/>
        </a:p>
      </dgm:t>
    </dgm:pt>
    <dgm:pt modelId="{C5C0E45C-ADB4-4C05-8362-0DFF117864A0}">
      <dgm:prSet/>
      <dgm:spPr/>
      <dgm:t>
        <a:bodyPr/>
        <a:lstStyle/>
        <a:p>
          <a:r>
            <a:rPr lang="en-CA"/>
            <a:t>A term of endearment</a:t>
          </a:r>
          <a:endParaRPr lang="en-US"/>
        </a:p>
      </dgm:t>
    </dgm:pt>
    <dgm:pt modelId="{B5729091-0D0C-4331-875E-46CF45564B52}" type="parTrans" cxnId="{5544857C-2548-484E-AF58-52C56B1AD9AF}">
      <dgm:prSet/>
      <dgm:spPr/>
      <dgm:t>
        <a:bodyPr/>
        <a:lstStyle/>
        <a:p>
          <a:endParaRPr lang="en-US"/>
        </a:p>
      </dgm:t>
    </dgm:pt>
    <dgm:pt modelId="{91F823B3-1705-4C4F-8E47-B77B72978A2A}" type="sibTrans" cxnId="{5544857C-2548-484E-AF58-52C56B1AD9AF}">
      <dgm:prSet/>
      <dgm:spPr/>
      <dgm:t>
        <a:bodyPr/>
        <a:lstStyle/>
        <a:p>
          <a:endParaRPr lang="en-US"/>
        </a:p>
      </dgm:t>
    </dgm:pt>
    <dgm:pt modelId="{09ABE9D1-FC36-7748-A0C6-D4275DBB5655}" type="pres">
      <dgm:prSet presAssocID="{824ADAF5-378A-4411-AE3D-D32A02821076}" presName="linear" presStyleCnt="0">
        <dgm:presLayoutVars>
          <dgm:animLvl val="lvl"/>
          <dgm:resizeHandles val="exact"/>
        </dgm:presLayoutVars>
      </dgm:prSet>
      <dgm:spPr/>
    </dgm:pt>
    <dgm:pt modelId="{BB050EF8-7A7F-E54F-AF5F-C8AB46361157}" type="pres">
      <dgm:prSet presAssocID="{E1936D53-D7E7-49F4-B932-F025F910F61A}" presName="parentText" presStyleLbl="node1" presStyleIdx="0" presStyleCnt="3">
        <dgm:presLayoutVars>
          <dgm:chMax val="0"/>
          <dgm:bulletEnabled val="1"/>
        </dgm:presLayoutVars>
      </dgm:prSet>
      <dgm:spPr/>
    </dgm:pt>
    <dgm:pt modelId="{00AFF9DB-03F8-8C49-8633-4E810D52E33F}" type="pres">
      <dgm:prSet presAssocID="{FE42E89D-C4D6-4AE0-A259-37CBFC20E82C}" presName="spacer" presStyleCnt="0"/>
      <dgm:spPr/>
    </dgm:pt>
    <dgm:pt modelId="{E648B619-9A96-3A44-A048-2FB818338707}" type="pres">
      <dgm:prSet presAssocID="{7F30CBEF-A466-45AF-90A9-D05543272CC1}" presName="parentText" presStyleLbl="node1" presStyleIdx="1" presStyleCnt="3">
        <dgm:presLayoutVars>
          <dgm:chMax val="0"/>
          <dgm:bulletEnabled val="1"/>
        </dgm:presLayoutVars>
      </dgm:prSet>
      <dgm:spPr/>
    </dgm:pt>
    <dgm:pt modelId="{6B3FD174-EBA3-6944-8D1F-053FDF3721A8}" type="pres">
      <dgm:prSet presAssocID="{AB0F5237-4AA7-4E6D-947A-F7A880BAA35B}" presName="spacer" presStyleCnt="0"/>
      <dgm:spPr/>
    </dgm:pt>
    <dgm:pt modelId="{B3EFFEF9-C41F-3440-8613-60A3DA61135B}" type="pres">
      <dgm:prSet presAssocID="{C5C0E45C-ADB4-4C05-8362-0DFF117864A0}" presName="parentText" presStyleLbl="node1" presStyleIdx="2" presStyleCnt="3">
        <dgm:presLayoutVars>
          <dgm:chMax val="0"/>
          <dgm:bulletEnabled val="1"/>
        </dgm:presLayoutVars>
      </dgm:prSet>
      <dgm:spPr/>
    </dgm:pt>
  </dgm:ptLst>
  <dgm:cxnLst>
    <dgm:cxn modelId="{8023981F-F3A4-4952-B332-D02E79944997}" srcId="{824ADAF5-378A-4411-AE3D-D32A02821076}" destId="{7F30CBEF-A466-45AF-90A9-D05543272CC1}" srcOrd="1" destOrd="0" parTransId="{7199C646-11B0-4100-B7EF-9C86786355AE}" sibTransId="{AB0F5237-4AA7-4E6D-947A-F7A880BAA35B}"/>
    <dgm:cxn modelId="{8D6C2E4B-CE21-424A-9701-C1EEC4C5A403}" type="presOf" srcId="{C5C0E45C-ADB4-4C05-8362-0DFF117864A0}" destId="{B3EFFEF9-C41F-3440-8613-60A3DA61135B}" srcOrd="0" destOrd="0" presId="urn:microsoft.com/office/officeart/2005/8/layout/vList2"/>
    <dgm:cxn modelId="{7EDFEA7A-4D28-7144-A811-308C998D675B}" type="presOf" srcId="{824ADAF5-378A-4411-AE3D-D32A02821076}" destId="{09ABE9D1-FC36-7748-A0C6-D4275DBB5655}" srcOrd="0" destOrd="0" presId="urn:microsoft.com/office/officeart/2005/8/layout/vList2"/>
    <dgm:cxn modelId="{5544857C-2548-484E-AF58-52C56B1AD9AF}" srcId="{824ADAF5-378A-4411-AE3D-D32A02821076}" destId="{C5C0E45C-ADB4-4C05-8362-0DFF117864A0}" srcOrd="2" destOrd="0" parTransId="{B5729091-0D0C-4331-875E-46CF45564B52}" sibTransId="{91F823B3-1705-4C4F-8E47-B77B72978A2A}"/>
    <dgm:cxn modelId="{5F3AF7D7-3045-B949-8134-98C3B91A79AC}" type="presOf" srcId="{7F30CBEF-A466-45AF-90A9-D05543272CC1}" destId="{E648B619-9A96-3A44-A048-2FB818338707}" srcOrd="0" destOrd="0" presId="urn:microsoft.com/office/officeart/2005/8/layout/vList2"/>
    <dgm:cxn modelId="{0B120CDB-E44D-6447-B1D1-8BEB4EBE21C8}" type="presOf" srcId="{E1936D53-D7E7-49F4-B932-F025F910F61A}" destId="{BB050EF8-7A7F-E54F-AF5F-C8AB46361157}" srcOrd="0" destOrd="0" presId="urn:microsoft.com/office/officeart/2005/8/layout/vList2"/>
    <dgm:cxn modelId="{6C1243EC-C59D-4032-BAF8-2CFEC58D7305}" srcId="{824ADAF5-378A-4411-AE3D-D32A02821076}" destId="{E1936D53-D7E7-49F4-B932-F025F910F61A}" srcOrd="0" destOrd="0" parTransId="{0B1B27A2-54C5-427B-85F5-843B3123C215}" sibTransId="{FE42E89D-C4D6-4AE0-A259-37CBFC20E82C}"/>
    <dgm:cxn modelId="{76F58638-B2BA-9A47-8DF1-44C99C4065AB}" type="presParOf" srcId="{09ABE9D1-FC36-7748-A0C6-D4275DBB5655}" destId="{BB050EF8-7A7F-E54F-AF5F-C8AB46361157}" srcOrd="0" destOrd="0" presId="urn:microsoft.com/office/officeart/2005/8/layout/vList2"/>
    <dgm:cxn modelId="{08A557A2-E8C7-3541-B52B-1F538CCD7009}" type="presParOf" srcId="{09ABE9D1-FC36-7748-A0C6-D4275DBB5655}" destId="{00AFF9DB-03F8-8C49-8633-4E810D52E33F}" srcOrd="1" destOrd="0" presId="urn:microsoft.com/office/officeart/2005/8/layout/vList2"/>
    <dgm:cxn modelId="{1C99E35F-9097-FA42-A16E-8130E1F50446}" type="presParOf" srcId="{09ABE9D1-FC36-7748-A0C6-D4275DBB5655}" destId="{E648B619-9A96-3A44-A048-2FB818338707}" srcOrd="2" destOrd="0" presId="urn:microsoft.com/office/officeart/2005/8/layout/vList2"/>
    <dgm:cxn modelId="{84767861-C6B1-BD4E-BAD5-06579D413563}" type="presParOf" srcId="{09ABE9D1-FC36-7748-A0C6-D4275DBB5655}" destId="{6B3FD174-EBA3-6944-8D1F-053FDF3721A8}" srcOrd="3" destOrd="0" presId="urn:microsoft.com/office/officeart/2005/8/layout/vList2"/>
    <dgm:cxn modelId="{6CCB6E34-B506-6A4B-9112-E02EDAF955E8}" type="presParOf" srcId="{09ABE9D1-FC36-7748-A0C6-D4275DBB5655}" destId="{B3EFFEF9-C41F-3440-8613-60A3DA61135B}"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FAEAC4-248B-4BFB-B4CB-472B1A7263D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6C5D4F9-459E-4E82-AF3E-8641B08A3C5B}">
      <dgm:prSet/>
      <dgm:spPr/>
      <dgm:t>
        <a:bodyPr/>
        <a:lstStyle/>
        <a:p>
          <a:r>
            <a:rPr lang="en-CA"/>
            <a:t>Is there anything else?</a:t>
          </a:r>
          <a:endParaRPr lang="en-US"/>
        </a:p>
      </dgm:t>
    </dgm:pt>
    <dgm:pt modelId="{F2178CDB-7C4B-48AD-9682-D30EB5261D90}" type="parTrans" cxnId="{57BDBC2D-FB11-4334-AD7A-738EA88AAD79}">
      <dgm:prSet/>
      <dgm:spPr/>
      <dgm:t>
        <a:bodyPr/>
        <a:lstStyle/>
        <a:p>
          <a:endParaRPr lang="en-US"/>
        </a:p>
      </dgm:t>
    </dgm:pt>
    <dgm:pt modelId="{BE032B5F-B976-4126-95DF-2F66FCBA3661}" type="sibTrans" cxnId="{57BDBC2D-FB11-4334-AD7A-738EA88AAD79}">
      <dgm:prSet/>
      <dgm:spPr/>
      <dgm:t>
        <a:bodyPr/>
        <a:lstStyle/>
        <a:p>
          <a:endParaRPr lang="en-US"/>
        </a:p>
      </dgm:t>
    </dgm:pt>
    <dgm:pt modelId="{4D8F1546-6951-46B2-9336-210FE814D596}">
      <dgm:prSet/>
      <dgm:spPr/>
      <dgm:t>
        <a:bodyPr/>
        <a:lstStyle/>
        <a:p>
          <a:r>
            <a:rPr lang="en-CA"/>
            <a:t>Ouch, that hurts.</a:t>
          </a:r>
          <a:endParaRPr lang="en-US"/>
        </a:p>
      </dgm:t>
    </dgm:pt>
    <dgm:pt modelId="{D08E815D-C59B-4632-9093-D664783A64A7}" type="parTrans" cxnId="{BC81D7B9-D0E0-46F7-BC77-0AD4719D5728}">
      <dgm:prSet/>
      <dgm:spPr/>
      <dgm:t>
        <a:bodyPr/>
        <a:lstStyle/>
        <a:p>
          <a:endParaRPr lang="en-US"/>
        </a:p>
      </dgm:t>
    </dgm:pt>
    <dgm:pt modelId="{89C4A218-4B4A-40F2-9BA9-1522B1CC594E}" type="sibTrans" cxnId="{BC81D7B9-D0E0-46F7-BC77-0AD4719D5728}">
      <dgm:prSet/>
      <dgm:spPr/>
      <dgm:t>
        <a:bodyPr/>
        <a:lstStyle/>
        <a:p>
          <a:endParaRPr lang="en-US"/>
        </a:p>
      </dgm:t>
    </dgm:pt>
    <dgm:pt modelId="{0B5B1CB8-8B58-49DA-A9C8-1C118711CE87}">
      <dgm:prSet/>
      <dgm:spPr/>
      <dgm:t>
        <a:bodyPr/>
        <a:lstStyle/>
        <a:p>
          <a:r>
            <a:rPr lang="en-CA"/>
            <a:t>How can you tell?</a:t>
          </a:r>
          <a:endParaRPr lang="en-US"/>
        </a:p>
      </dgm:t>
    </dgm:pt>
    <dgm:pt modelId="{088A137F-D201-4E20-834E-67679F769F84}" type="parTrans" cxnId="{8086E253-26F9-434D-BF0A-5984321E1E39}">
      <dgm:prSet/>
      <dgm:spPr/>
      <dgm:t>
        <a:bodyPr/>
        <a:lstStyle/>
        <a:p>
          <a:endParaRPr lang="en-US"/>
        </a:p>
      </dgm:t>
    </dgm:pt>
    <dgm:pt modelId="{55F29E86-FFCD-424E-9D30-B49D6AC817C1}" type="sibTrans" cxnId="{8086E253-26F9-434D-BF0A-5984321E1E39}">
      <dgm:prSet/>
      <dgm:spPr/>
      <dgm:t>
        <a:bodyPr/>
        <a:lstStyle/>
        <a:p>
          <a:endParaRPr lang="en-US"/>
        </a:p>
      </dgm:t>
    </dgm:pt>
    <dgm:pt modelId="{B8658839-BFE4-0644-ABCB-AAD58EA2B8A8}" type="pres">
      <dgm:prSet presAssocID="{B7FAEAC4-248B-4BFB-B4CB-472B1A7263D0}" presName="linear" presStyleCnt="0">
        <dgm:presLayoutVars>
          <dgm:animLvl val="lvl"/>
          <dgm:resizeHandles val="exact"/>
        </dgm:presLayoutVars>
      </dgm:prSet>
      <dgm:spPr/>
    </dgm:pt>
    <dgm:pt modelId="{EACF56B4-15EF-0A43-89E9-A081C9BCA650}" type="pres">
      <dgm:prSet presAssocID="{B6C5D4F9-459E-4E82-AF3E-8641B08A3C5B}" presName="parentText" presStyleLbl="node1" presStyleIdx="0" presStyleCnt="3">
        <dgm:presLayoutVars>
          <dgm:chMax val="0"/>
          <dgm:bulletEnabled val="1"/>
        </dgm:presLayoutVars>
      </dgm:prSet>
      <dgm:spPr/>
    </dgm:pt>
    <dgm:pt modelId="{9CD82B66-759A-9643-B5D1-95311414E51B}" type="pres">
      <dgm:prSet presAssocID="{BE032B5F-B976-4126-95DF-2F66FCBA3661}" presName="spacer" presStyleCnt="0"/>
      <dgm:spPr/>
    </dgm:pt>
    <dgm:pt modelId="{6D85D48D-E489-1B47-BE69-C009CBA33635}" type="pres">
      <dgm:prSet presAssocID="{4D8F1546-6951-46B2-9336-210FE814D596}" presName="parentText" presStyleLbl="node1" presStyleIdx="1" presStyleCnt="3">
        <dgm:presLayoutVars>
          <dgm:chMax val="0"/>
          <dgm:bulletEnabled val="1"/>
        </dgm:presLayoutVars>
      </dgm:prSet>
      <dgm:spPr/>
    </dgm:pt>
    <dgm:pt modelId="{9403D0FD-D3F5-F240-A6A8-04FE17E3CAFE}" type="pres">
      <dgm:prSet presAssocID="{89C4A218-4B4A-40F2-9BA9-1522B1CC594E}" presName="spacer" presStyleCnt="0"/>
      <dgm:spPr/>
    </dgm:pt>
    <dgm:pt modelId="{73B495B6-E3AB-C74D-9E9F-1785A385710B}" type="pres">
      <dgm:prSet presAssocID="{0B5B1CB8-8B58-49DA-A9C8-1C118711CE87}" presName="parentText" presStyleLbl="node1" presStyleIdx="2" presStyleCnt="3">
        <dgm:presLayoutVars>
          <dgm:chMax val="0"/>
          <dgm:bulletEnabled val="1"/>
        </dgm:presLayoutVars>
      </dgm:prSet>
      <dgm:spPr/>
    </dgm:pt>
  </dgm:ptLst>
  <dgm:cxnLst>
    <dgm:cxn modelId="{9199332C-34F0-3943-B01A-D3101C47E6AA}" type="presOf" srcId="{B6C5D4F9-459E-4E82-AF3E-8641B08A3C5B}" destId="{EACF56B4-15EF-0A43-89E9-A081C9BCA650}" srcOrd="0" destOrd="0" presId="urn:microsoft.com/office/officeart/2005/8/layout/vList2"/>
    <dgm:cxn modelId="{57BDBC2D-FB11-4334-AD7A-738EA88AAD79}" srcId="{B7FAEAC4-248B-4BFB-B4CB-472B1A7263D0}" destId="{B6C5D4F9-459E-4E82-AF3E-8641B08A3C5B}" srcOrd="0" destOrd="0" parTransId="{F2178CDB-7C4B-48AD-9682-D30EB5261D90}" sibTransId="{BE032B5F-B976-4126-95DF-2F66FCBA3661}"/>
    <dgm:cxn modelId="{8086E253-26F9-434D-BF0A-5984321E1E39}" srcId="{B7FAEAC4-248B-4BFB-B4CB-472B1A7263D0}" destId="{0B5B1CB8-8B58-49DA-A9C8-1C118711CE87}" srcOrd="2" destOrd="0" parTransId="{088A137F-D201-4E20-834E-67679F769F84}" sibTransId="{55F29E86-FFCD-424E-9D30-B49D6AC817C1}"/>
    <dgm:cxn modelId="{9386DA5C-FCDB-D547-965D-2F065EDE5556}" type="presOf" srcId="{0B5B1CB8-8B58-49DA-A9C8-1C118711CE87}" destId="{73B495B6-E3AB-C74D-9E9F-1785A385710B}" srcOrd="0" destOrd="0" presId="urn:microsoft.com/office/officeart/2005/8/layout/vList2"/>
    <dgm:cxn modelId="{BC81D7B9-D0E0-46F7-BC77-0AD4719D5728}" srcId="{B7FAEAC4-248B-4BFB-B4CB-472B1A7263D0}" destId="{4D8F1546-6951-46B2-9336-210FE814D596}" srcOrd="1" destOrd="0" parTransId="{D08E815D-C59B-4632-9093-D664783A64A7}" sibTransId="{89C4A218-4B4A-40F2-9BA9-1522B1CC594E}"/>
    <dgm:cxn modelId="{FB6C23FA-BEFD-DD4A-8A93-0A9633AEEA7E}" type="presOf" srcId="{B7FAEAC4-248B-4BFB-B4CB-472B1A7263D0}" destId="{B8658839-BFE4-0644-ABCB-AAD58EA2B8A8}" srcOrd="0" destOrd="0" presId="urn:microsoft.com/office/officeart/2005/8/layout/vList2"/>
    <dgm:cxn modelId="{A1AC9DFF-D44C-644C-BE42-E54473BE7106}" type="presOf" srcId="{4D8F1546-6951-46B2-9336-210FE814D596}" destId="{6D85D48D-E489-1B47-BE69-C009CBA33635}" srcOrd="0" destOrd="0" presId="urn:microsoft.com/office/officeart/2005/8/layout/vList2"/>
    <dgm:cxn modelId="{66413591-74A4-5545-A1DC-2AD3943BEA7D}" type="presParOf" srcId="{B8658839-BFE4-0644-ABCB-AAD58EA2B8A8}" destId="{EACF56B4-15EF-0A43-89E9-A081C9BCA650}" srcOrd="0" destOrd="0" presId="urn:microsoft.com/office/officeart/2005/8/layout/vList2"/>
    <dgm:cxn modelId="{967937E2-5537-D440-99CC-686A08C33A71}" type="presParOf" srcId="{B8658839-BFE4-0644-ABCB-AAD58EA2B8A8}" destId="{9CD82B66-759A-9643-B5D1-95311414E51B}" srcOrd="1" destOrd="0" presId="urn:microsoft.com/office/officeart/2005/8/layout/vList2"/>
    <dgm:cxn modelId="{FC29866B-E23D-804F-8107-F3655D244503}" type="presParOf" srcId="{B8658839-BFE4-0644-ABCB-AAD58EA2B8A8}" destId="{6D85D48D-E489-1B47-BE69-C009CBA33635}" srcOrd="2" destOrd="0" presId="urn:microsoft.com/office/officeart/2005/8/layout/vList2"/>
    <dgm:cxn modelId="{B3805577-3686-F648-A12D-0FE835D858FC}" type="presParOf" srcId="{B8658839-BFE4-0644-ABCB-AAD58EA2B8A8}" destId="{9403D0FD-D3F5-F240-A6A8-04FE17E3CAFE}" srcOrd="3" destOrd="0" presId="urn:microsoft.com/office/officeart/2005/8/layout/vList2"/>
    <dgm:cxn modelId="{26F57D54-5463-2A4B-BFE0-F22F3D50F90B}" type="presParOf" srcId="{B8658839-BFE4-0644-ABCB-AAD58EA2B8A8}" destId="{73B495B6-E3AB-C74D-9E9F-1785A385710B}"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A96A5E-CD6B-414C-8495-E385D116D71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077B1F1-F6DD-412C-A851-2497FF0987FC}">
      <dgm:prSet/>
      <dgm:spPr/>
      <dgm:t>
        <a:bodyPr/>
        <a:lstStyle/>
        <a:p>
          <a:r>
            <a:rPr lang="en-CA"/>
            <a:t>Deceased</a:t>
          </a:r>
          <a:endParaRPr lang="en-US"/>
        </a:p>
      </dgm:t>
    </dgm:pt>
    <dgm:pt modelId="{DC7D62FA-6416-42F1-B110-8D59E9BE74D5}" type="parTrans" cxnId="{597C60BC-A665-4A89-8A95-71A0CB44C864}">
      <dgm:prSet/>
      <dgm:spPr/>
      <dgm:t>
        <a:bodyPr/>
        <a:lstStyle/>
        <a:p>
          <a:endParaRPr lang="en-US"/>
        </a:p>
      </dgm:t>
    </dgm:pt>
    <dgm:pt modelId="{3345B158-9FA1-4274-A28B-4CBD07A189BA}" type="sibTrans" cxnId="{597C60BC-A665-4A89-8A95-71A0CB44C864}">
      <dgm:prSet/>
      <dgm:spPr/>
      <dgm:t>
        <a:bodyPr/>
        <a:lstStyle/>
        <a:p>
          <a:endParaRPr lang="en-US"/>
        </a:p>
      </dgm:t>
    </dgm:pt>
    <dgm:pt modelId="{0C53740B-117E-451C-80B9-9B318174F4AB}">
      <dgm:prSet/>
      <dgm:spPr/>
      <dgm:t>
        <a:bodyPr/>
        <a:lstStyle/>
        <a:p>
          <a:r>
            <a:rPr lang="en-CA"/>
            <a:t>Boring</a:t>
          </a:r>
          <a:endParaRPr lang="en-US"/>
        </a:p>
      </dgm:t>
    </dgm:pt>
    <dgm:pt modelId="{A97F5999-0FE9-471B-9D60-8B09D50B0C99}" type="parTrans" cxnId="{F46435FF-FD90-49AB-A508-E724E07F2993}">
      <dgm:prSet/>
      <dgm:spPr/>
      <dgm:t>
        <a:bodyPr/>
        <a:lstStyle/>
        <a:p>
          <a:endParaRPr lang="en-US"/>
        </a:p>
      </dgm:t>
    </dgm:pt>
    <dgm:pt modelId="{274F2181-7251-45BF-946D-9D65C4A561CE}" type="sibTrans" cxnId="{F46435FF-FD90-49AB-A508-E724E07F2993}">
      <dgm:prSet/>
      <dgm:spPr/>
      <dgm:t>
        <a:bodyPr/>
        <a:lstStyle/>
        <a:p>
          <a:endParaRPr lang="en-US"/>
        </a:p>
      </dgm:t>
    </dgm:pt>
    <dgm:pt modelId="{75FCA602-2DAF-43EC-9D62-4D49ADB0E07A}">
      <dgm:prSet/>
      <dgm:spPr/>
      <dgm:t>
        <a:bodyPr/>
        <a:lstStyle/>
        <a:p>
          <a:r>
            <a:rPr lang="en-CA"/>
            <a:t>Good, decent</a:t>
          </a:r>
          <a:endParaRPr lang="en-US"/>
        </a:p>
      </dgm:t>
    </dgm:pt>
    <dgm:pt modelId="{730D5416-8423-4F4B-B0CC-AB39958E4AF6}" type="parTrans" cxnId="{75BD2677-9B6C-4795-8686-CDE0364CE378}">
      <dgm:prSet/>
      <dgm:spPr/>
      <dgm:t>
        <a:bodyPr/>
        <a:lstStyle/>
        <a:p>
          <a:endParaRPr lang="en-US"/>
        </a:p>
      </dgm:t>
    </dgm:pt>
    <dgm:pt modelId="{23326AEB-3FE8-4734-9AD8-AEB856FF55DA}" type="sibTrans" cxnId="{75BD2677-9B6C-4795-8686-CDE0364CE378}">
      <dgm:prSet/>
      <dgm:spPr/>
      <dgm:t>
        <a:bodyPr/>
        <a:lstStyle/>
        <a:p>
          <a:endParaRPr lang="en-US"/>
        </a:p>
      </dgm:t>
    </dgm:pt>
    <dgm:pt modelId="{59B205F2-E94D-344A-9AB8-5852AFB7675E}" type="pres">
      <dgm:prSet presAssocID="{FBA96A5E-CD6B-414C-8495-E385D116D71F}" presName="linear" presStyleCnt="0">
        <dgm:presLayoutVars>
          <dgm:animLvl val="lvl"/>
          <dgm:resizeHandles val="exact"/>
        </dgm:presLayoutVars>
      </dgm:prSet>
      <dgm:spPr/>
    </dgm:pt>
    <dgm:pt modelId="{59EB7C86-AB75-8E4F-883D-8C862C790929}" type="pres">
      <dgm:prSet presAssocID="{C077B1F1-F6DD-412C-A851-2497FF0987FC}" presName="parentText" presStyleLbl="node1" presStyleIdx="0" presStyleCnt="3">
        <dgm:presLayoutVars>
          <dgm:chMax val="0"/>
          <dgm:bulletEnabled val="1"/>
        </dgm:presLayoutVars>
      </dgm:prSet>
      <dgm:spPr/>
    </dgm:pt>
    <dgm:pt modelId="{266FC029-788E-044A-9AAD-A38857339602}" type="pres">
      <dgm:prSet presAssocID="{3345B158-9FA1-4274-A28B-4CBD07A189BA}" presName="spacer" presStyleCnt="0"/>
      <dgm:spPr/>
    </dgm:pt>
    <dgm:pt modelId="{EF1C42E7-FE0B-0742-BA40-8B9092774E97}" type="pres">
      <dgm:prSet presAssocID="{0C53740B-117E-451C-80B9-9B318174F4AB}" presName="parentText" presStyleLbl="node1" presStyleIdx="1" presStyleCnt="3">
        <dgm:presLayoutVars>
          <dgm:chMax val="0"/>
          <dgm:bulletEnabled val="1"/>
        </dgm:presLayoutVars>
      </dgm:prSet>
      <dgm:spPr/>
    </dgm:pt>
    <dgm:pt modelId="{40275EDC-8AE7-384F-90F3-EF424F0FF6CE}" type="pres">
      <dgm:prSet presAssocID="{274F2181-7251-45BF-946D-9D65C4A561CE}" presName="spacer" presStyleCnt="0"/>
      <dgm:spPr/>
    </dgm:pt>
    <dgm:pt modelId="{A8A42F7E-B38A-E446-A949-4884F3C841BC}" type="pres">
      <dgm:prSet presAssocID="{75FCA602-2DAF-43EC-9D62-4D49ADB0E07A}" presName="parentText" presStyleLbl="node1" presStyleIdx="2" presStyleCnt="3">
        <dgm:presLayoutVars>
          <dgm:chMax val="0"/>
          <dgm:bulletEnabled val="1"/>
        </dgm:presLayoutVars>
      </dgm:prSet>
      <dgm:spPr/>
    </dgm:pt>
  </dgm:ptLst>
  <dgm:cxnLst>
    <dgm:cxn modelId="{8DF1242A-38D1-374C-AFF6-A3AFAE9C3815}" type="presOf" srcId="{C077B1F1-F6DD-412C-A851-2497FF0987FC}" destId="{59EB7C86-AB75-8E4F-883D-8C862C790929}" srcOrd="0" destOrd="0" presId="urn:microsoft.com/office/officeart/2005/8/layout/vList2"/>
    <dgm:cxn modelId="{76D4C76D-1F9F-FA47-9A19-893A1D0C54B7}" type="presOf" srcId="{0C53740B-117E-451C-80B9-9B318174F4AB}" destId="{EF1C42E7-FE0B-0742-BA40-8B9092774E97}" srcOrd="0" destOrd="0" presId="urn:microsoft.com/office/officeart/2005/8/layout/vList2"/>
    <dgm:cxn modelId="{75BD2677-9B6C-4795-8686-CDE0364CE378}" srcId="{FBA96A5E-CD6B-414C-8495-E385D116D71F}" destId="{75FCA602-2DAF-43EC-9D62-4D49ADB0E07A}" srcOrd="2" destOrd="0" parTransId="{730D5416-8423-4F4B-B0CC-AB39958E4AF6}" sibTransId="{23326AEB-3FE8-4734-9AD8-AEB856FF55DA}"/>
    <dgm:cxn modelId="{B393EF82-1334-014D-80A0-81B703861149}" type="presOf" srcId="{75FCA602-2DAF-43EC-9D62-4D49ADB0E07A}" destId="{A8A42F7E-B38A-E446-A949-4884F3C841BC}" srcOrd="0" destOrd="0" presId="urn:microsoft.com/office/officeart/2005/8/layout/vList2"/>
    <dgm:cxn modelId="{4DC18A86-D31C-7B40-B90F-40643F5337BA}" type="presOf" srcId="{FBA96A5E-CD6B-414C-8495-E385D116D71F}" destId="{59B205F2-E94D-344A-9AB8-5852AFB7675E}" srcOrd="0" destOrd="0" presId="urn:microsoft.com/office/officeart/2005/8/layout/vList2"/>
    <dgm:cxn modelId="{597C60BC-A665-4A89-8A95-71A0CB44C864}" srcId="{FBA96A5E-CD6B-414C-8495-E385D116D71F}" destId="{C077B1F1-F6DD-412C-A851-2497FF0987FC}" srcOrd="0" destOrd="0" parTransId="{DC7D62FA-6416-42F1-B110-8D59E9BE74D5}" sibTransId="{3345B158-9FA1-4274-A28B-4CBD07A189BA}"/>
    <dgm:cxn modelId="{F46435FF-FD90-49AB-A508-E724E07F2993}" srcId="{FBA96A5E-CD6B-414C-8495-E385D116D71F}" destId="{0C53740B-117E-451C-80B9-9B318174F4AB}" srcOrd="1" destOrd="0" parTransId="{A97F5999-0FE9-471B-9D60-8B09D50B0C99}" sibTransId="{274F2181-7251-45BF-946D-9D65C4A561CE}"/>
    <dgm:cxn modelId="{A6BBAA90-4A44-B642-A6C0-A54A97A97251}" type="presParOf" srcId="{59B205F2-E94D-344A-9AB8-5852AFB7675E}" destId="{59EB7C86-AB75-8E4F-883D-8C862C790929}" srcOrd="0" destOrd="0" presId="urn:microsoft.com/office/officeart/2005/8/layout/vList2"/>
    <dgm:cxn modelId="{818A07FC-5A2B-4F4E-A666-04032722E0D3}" type="presParOf" srcId="{59B205F2-E94D-344A-9AB8-5852AFB7675E}" destId="{266FC029-788E-044A-9AAD-A38857339602}" srcOrd="1" destOrd="0" presId="urn:microsoft.com/office/officeart/2005/8/layout/vList2"/>
    <dgm:cxn modelId="{FC144285-D512-2D47-B081-48D1E2FDEE15}" type="presParOf" srcId="{59B205F2-E94D-344A-9AB8-5852AFB7675E}" destId="{EF1C42E7-FE0B-0742-BA40-8B9092774E97}" srcOrd="2" destOrd="0" presId="urn:microsoft.com/office/officeart/2005/8/layout/vList2"/>
    <dgm:cxn modelId="{B4F20FBF-8E9C-DC46-AA7C-467B8B886D0E}" type="presParOf" srcId="{59B205F2-E94D-344A-9AB8-5852AFB7675E}" destId="{40275EDC-8AE7-384F-90F3-EF424F0FF6CE}" srcOrd="3" destOrd="0" presId="urn:microsoft.com/office/officeart/2005/8/layout/vList2"/>
    <dgm:cxn modelId="{06A6A67A-D7A9-CE4C-B43B-A93799B0C831}" type="presParOf" srcId="{59B205F2-E94D-344A-9AB8-5852AFB7675E}" destId="{A8A42F7E-B38A-E446-A949-4884F3C841BC}"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A4A791-8F38-43BB-A969-E9E3AF947555}"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3619D57E-FC25-4461-8C8D-E4B1637EEA1C}">
      <dgm:prSet/>
      <dgm:spPr/>
      <dgm:t>
        <a:bodyPr/>
        <a:lstStyle/>
        <a:p>
          <a:r>
            <a:rPr lang="en-CA"/>
            <a:t>Let's go for a walk</a:t>
          </a:r>
          <a:endParaRPr lang="en-US"/>
        </a:p>
      </dgm:t>
    </dgm:pt>
    <dgm:pt modelId="{5790A0E9-D2B4-4974-ABBD-00B15FDAA6B6}" type="parTrans" cxnId="{64EC4191-B33A-4EDB-9695-A1269FC684DD}">
      <dgm:prSet/>
      <dgm:spPr/>
      <dgm:t>
        <a:bodyPr/>
        <a:lstStyle/>
        <a:p>
          <a:endParaRPr lang="en-US"/>
        </a:p>
      </dgm:t>
    </dgm:pt>
    <dgm:pt modelId="{64FF00CB-0C86-4CBE-BF58-84090D0DF19A}" type="sibTrans" cxnId="{64EC4191-B33A-4EDB-9695-A1269FC684DD}">
      <dgm:prSet phldrT="1" phldr="0"/>
      <dgm:spPr/>
      <dgm:t>
        <a:bodyPr/>
        <a:lstStyle/>
        <a:p>
          <a:r>
            <a:rPr lang="en-US"/>
            <a:t>1</a:t>
          </a:r>
        </a:p>
      </dgm:t>
    </dgm:pt>
    <dgm:pt modelId="{51955761-BA74-4F60-B136-1F9B765FF085}">
      <dgm:prSet/>
      <dgm:spPr/>
      <dgm:t>
        <a:bodyPr/>
        <a:lstStyle/>
        <a:p>
          <a:r>
            <a:rPr lang="en-CA"/>
            <a:t>Let's go for a dance</a:t>
          </a:r>
          <a:endParaRPr lang="en-US"/>
        </a:p>
      </dgm:t>
    </dgm:pt>
    <dgm:pt modelId="{13BDAA3D-8E3F-46B4-9538-15E59E189772}" type="parTrans" cxnId="{EFB42F75-A5F7-4F25-BD35-E27C8460B818}">
      <dgm:prSet/>
      <dgm:spPr/>
      <dgm:t>
        <a:bodyPr/>
        <a:lstStyle/>
        <a:p>
          <a:endParaRPr lang="en-US"/>
        </a:p>
      </dgm:t>
    </dgm:pt>
    <dgm:pt modelId="{B8E1F656-72B8-44C2-8E18-A54085E3F47D}" type="sibTrans" cxnId="{EFB42F75-A5F7-4F25-BD35-E27C8460B818}">
      <dgm:prSet phldrT="2" phldr="0"/>
      <dgm:spPr/>
      <dgm:t>
        <a:bodyPr/>
        <a:lstStyle/>
        <a:p>
          <a:r>
            <a:rPr lang="en-US"/>
            <a:t>2</a:t>
          </a:r>
        </a:p>
      </dgm:t>
    </dgm:pt>
    <dgm:pt modelId="{698A85B6-6096-48C6-A4DC-955F67DC1186}">
      <dgm:prSet/>
      <dgm:spPr/>
      <dgm:t>
        <a:bodyPr/>
        <a:lstStyle/>
        <a:p>
          <a:r>
            <a:rPr lang="en-CA"/>
            <a:t>Let's hoover up all this dust</a:t>
          </a:r>
          <a:endParaRPr lang="en-US"/>
        </a:p>
      </dgm:t>
    </dgm:pt>
    <dgm:pt modelId="{BB686266-BD56-444F-AC1C-F76CE48AEFAA}" type="parTrans" cxnId="{5706B6D1-16EB-4B0F-A3C7-590A4A804503}">
      <dgm:prSet/>
      <dgm:spPr/>
      <dgm:t>
        <a:bodyPr/>
        <a:lstStyle/>
        <a:p>
          <a:endParaRPr lang="en-US"/>
        </a:p>
      </dgm:t>
    </dgm:pt>
    <dgm:pt modelId="{94687AAF-7E73-4DD6-A4AA-ADDF7236F9C6}" type="sibTrans" cxnId="{5706B6D1-16EB-4B0F-A3C7-590A4A804503}">
      <dgm:prSet phldrT="3" phldr="0"/>
      <dgm:spPr/>
      <dgm:t>
        <a:bodyPr/>
        <a:lstStyle/>
        <a:p>
          <a:r>
            <a:rPr lang="en-US"/>
            <a:t>3</a:t>
          </a:r>
        </a:p>
      </dgm:t>
    </dgm:pt>
    <dgm:pt modelId="{97C05C1B-4573-C249-ABEB-AE67B21B8E23}" type="pres">
      <dgm:prSet presAssocID="{CBA4A791-8F38-43BB-A969-E9E3AF947555}" presName="Name0" presStyleCnt="0">
        <dgm:presLayoutVars>
          <dgm:animLvl val="lvl"/>
          <dgm:resizeHandles val="exact"/>
        </dgm:presLayoutVars>
      </dgm:prSet>
      <dgm:spPr/>
    </dgm:pt>
    <dgm:pt modelId="{649E58B2-3A32-9E44-8979-2B8CF1AED5B5}" type="pres">
      <dgm:prSet presAssocID="{3619D57E-FC25-4461-8C8D-E4B1637EEA1C}" presName="compositeNode" presStyleCnt="0">
        <dgm:presLayoutVars>
          <dgm:bulletEnabled val="1"/>
        </dgm:presLayoutVars>
      </dgm:prSet>
      <dgm:spPr/>
    </dgm:pt>
    <dgm:pt modelId="{A3F87F93-40C5-2A45-9F7A-F0E96AEB9FF1}" type="pres">
      <dgm:prSet presAssocID="{3619D57E-FC25-4461-8C8D-E4B1637EEA1C}" presName="bgRect" presStyleLbl="bgAccFollowNode1" presStyleIdx="0" presStyleCnt="3"/>
      <dgm:spPr/>
    </dgm:pt>
    <dgm:pt modelId="{4E71EC35-D782-2A44-9668-DFC3B35F71CC}" type="pres">
      <dgm:prSet presAssocID="{64FF00CB-0C86-4CBE-BF58-84090D0DF19A}" presName="sibTransNodeCircle" presStyleLbl="alignNode1" presStyleIdx="0" presStyleCnt="6">
        <dgm:presLayoutVars>
          <dgm:chMax val="0"/>
          <dgm:bulletEnabled/>
        </dgm:presLayoutVars>
      </dgm:prSet>
      <dgm:spPr/>
    </dgm:pt>
    <dgm:pt modelId="{382A6C00-0A9D-9549-81AA-2DA010BEA26A}" type="pres">
      <dgm:prSet presAssocID="{3619D57E-FC25-4461-8C8D-E4B1637EEA1C}" presName="bottomLine" presStyleLbl="alignNode1" presStyleIdx="1" presStyleCnt="6">
        <dgm:presLayoutVars/>
      </dgm:prSet>
      <dgm:spPr/>
    </dgm:pt>
    <dgm:pt modelId="{D2B02A35-90FF-234F-9116-33BEE4B24BE2}" type="pres">
      <dgm:prSet presAssocID="{3619D57E-FC25-4461-8C8D-E4B1637EEA1C}" presName="nodeText" presStyleLbl="bgAccFollowNode1" presStyleIdx="0" presStyleCnt="3">
        <dgm:presLayoutVars>
          <dgm:bulletEnabled val="1"/>
        </dgm:presLayoutVars>
      </dgm:prSet>
      <dgm:spPr/>
    </dgm:pt>
    <dgm:pt modelId="{5146D447-259A-8242-A469-F38E1AC911FF}" type="pres">
      <dgm:prSet presAssocID="{64FF00CB-0C86-4CBE-BF58-84090D0DF19A}" presName="sibTrans" presStyleCnt="0"/>
      <dgm:spPr/>
    </dgm:pt>
    <dgm:pt modelId="{155897D1-7AF5-B34A-B5F9-0DF5B521D4C0}" type="pres">
      <dgm:prSet presAssocID="{51955761-BA74-4F60-B136-1F9B765FF085}" presName="compositeNode" presStyleCnt="0">
        <dgm:presLayoutVars>
          <dgm:bulletEnabled val="1"/>
        </dgm:presLayoutVars>
      </dgm:prSet>
      <dgm:spPr/>
    </dgm:pt>
    <dgm:pt modelId="{E5DBA212-3756-DE43-8458-674CF447A76C}" type="pres">
      <dgm:prSet presAssocID="{51955761-BA74-4F60-B136-1F9B765FF085}" presName="bgRect" presStyleLbl="bgAccFollowNode1" presStyleIdx="1" presStyleCnt="3"/>
      <dgm:spPr/>
    </dgm:pt>
    <dgm:pt modelId="{BC164CF9-7DBF-7B4F-A730-9ADFE16F6E77}" type="pres">
      <dgm:prSet presAssocID="{B8E1F656-72B8-44C2-8E18-A54085E3F47D}" presName="sibTransNodeCircle" presStyleLbl="alignNode1" presStyleIdx="2" presStyleCnt="6">
        <dgm:presLayoutVars>
          <dgm:chMax val="0"/>
          <dgm:bulletEnabled/>
        </dgm:presLayoutVars>
      </dgm:prSet>
      <dgm:spPr/>
    </dgm:pt>
    <dgm:pt modelId="{970920B5-A639-B940-BCBA-D3DC6816885B}" type="pres">
      <dgm:prSet presAssocID="{51955761-BA74-4F60-B136-1F9B765FF085}" presName="bottomLine" presStyleLbl="alignNode1" presStyleIdx="3" presStyleCnt="6">
        <dgm:presLayoutVars/>
      </dgm:prSet>
      <dgm:spPr/>
    </dgm:pt>
    <dgm:pt modelId="{09BF4437-EDB4-E648-9E9D-D7D30E7BFC23}" type="pres">
      <dgm:prSet presAssocID="{51955761-BA74-4F60-B136-1F9B765FF085}" presName="nodeText" presStyleLbl="bgAccFollowNode1" presStyleIdx="1" presStyleCnt="3">
        <dgm:presLayoutVars>
          <dgm:bulletEnabled val="1"/>
        </dgm:presLayoutVars>
      </dgm:prSet>
      <dgm:spPr/>
    </dgm:pt>
    <dgm:pt modelId="{35B0AB77-ADAE-7045-BAD0-DBB59F0948CB}" type="pres">
      <dgm:prSet presAssocID="{B8E1F656-72B8-44C2-8E18-A54085E3F47D}" presName="sibTrans" presStyleCnt="0"/>
      <dgm:spPr/>
    </dgm:pt>
    <dgm:pt modelId="{262D75C3-753E-BF47-989F-B1EF2CFF6ADE}" type="pres">
      <dgm:prSet presAssocID="{698A85B6-6096-48C6-A4DC-955F67DC1186}" presName="compositeNode" presStyleCnt="0">
        <dgm:presLayoutVars>
          <dgm:bulletEnabled val="1"/>
        </dgm:presLayoutVars>
      </dgm:prSet>
      <dgm:spPr/>
    </dgm:pt>
    <dgm:pt modelId="{92B6BF82-CEEE-BE45-8480-6D2A4B683C27}" type="pres">
      <dgm:prSet presAssocID="{698A85B6-6096-48C6-A4DC-955F67DC1186}" presName="bgRect" presStyleLbl="bgAccFollowNode1" presStyleIdx="2" presStyleCnt="3"/>
      <dgm:spPr/>
    </dgm:pt>
    <dgm:pt modelId="{9775934E-0CAA-CB41-9475-95AE31E72E12}" type="pres">
      <dgm:prSet presAssocID="{94687AAF-7E73-4DD6-A4AA-ADDF7236F9C6}" presName="sibTransNodeCircle" presStyleLbl="alignNode1" presStyleIdx="4" presStyleCnt="6">
        <dgm:presLayoutVars>
          <dgm:chMax val="0"/>
          <dgm:bulletEnabled/>
        </dgm:presLayoutVars>
      </dgm:prSet>
      <dgm:spPr/>
    </dgm:pt>
    <dgm:pt modelId="{09C86DDB-8D60-CF4C-828F-C5FB68E0CEF4}" type="pres">
      <dgm:prSet presAssocID="{698A85B6-6096-48C6-A4DC-955F67DC1186}" presName="bottomLine" presStyleLbl="alignNode1" presStyleIdx="5" presStyleCnt="6">
        <dgm:presLayoutVars/>
      </dgm:prSet>
      <dgm:spPr/>
    </dgm:pt>
    <dgm:pt modelId="{35E3D6A6-32D0-2A45-8AAF-010B2B5583F8}" type="pres">
      <dgm:prSet presAssocID="{698A85B6-6096-48C6-A4DC-955F67DC1186}" presName="nodeText" presStyleLbl="bgAccFollowNode1" presStyleIdx="2" presStyleCnt="3">
        <dgm:presLayoutVars>
          <dgm:bulletEnabled val="1"/>
        </dgm:presLayoutVars>
      </dgm:prSet>
      <dgm:spPr/>
    </dgm:pt>
  </dgm:ptLst>
  <dgm:cxnLst>
    <dgm:cxn modelId="{D0605420-97E6-BD42-B937-B1D8019891A6}" type="presOf" srcId="{698A85B6-6096-48C6-A4DC-955F67DC1186}" destId="{92B6BF82-CEEE-BE45-8480-6D2A4B683C27}" srcOrd="0" destOrd="0" presId="urn:microsoft.com/office/officeart/2016/7/layout/BasicLinearProcessNumbered"/>
    <dgm:cxn modelId="{C3DF7F4A-01E2-7B4E-9276-3D845EF7E01C}" type="presOf" srcId="{B8E1F656-72B8-44C2-8E18-A54085E3F47D}" destId="{BC164CF9-7DBF-7B4F-A730-9ADFE16F6E77}" srcOrd="0" destOrd="0" presId="urn:microsoft.com/office/officeart/2016/7/layout/BasicLinearProcessNumbered"/>
    <dgm:cxn modelId="{28C6AC4D-3D90-6244-ADA7-4B5D51B5711F}" type="presOf" srcId="{51955761-BA74-4F60-B136-1F9B765FF085}" destId="{09BF4437-EDB4-E648-9E9D-D7D30E7BFC23}" srcOrd="1" destOrd="0" presId="urn:microsoft.com/office/officeart/2016/7/layout/BasicLinearProcessNumbered"/>
    <dgm:cxn modelId="{BC74DA50-9D10-6645-A389-035C3B7B08F1}" type="presOf" srcId="{3619D57E-FC25-4461-8C8D-E4B1637EEA1C}" destId="{D2B02A35-90FF-234F-9116-33BEE4B24BE2}" srcOrd="1" destOrd="0" presId="urn:microsoft.com/office/officeart/2016/7/layout/BasicLinearProcessNumbered"/>
    <dgm:cxn modelId="{EFB42F75-A5F7-4F25-BD35-E27C8460B818}" srcId="{CBA4A791-8F38-43BB-A969-E9E3AF947555}" destId="{51955761-BA74-4F60-B136-1F9B765FF085}" srcOrd="1" destOrd="0" parTransId="{13BDAA3D-8E3F-46B4-9538-15E59E189772}" sibTransId="{B8E1F656-72B8-44C2-8E18-A54085E3F47D}"/>
    <dgm:cxn modelId="{764F0976-21C9-C54E-8478-A0A0FDEB8A7B}" type="presOf" srcId="{64FF00CB-0C86-4CBE-BF58-84090D0DF19A}" destId="{4E71EC35-D782-2A44-9668-DFC3B35F71CC}" srcOrd="0" destOrd="0" presId="urn:microsoft.com/office/officeart/2016/7/layout/BasicLinearProcessNumbered"/>
    <dgm:cxn modelId="{C516D978-FEA8-D946-9CE6-CA9AE5C25849}" type="presOf" srcId="{3619D57E-FC25-4461-8C8D-E4B1637EEA1C}" destId="{A3F87F93-40C5-2A45-9F7A-F0E96AEB9FF1}" srcOrd="0" destOrd="0" presId="urn:microsoft.com/office/officeart/2016/7/layout/BasicLinearProcessNumbered"/>
    <dgm:cxn modelId="{EA08F57C-1491-C642-A5C9-6C175F898204}" type="presOf" srcId="{51955761-BA74-4F60-B136-1F9B765FF085}" destId="{E5DBA212-3756-DE43-8458-674CF447A76C}" srcOrd="0" destOrd="0" presId="urn:microsoft.com/office/officeart/2016/7/layout/BasicLinearProcessNumbered"/>
    <dgm:cxn modelId="{70D3177F-FCCB-B540-97F7-8A05A8A1CB5E}" type="presOf" srcId="{CBA4A791-8F38-43BB-A969-E9E3AF947555}" destId="{97C05C1B-4573-C249-ABEB-AE67B21B8E23}" srcOrd="0" destOrd="0" presId="urn:microsoft.com/office/officeart/2016/7/layout/BasicLinearProcessNumbered"/>
    <dgm:cxn modelId="{64EC4191-B33A-4EDB-9695-A1269FC684DD}" srcId="{CBA4A791-8F38-43BB-A969-E9E3AF947555}" destId="{3619D57E-FC25-4461-8C8D-E4B1637EEA1C}" srcOrd="0" destOrd="0" parTransId="{5790A0E9-D2B4-4974-ABBD-00B15FDAA6B6}" sibTransId="{64FF00CB-0C86-4CBE-BF58-84090D0DF19A}"/>
    <dgm:cxn modelId="{C1DEFBA2-6ABF-6042-B311-4A70CB918811}" type="presOf" srcId="{698A85B6-6096-48C6-A4DC-955F67DC1186}" destId="{35E3D6A6-32D0-2A45-8AAF-010B2B5583F8}" srcOrd="1" destOrd="0" presId="urn:microsoft.com/office/officeart/2016/7/layout/BasicLinearProcessNumbered"/>
    <dgm:cxn modelId="{92BE3BA3-9928-EF43-B2D0-7C784A4D11EC}" type="presOf" srcId="{94687AAF-7E73-4DD6-A4AA-ADDF7236F9C6}" destId="{9775934E-0CAA-CB41-9475-95AE31E72E12}" srcOrd="0" destOrd="0" presId="urn:microsoft.com/office/officeart/2016/7/layout/BasicLinearProcessNumbered"/>
    <dgm:cxn modelId="{5706B6D1-16EB-4B0F-A3C7-590A4A804503}" srcId="{CBA4A791-8F38-43BB-A969-E9E3AF947555}" destId="{698A85B6-6096-48C6-A4DC-955F67DC1186}" srcOrd="2" destOrd="0" parTransId="{BB686266-BD56-444F-AC1C-F76CE48AEFAA}" sibTransId="{94687AAF-7E73-4DD6-A4AA-ADDF7236F9C6}"/>
    <dgm:cxn modelId="{3ABF4F28-8CC9-B641-A392-4654A9062719}" type="presParOf" srcId="{97C05C1B-4573-C249-ABEB-AE67B21B8E23}" destId="{649E58B2-3A32-9E44-8979-2B8CF1AED5B5}" srcOrd="0" destOrd="0" presId="urn:microsoft.com/office/officeart/2016/7/layout/BasicLinearProcessNumbered"/>
    <dgm:cxn modelId="{4492F3D4-1129-D240-8C5E-582AD3932F20}" type="presParOf" srcId="{649E58B2-3A32-9E44-8979-2B8CF1AED5B5}" destId="{A3F87F93-40C5-2A45-9F7A-F0E96AEB9FF1}" srcOrd="0" destOrd="0" presId="urn:microsoft.com/office/officeart/2016/7/layout/BasicLinearProcessNumbered"/>
    <dgm:cxn modelId="{B5A9FF49-8EAC-5546-A75F-871A479CFC3B}" type="presParOf" srcId="{649E58B2-3A32-9E44-8979-2B8CF1AED5B5}" destId="{4E71EC35-D782-2A44-9668-DFC3B35F71CC}" srcOrd="1" destOrd="0" presId="urn:microsoft.com/office/officeart/2016/7/layout/BasicLinearProcessNumbered"/>
    <dgm:cxn modelId="{9CA5227A-A591-6F4D-919A-9525A38DB163}" type="presParOf" srcId="{649E58B2-3A32-9E44-8979-2B8CF1AED5B5}" destId="{382A6C00-0A9D-9549-81AA-2DA010BEA26A}" srcOrd="2" destOrd="0" presId="urn:microsoft.com/office/officeart/2016/7/layout/BasicLinearProcessNumbered"/>
    <dgm:cxn modelId="{0472EE71-86C3-DA4D-99BB-4D77A8CAC02C}" type="presParOf" srcId="{649E58B2-3A32-9E44-8979-2B8CF1AED5B5}" destId="{D2B02A35-90FF-234F-9116-33BEE4B24BE2}" srcOrd="3" destOrd="0" presId="urn:microsoft.com/office/officeart/2016/7/layout/BasicLinearProcessNumbered"/>
    <dgm:cxn modelId="{4407B244-5D31-3344-B367-462BC1CC1407}" type="presParOf" srcId="{97C05C1B-4573-C249-ABEB-AE67B21B8E23}" destId="{5146D447-259A-8242-A469-F38E1AC911FF}" srcOrd="1" destOrd="0" presId="urn:microsoft.com/office/officeart/2016/7/layout/BasicLinearProcessNumbered"/>
    <dgm:cxn modelId="{4F0FAC37-1A32-AF48-9BD4-844735225BEB}" type="presParOf" srcId="{97C05C1B-4573-C249-ABEB-AE67B21B8E23}" destId="{155897D1-7AF5-B34A-B5F9-0DF5B521D4C0}" srcOrd="2" destOrd="0" presId="urn:microsoft.com/office/officeart/2016/7/layout/BasicLinearProcessNumbered"/>
    <dgm:cxn modelId="{66AF5F6F-7A16-4C48-9555-96955D2297CB}" type="presParOf" srcId="{155897D1-7AF5-B34A-B5F9-0DF5B521D4C0}" destId="{E5DBA212-3756-DE43-8458-674CF447A76C}" srcOrd="0" destOrd="0" presId="urn:microsoft.com/office/officeart/2016/7/layout/BasicLinearProcessNumbered"/>
    <dgm:cxn modelId="{99D8E82E-A1E0-104D-94A2-2EFA8699E81E}" type="presParOf" srcId="{155897D1-7AF5-B34A-B5F9-0DF5B521D4C0}" destId="{BC164CF9-7DBF-7B4F-A730-9ADFE16F6E77}" srcOrd="1" destOrd="0" presId="urn:microsoft.com/office/officeart/2016/7/layout/BasicLinearProcessNumbered"/>
    <dgm:cxn modelId="{E1B2ED56-D0FE-EB46-BA04-2009777797A6}" type="presParOf" srcId="{155897D1-7AF5-B34A-B5F9-0DF5B521D4C0}" destId="{970920B5-A639-B940-BCBA-D3DC6816885B}" srcOrd="2" destOrd="0" presId="urn:microsoft.com/office/officeart/2016/7/layout/BasicLinearProcessNumbered"/>
    <dgm:cxn modelId="{DEC72B86-D652-0943-9605-0F04F71CE33C}" type="presParOf" srcId="{155897D1-7AF5-B34A-B5F9-0DF5B521D4C0}" destId="{09BF4437-EDB4-E648-9E9D-D7D30E7BFC23}" srcOrd="3" destOrd="0" presId="urn:microsoft.com/office/officeart/2016/7/layout/BasicLinearProcessNumbered"/>
    <dgm:cxn modelId="{915E5ACB-F587-9C44-A423-EF16AE0F26CA}" type="presParOf" srcId="{97C05C1B-4573-C249-ABEB-AE67B21B8E23}" destId="{35B0AB77-ADAE-7045-BAD0-DBB59F0948CB}" srcOrd="3" destOrd="0" presId="urn:microsoft.com/office/officeart/2016/7/layout/BasicLinearProcessNumbered"/>
    <dgm:cxn modelId="{BCB6F7D7-3782-EF46-B96E-1641B8314F0B}" type="presParOf" srcId="{97C05C1B-4573-C249-ABEB-AE67B21B8E23}" destId="{262D75C3-753E-BF47-989F-B1EF2CFF6ADE}" srcOrd="4" destOrd="0" presId="urn:microsoft.com/office/officeart/2016/7/layout/BasicLinearProcessNumbered"/>
    <dgm:cxn modelId="{A6CC5FB2-E4A8-6D4A-905A-6C4E18AAA640}" type="presParOf" srcId="{262D75C3-753E-BF47-989F-B1EF2CFF6ADE}" destId="{92B6BF82-CEEE-BE45-8480-6D2A4B683C27}" srcOrd="0" destOrd="0" presId="urn:microsoft.com/office/officeart/2016/7/layout/BasicLinearProcessNumbered"/>
    <dgm:cxn modelId="{0BAF17F5-F7DA-4B4C-9FDC-E89E3B1B96CB}" type="presParOf" srcId="{262D75C3-753E-BF47-989F-B1EF2CFF6ADE}" destId="{9775934E-0CAA-CB41-9475-95AE31E72E12}" srcOrd="1" destOrd="0" presId="urn:microsoft.com/office/officeart/2016/7/layout/BasicLinearProcessNumbered"/>
    <dgm:cxn modelId="{83B37F21-C64E-DC47-82E4-7B457BA3479A}" type="presParOf" srcId="{262D75C3-753E-BF47-989F-B1EF2CFF6ADE}" destId="{09C86DDB-8D60-CF4C-828F-C5FB68E0CEF4}" srcOrd="2" destOrd="0" presId="urn:microsoft.com/office/officeart/2016/7/layout/BasicLinearProcessNumbered"/>
    <dgm:cxn modelId="{A99D3424-6612-D140-92E3-E8891FA1E557}" type="presParOf" srcId="{262D75C3-753E-BF47-989F-B1EF2CFF6ADE}" destId="{35E3D6A6-32D0-2A45-8AAF-010B2B5583F8}"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4A9C60-827D-4DE2-9379-C634A8645F4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BB354E7-05CF-4F90-815D-41B8798B8DDE}">
      <dgm:prSet/>
      <dgm:spPr/>
      <dgm:t>
        <a:bodyPr/>
        <a:lstStyle/>
        <a:p>
          <a:r>
            <a:rPr lang="en-CA"/>
            <a:t>Shortened form of Gin and Tonic</a:t>
          </a:r>
          <a:endParaRPr lang="en-US"/>
        </a:p>
      </dgm:t>
    </dgm:pt>
    <dgm:pt modelId="{1061D3D0-A4FB-4EBD-9D0E-D16C14CB8F44}" type="parTrans" cxnId="{779C87A2-B7BE-416A-B6A5-8426F30C8FEF}">
      <dgm:prSet/>
      <dgm:spPr/>
      <dgm:t>
        <a:bodyPr/>
        <a:lstStyle/>
        <a:p>
          <a:endParaRPr lang="en-US"/>
        </a:p>
      </dgm:t>
    </dgm:pt>
    <dgm:pt modelId="{49721C65-C316-4F6D-B57B-428F6A052B11}" type="sibTrans" cxnId="{779C87A2-B7BE-416A-B6A5-8426F30C8FEF}">
      <dgm:prSet/>
      <dgm:spPr/>
      <dgm:t>
        <a:bodyPr/>
        <a:lstStyle/>
        <a:p>
          <a:endParaRPr lang="en-US"/>
        </a:p>
      </dgm:t>
    </dgm:pt>
    <dgm:pt modelId="{716F2243-7CE3-4189-8AD7-C669B973ADC8}">
      <dgm:prSet/>
      <dgm:spPr/>
      <dgm:t>
        <a:bodyPr/>
        <a:lstStyle/>
        <a:p>
          <a:r>
            <a:rPr lang="en-CA"/>
            <a:t>Nice, agreeable</a:t>
          </a:r>
          <a:endParaRPr lang="en-US"/>
        </a:p>
      </dgm:t>
    </dgm:pt>
    <dgm:pt modelId="{028CAA62-5F2E-4236-ACF5-CE245667C50D}" type="parTrans" cxnId="{7A6CFD80-6EC4-47FE-A3FF-9B802C4679FA}">
      <dgm:prSet/>
      <dgm:spPr/>
      <dgm:t>
        <a:bodyPr/>
        <a:lstStyle/>
        <a:p>
          <a:endParaRPr lang="en-US"/>
        </a:p>
      </dgm:t>
    </dgm:pt>
    <dgm:pt modelId="{62A4E174-A28A-483C-B757-7A07121BF2E4}" type="sibTrans" cxnId="{7A6CFD80-6EC4-47FE-A3FF-9B802C4679FA}">
      <dgm:prSet/>
      <dgm:spPr/>
      <dgm:t>
        <a:bodyPr/>
        <a:lstStyle/>
        <a:p>
          <a:endParaRPr lang="en-US"/>
        </a:p>
      </dgm:t>
    </dgm:pt>
    <dgm:pt modelId="{631A516C-0FFB-438B-BEC9-25FB645C5130}">
      <dgm:prSet/>
      <dgm:spPr/>
      <dgm:t>
        <a:bodyPr/>
        <a:lstStyle/>
        <a:p>
          <a:r>
            <a:rPr lang="en-CA"/>
            <a:t>Like supersonic, but a bit slower</a:t>
          </a:r>
          <a:endParaRPr lang="en-US"/>
        </a:p>
      </dgm:t>
    </dgm:pt>
    <dgm:pt modelId="{AC28CAFB-970A-4231-BB1B-F16260C2F2B3}" type="parTrans" cxnId="{2EADE530-993C-4CD4-B4CB-D1055DFB7E43}">
      <dgm:prSet/>
      <dgm:spPr/>
      <dgm:t>
        <a:bodyPr/>
        <a:lstStyle/>
        <a:p>
          <a:endParaRPr lang="en-US"/>
        </a:p>
      </dgm:t>
    </dgm:pt>
    <dgm:pt modelId="{E34B30C3-1717-49FE-9856-67EE1D198CA7}" type="sibTrans" cxnId="{2EADE530-993C-4CD4-B4CB-D1055DFB7E43}">
      <dgm:prSet/>
      <dgm:spPr/>
      <dgm:t>
        <a:bodyPr/>
        <a:lstStyle/>
        <a:p>
          <a:endParaRPr lang="en-US"/>
        </a:p>
      </dgm:t>
    </dgm:pt>
    <dgm:pt modelId="{DD7ED8FA-776D-4043-8D05-63C662C4341C}" type="pres">
      <dgm:prSet presAssocID="{654A9C60-827D-4DE2-9379-C634A8645F47}" presName="linear" presStyleCnt="0">
        <dgm:presLayoutVars>
          <dgm:animLvl val="lvl"/>
          <dgm:resizeHandles val="exact"/>
        </dgm:presLayoutVars>
      </dgm:prSet>
      <dgm:spPr/>
    </dgm:pt>
    <dgm:pt modelId="{130BD4DD-577F-7746-9F44-8E0845BE3B4E}" type="pres">
      <dgm:prSet presAssocID="{4BB354E7-05CF-4F90-815D-41B8798B8DDE}" presName="parentText" presStyleLbl="node1" presStyleIdx="0" presStyleCnt="3">
        <dgm:presLayoutVars>
          <dgm:chMax val="0"/>
          <dgm:bulletEnabled val="1"/>
        </dgm:presLayoutVars>
      </dgm:prSet>
      <dgm:spPr/>
    </dgm:pt>
    <dgm:pt modelId="{6C20CC3E-B4B6-F04B-979A-2C19491C6B2F}" type="pres">
      <dgm:prSet presAssocID="{49721C65-C316-4F6D-B57B-428F6A052B11}" presName="spacer" presStyleCnt="0"/>
      <dgm:spPr/>
    </dgm:pt>
    <dgm:pt modelId="{4E00C0AC-AAD8-5B46-8886-C25B5CDDB719}" type="pres">
      <dgm:prSet presAssocID="{716F2243-7CE3-4189-8AD7-C669B973ADC8}" presName="parentText" presStyleLbl="node1" presStyleIdx="1" presStyleCnt="3">
        <dgm:presLayoutVars>
          <dgm:chMax val="0"/>
          <dgm:bulletEnabled val="1"/>
        </dgm:presLayoutVars>
      </dgm:prSet>
      <dgm:spPr/>
    </dgm:pt>
    <dgm:pt modelId="{83A5BD0E-78BC-4E4A-89F9-11B0EAE6FCAB}" type="pres">
      <dgm:prSet presAssocID="{62A4E174-A28A-483C-B757-7A07121BF2E4}" presName="spacer" presStyleCnt="0"/>
      <dgm:spPr/>
    </dgm:pt>
    <dgm:pt modelId="{08A666C0-AD76-6741-9149-A8880646089C}" type="pres">
      <dgm:prSet presAssocID="{631A516C-0FFB-438B-BEC9-25FB645C5130}" presName="parentText" presStyleLbl="node1" presStyleIdx="2" presStyleCnt="3">
        <dgm:presLayoutVars>
          <dgm:chMax val="0"/>
          <dgm:bulletEnabled val="1"/>
        </dgm:presLayoutVars>
      </dgm:prSet>
      <dgm:spPr/>
    </dgm:pt>
  </dgm:ptLst>
  <dgm:cxnLst>
    <dgm:cxn modelId="{2EADE530-993C-4CD4-B4CB-D1055DFB7E43}" srcId="{654A9C60-827D-4DE2-9379-C634A8645F47}" destId="{631A516C-0FFB-438B-BEC9-25FB645C5130}" srcOrd="2" destOrd="0" parTransId="{AC28CAFB-970A-4231-BB1B-F16260C2F2B3}" sibTransId="{E34B30C3-1717-49FE-9856-67EE1D198CA7}"/>
    <dgm:cxn modelId="{83250856-3DFC-7A4C-9269-EE07E249CB0B}" type="presOf" srcId="{654A9C60-827D-4DE2-9379-C634A8645F47}" destId="{DD7ED8FA-776D-4043-8D05-63C662C4341C}" srcOrd="0" destOrd="0" presId="urn:microsoft.com/office/officeart/2005/8/layout/vList2"/>
    <dgm:cxn modelId="{7A6CFD80-6EC4-47FE-A3FF-9B802C4679FA}" srcId="{654A9C60-827D-4DE2-9379-C634A8645F47}" destId="{716F2243-7CE3-4189-8AD7-C669B973ADC8}" srcOrd="1" destOrd="0" parTransId="{028CAA62-5F2E-4236-ACF5-CE245667C50D}" sibTransId="{62A4E174-A28A-483C-B757-7A07121BF2E4}"/>
    <dgm:cxn modelId="{779C87A2-B7BE-416A-B6A5-8426F30C8FEF}" srcId="{654A9C60-827D-4DE2-9379-C634A8645F47}" destId="{4BB354E7-05CF-4F90-815D-41B8798B8DDE}" srcOrd="0" destOrd="0" parTransId="{1061D3D0-A4FB-4EBD-9D0E-D16C14CB8F44}" sibTransId="{49721C65-C316-4F6D-B57B-428F6A052B11}"/>
    <dgm:cxn modelId="{8F34C7CB-0FD6-684C-AE66-ECE86D9B2BD0}" type="presOf" srcId="{4BB354E7-05CF-4F90-815D-41B8798B8DDE}" destId="{130BD4DD-577F-7746-9F44-8E0845BE3B4E}" srcOrd="0" destOrd="0" presId="urn:microsoft.com/office/officeart/2005/8/layout/vList2"/>
    <dgm:cxn modelId="{576586D7-70C6-FB4F-8602-056B36172227}" type="presOf" srcId="{716F2243-7CE3-4189-8AD7-C669B973ADC8}" destId="{4E00C0AC-AAD8-5B46-8886-C25B5CDDB719}" srcOrd="0" destOrd="0" presId="urn:microsoft.com/office/officeart/2005/8/layout/vList2"/>
    <dgm:cxn modelId="{4988F7FA-4DEC-114D-8BD9-2582D40D6ED5}" type="presOf" srcId="{631A516C-0FFB-438B-BEC9-25FB645C5130}" destId="{08A666C0-AD76-6741-9149-A8880646089C}" srcOrd="0" destOrd="0" presId="urn:microsoft.com/office/officeart/2005/8/layout/vList2"/>
    <dgm:cxn modelId="{5F00AA70-55A4-2643-99F0-233579064180}" type="presParOf" srcId="{DD7ED8FA-776D-4043-8D05-63C662C4341C}" destId="{130BD4DD-577F-7746-9F44-8E0845BE3B4E}" srcOrd="0" destOrd="0" presId="urn:microsoft.com/office/officeart/2005/8/layout/vList2"/>
    <dgm:cxn modelId="{88186869-59B1-4843-93FB-BB484E7285ED}" type="presParOf" srcId="{DD7ED8FA-776D-4043-8D05-63C662C4341C}" destId="{6C20CC3E-B4B6-F04B-979A-2C19491C6B2F}" srcOrd="1" destOrd="0" presId="urn:microsoft.com/office/officeart/2005/8/layout/vList2"/>
    <dgm:cxn modelId="{8D89866E-9265-724B-96A4-97E665C854FC}" type="presParOf" srcId="{DD7ED8FA-776D-4043-8D05-63C662C4341C}" destId="{4E00C0AC-AAD8-5B46-8886-C25B5CDDB719}" srcOrd="2" destOrd="0" presId="urn:microsoft.com/office/officeart/2005/8/layout/vList2"/>
    <dgm:cxn modelId="{41AA936A-3A26-4049-94E2-E307F0D021D2}" type="presParOf" srcId="{DD7ED8FA-776D-4043-8D05-63C662C4341C}" destId="{83A5BD0E-78BC-4E4A-89F9-11B0EAE6FCAB}" srcOrd="3" destOrd="0" presId="urn:microsoft.com/office/officeart/2005/8/layout/vList2"/>
    <dgm:cxn modelId="{7CE654A1-7AB0-E54E-BDB6-9A6E6C082BFB}" type="presParOf" srcId="{DD7ED8FA-776D-4043-8D05-63C662C4341C}" destId="{08A666C0-AD76-6741-9149-A8880646089C}"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E57ECC-BEB4-4C02-9D8A-F5EF2F918E8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AE8A876-F085-4F2E-AED3-36A23E1678A7}">
      <dgm:prSet/>
      <dgm:spPr/>
      <dgm:t>
        <a:bodyPr/>
        <a:lstStyle/>
        <a:p>
          <a:r>
            <a:rPr lang="en-CA"/>
            <a:t>May you live long and stay well</a:t>
          </a:r>
          <a:endParaRPr lang="en-US"/>
        </a:p>
      </dgm:t>
    </dgm:pt>
    <dgm:pt modelId="{A9C30390-9124-4CEB-A888-2C888C1F5AAC}" type="parTrans" cxnId="{9C6D5473-BD22-4FD8-BFC3-171B726D6E1D}">
      <dgm:prSet/>
      <dgm:spPr/>
      <dgm:t>
        <a:bodyPr/>
        <a:lstStyle/>
        <a:p>
          <a:endParaRPr lang="en-US"/>
        </a:p>
      </dgm:t>
    </dgm:pt>
    <dgm:pt modelId="{4EA7DCDA-4263-4306-BB8C-8E62FD1CD813}" type="sibTrans" cxnId="{9C6D5473-BD22-4FD8-BFC3-171B726D6E1D}">
      <dgm:prSet/>
      <dgm:spPr/>
      <dgm:t>
        <a:bodyPr/>
        <a:lstStyle/>
        <a:p>
          <a:endParaRPr lang="en-US"/>
        </a:p>
      </dgm:t>
    </dgm:pt>
    <dgm:pt modelId="{9E11217D-5356-4205-9C5F-4071D65EECC2}">
      <dgm:prSet/>
      <dgm:spPr/>
      <dgm:t>
        <a:bodyPr/>
        <a:lstStyle/>
        <a:p>
          <a:r>
            <a:rPr lang="en-CA"/>
            <a:t>May your lower back smell fragrant</a:t>
          </a:r>
          <a:endParaRPr lang="en-US"/>
        </a:p>
      </dgm:t>
    </dgm:pt>
    <dgm:pt modelId="{1DC06E9F-B731-4C46-8FEE-C4CDC59514CB}" type="parTrans" cxnId="{FE3D6AB8-8CB8-40B5-9666-509A71032E2B}">
      <dgm:prSet/>
      <dgm:spPr/>
      <dgm:t>
        <a:bodyPr/>
        <a:lstStyle/>
        <a:p>
          <a:endParaRPr lang="en-US"/>
        </a:p>
      </dgm:t>
    </dgm:pt>
    <dgm:pt modelId="{909FB39B-CF4F-4214-A241-1914C9C258F3}" type="sibTrans" cxnId="{FE3D6AB8-8CB8-40B5-9666-509A71032E2B}">
      <dgm:prSet/>
      <dgm:spPr/>
      <dgm:t>
        <a:bodyPr/>
        <a:lstStyle/>
        <a:p>
          <a:endParaRPr lang="en-US"/>
        </a:p>
      </dgm:t>
    </dgm:pt>
    <dgm:pt modelId="{CFE5562F-3579-4A01-ABA4-DDC23EC88E46}">
      <dgm:prSet/>
      <dgm:spPr/>
      <dgm:t>
        <a:bodyPr/>
        <a:lstStyle/>
        <a:p>
          <a:r>
            <a:rPr lang="en-CA"/>
            <a:t>May your chimney never get blocked up</a:t>
          </a:r>
          <a:endParaRPr lang="en-US"/>
        </a:p>
      </dgm:t>
    </dgm:pt>
    <dgm:pt modelId="{3ECD9CA0-F546-4DE0-AE78-427D74AED9B9}" type="parTrans" cxnId="{DBD5688D-C78E-43D1-8383-CA21B5150905}">
      <dgm:prSet/>
      <dgm:spPr/>
      <dgm:t>
        <a:bodyPr/>
        <a:lstStyle/>
        <a:p>
          <a:endParaRPr lang="en-US"/>
        </a:p>
      </dgm:t>
    </dgm:pt>
    <dgm:pt modelId="{CEEBCFAB-AD4C-4110-946E-130D2817334F}" type="sibTrans" cxnId="{DBD5688D-C78E-43D1-8383-CA21B5150905}">
      <dgm:prSet/>
      <dgm:spPr/>
      <dgm:t>
        <a:bodyPr/>
        <a:lstStyle/>
        <a:p>
          <a:endParaRPr lang="en-US"/>
        </a:p>
      </dgm:t>
    </dgm:pt>
    <dgm:pt modelId="{4429E47A-36B6-014E-9759-43D0CF71BD3F}" type="pres">
      <dgm:prSet presAssocID="{80E57ECC-BEB4-4C02-9D8A-F5EF2F918E85}" presName="linear" presStyleCnt="0">
        <dgm:presLayoutVars>
          <dgm:animLvl val="lvl"/>
          <dgm:resizeHandles val="exact"/>
        </dgm:presLayoutVars>
      </dgm:prSet>
      <dgm:spPr/>
    </dgm:pt>
    <dgm:pt modelId="{43DEEC11-F3C0-7F47-96AE-3926B2B77DD7}" type="pres">
      <dgm:prSet presAssocID="{FAE8A876-F085-4F2E-AED3-36A23E1678A7}" presName="parentText" presStyleLbl="node1" presStyleIdx="0" presStyleCnt="3">
        <dgm:presLayoutVars>
          <dgm:chMax val="0"/>
          <dgm:bulletEnabled val="1"/>
        </dgm:presLayoutVars>
      </dgm:prSet>
      <dgm:spPr/>
    </dgm:pt>
    <dgm:pt modelId="{67F9FF0F-B086-0D41-BB52-7B824062DEAC}" type="pres">
      <dgm:prSet presAssocID="{4EA7DCDA-4263-4306-BB8C-8E62FD1CD813}" presName="spacer" presStyleCnt="0"/>
      <dgm:spPr/>
    </dgm:pt>
    <dgm:pt modelId="{8FC7ED04-B8A5-C04D-A1B2-009462570F68}" type="pres">
      <dgm:prSet presAssocID="{9E11217D-5356-4205-9C5F-4071D65EECC2}" presName="parentText" presStyleLbl="node1" presStyleIdx="1" presStyleCnt="3">
        <dgm:presLayoutVars>
          <dgm:chMax val="0"/>
          <dgm:bulletEnabled val="1"/>
        </dgm:presLayoutVars>
      </dgm:prSet>
      <dgm:spPr/>
    </dgm:pt>
    <dgm:pt modelId="{D39D6E3A-E378-5642-885A-2AF553C25438}" type="pres">
      <dgm:prSet presAssocID="{909FB39B-CF4F-4214-A241-1914C9C258F3}" presName="spacer" presStyleCnt="0"/>
      <dgm:spPr/>
    </dgm:pt>
    <dgm:pt modelId="{E15AACB5-362B-0C46-99B0-56B87D5785DF}" type="pres">
      <dgm:prSet presAssocID="{CFE5562F-3579-4A01-ABA4-DDC23EC88E46}" presName="parentText" presStyleLbl="node1" presStyleIdx="2" presStyleCnt="3">
        <dgm:presLayoutVars>
          <dgm:chMax val="0"/>
          <dgm:bulletEnabled val="1"/>
        </dgm:presLayoutVars>
      </dgm:prSet>
      <dgm:spPr/>
    </dgm:pt>
  </dgm:ptLst>
  <dgm:cxnLst>
    <dgm:cxn modelId="{A324FD26-5814-5B4A-865F-8EFFA7C8A68F}" type="presOf" srcId="{9E11217D-5356-4205-9C5F-4071D65EECC2}" destId="{8FC7ED04-B8A5-C04D-A1B2-009462570F68}" srcOrd="0" destOrd="0" presId="urn:microsoft.com/office/officeart/2005/8/layout/vList2"/>
    <dgm:cxn modelId="{20B91E34-3E22-5649-A07B-A3E3EF2970BD}" type="presOf" srcId="{80E57ECC-BEB4-4C02-9D8A-F5EF2F918E85}" destId="{4429E47A-36B6-014E-9759-43D0CF71BD3F}" srcOrd="0" destOrd="0" presId="urn:microsoft.com/office/officeart/2005/8/layout/vList2"/>
    <dgm:cxn modelId="{A3BCD946-750A-1B4B-9F42-8931BD1BBDE8}" type="presOf" srcId="{CFE5562F-3579-4A01-ABA4-DDC23EC88E46}" destId="{E15AACB5-362B-0C46-99B0-56B87D5785DF}" srcOrd="0" destOrd="0" presId="urn:microsoft.com/office/officeart/2005/8/layout/vList2"/>
    <dgm:cxn modelId="{9C6D5473-BD22-4FD8-BFC3-171B726D6E1D}" srcId="{80E57ECC-BEB4-4C02-9D8A-F5EF2F918E85}" destId="{FAE8A876-F085-4F2E-AED3-36A23E1678A7}" srcOrd="0" destOrd="0" parTransId="{A9C30390-9124-4CEB-A888-2C888C1F5AAC}" sibTransId="{4EA7DCDA-4263-4306-BB8C-8E62FD1CD813}"/>
    <dgm:cxn modelId="{DBD5688D-C78E-43D1-8383-CA21B5150905}" srcId="{80E57ECC-BEB4-4C02-9D8A-F5EF2F918E85}" destId="{CFE5562F-3579-4A01-ABA4-DDC23EC88E46}" srcOrd="2" destOrd="0" parTransId="{3ECD9CA0-F546-4DE0-AE78-427D74AED9B9}" sibTransId="{CEEBCFAB-AD4C-4110-946E-130D2817334F}"/>
    <dgm:cxn modelId="{FE3D6AB8-8CB8-40B5-9666-509A71032E2B}" srcId="{80E57ECC-BEB4-4C02-9D8A-F5EF2F918E85}" destId="{9E11217D-5356-4205-9C5F-4071D65EECC2}" srcOrd="1" destOrd="0" parTransId="{1DC06E9F-B731-4C46-8FEE-C4CDC59514CB}" sibTransId="{909FB39B-CF4F-4214-A241-1914C9C258F3}"/>
    <dgm:cxn modelId="{59E7ACEC-A36C-3640-8E19-3CE832C1E90A}" type="presOf" srcId="{FAE8A876-F085-4F2E-AED3-36A23E1678A7}" destId="{43DEEC11-F3C0-7F47-96AE-3926B2B77DD7}" srcOrd="0" destOrd="0" presId="urn:microsoft.com/office/officeart/2005/8/layout/vList2"/>
    <dgm:cxn modelId="{0665A272-60E5-2544-AF0F-5D9D1B0A8FBA}" type="presParOf" srcId="{4429E47A-36B6-014E-9759-43D0CF71BD3F}" destId="{43DEEC11-F3C0-7F47-96AE-3926B2B77DD7}" srcOrd="0" destOrd="0" presId="urn:microsoft.com/office/officeart/2005/8/layout/vList2"/>
    <dgm:cxn modelId="{93AE0FF7-6F64-A640-93F0-E64D1B179C95}" type="presParOf" srcId="{4429E47A-36B6-014E-9759-43D0CF71BD3F}" destId="{67F9FF0F-B086-0D41-BB52-7B824062DEAC}" srcOrd="1" destOrd="0" presId="urn:microsoft.com/office/officeart/2005/8/layout/vList2"/>
    <dgm:cxn modelId="{2B99059F-C34E-E642-929F-327CDCDA227F}" type="presParOf" srcId="{4429E47A-36B6-014E-9759-43D0CF71BD3F}" destId="{8FC7ED04-B8A5-C04D-A1B2-009462570F68}" srcOrd="2" destOrd="0" presId="urn:microsoft.com/office/officeart/2005/8/layout/vList2"/>
    <dgm:cxn modelId="{03149132-64B5-8643-8921-8B9CC551C759}" type="presParOf" srcId="{4429E47A-36B6-014E-9759-43D0CF71BD3F}" destId="{D39D6E3A-E378-5642-885A-2AF553C25438}" srcOrd="3" destOrd="0" presId="urn:microsoft.com/office/officeart/2005/8/layout/vList2"/>
    <dgm:cxn modelId="{4632C81A-5E65-0046-9375-25337C823263}" type="presParOf" srcId="{4429E47A-36B6-014E-9759-43D0CF71BD3F}" destId="{E15AACB5-362B-0C46-99B0-56B87D5785DF}"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0A69AA-24C9-4CB8-96FF-2B50C7ED5B5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0E4CD91-2CA2-4775-99FA-8609B3ED37D0}">
      <dgm:prSet/>
      <dgm:spPr/>
      <dgm:t>
        <a:bodyPr/>
        <a:lstStyle/>
        <a:p>
          <a:pPr>
            <a:lnSpc>
              <a:spcPct val="100000"/>
            </a:lnSpc>
          </a:pPr>
          <a:r>
            <a:rPr lang="en-CA"/>
            <a:t>Hard work pays off</a:t>
          </a:r>
          <a:endParaRPr lang="en-US"/>
        </a:p>
      </dgm:t>
    </dgm:pt>
    <dgm:pt modelId="{A1C131E3-4F30-471D-8FBA-C7DA943F4953}" type="parTrans" cxnId="{CA20C2F5-827C-4221-848F-657B3C131C31}">
      <dgm:prSet/>
      <dgm:spPr/>
      <dgm:t>
        <a:bodyPr/>
        <a:lstStyle/>
        <a:p>
          <a:endParaRPr lang="en-US"/>
        </a:p>
      </dgm:t>
    </dgm:pt>
    <dgm:pt modelId="{3FD863D8-5B42-4EFE-AD91-1812FF8D0BD1}" type="sibTrans" cxnId="{CA20C2F5-827C-4221-848F-657B3C131C31}">
      <dgm:prSet/>
      <dgm:spPr/>
      <dgm:t>
        <a:bodyPr/>
        <a:lstStyle/>
        <a:p>
          <a:endParaRPr lang="en-US"/>
        </a:p>
      </dgm:t>
    </dgm:pt>
    <dgm:pt modelId="{1B60C15E-65D9-40CE-B817-7F9A7C60B937}">
      <dgm:prSet/>
      <dgm:spPr/>
      <dgm:t>
        <a:bodyPr/>
        <a:lstStyle/>
        <a:p>
          <a:pPr>
            <a:lnSpc>
              <a:spcPct val="100000"/>
            </a:lnSpc>
          </a:pPr>
          <a:r>
            <a:rPr lang="en-CA"/>
            <a:t>If there's mud on the ground, there's sure to be a band playing</a:t>
          </a:r>
          <a:endParaRPr lang="en-US"/>
        </a:p>
      </dgm:t>
    </dgm:pt>
    <dgm:pt modelId="{E2B40D2F-5070-4461-83E9-D03624649336}" type="parTrans" cxnId="{6F1792A3-CD0E-4903-84F9-1E75CC281DB9}">
      <dgm:prSet/>
      <dgm:spPr/>
      <dgm:t>
        <a:bodyPr/>
        <a:lstStyle/>
        <a:p>
          <a:endParaRPr lang="en-US"/>
        </a:p>
      </dgm:t>
    </dgm:pt>
    <dgm:pt modelId="{BBDABCE6-9AB1-4729-98AC-54193B880054}" type="sibTrans" cxnId="{6F1792A3-CD0E-4903-84F9-1E75CC281DB9}">
      <dgm:prSet/>
      <dgm:spPr/>
      <dgm:t>
        <a:bodyPr/>
        <a:lstStyle/>
        <a:p>
          <a:endParaRPr lang="en-US"/>
        </a:p>
      </dgm:t>
    </dgm:pt>
    <dgm:pt modelId="{7BF518B3-6F0D-41AC-849B-FB0974CD6F7A}">
      <dgm:prSet/>
      <dgm:spPr/>
      <dgm:t>
        <a:bodyPr/>
        <a:lstStyle/>
        <a:p>
          <a:pPr>
            <a:lnSpc>
              <a:spcPct val="100000"/>
            </a:lnSpc>
          </a:pPr>
          <a:r>
            <a:rPr lang="en-CA"/>
            <a:t>It's pretty cold in the north</a:t>
          </a:r>
          <a:endParaRPr lang="en-US"/>
        </a:p>
      </dgm:t>
    </dgm:pt>
    <dgm:pt modelId="{A4758785-698E-4F82-B8F6-DB5FDA1084B2}" type="parTrans" cxnId="{584FD604-893D-4DB5-A2CF-28509215E948}">
      <dgm:prSet/>
      <dgm:spPr/>
      <dgm:t>
        <a:bodyPr/>
        <a:lstStyle/>
        <a:p>
          <a:endParaRPr lang="en-US"/>
        </a:p>
      </dgm:t>
    </dgm:pt>
    <dgm:pt modelId="{7D16C14C-F6DC-474A-A0D9-1F13012BDF14}" type="sibTrans" cxnId="{584FD604-893D-4DB5-A2CF-28509215E948}">
      <dgm:prSet/>
      <dgm:spPr/>
      <dgm:t>
        <a:bodyPr/>
        <a:lstStyle/>
        <a:p>
          <a:endParaRPr lang="en-US"/>
        </a:p>
      </dgm:t>
    </dgm:pt>
    <dgm:pt modelId="{DFB14912-7CFA-4801-BBE5-B2C07A88BE96}" type="pres">
      <dgm:prSet presAssocID="{DE0A69AA-24C9-4CB8-96FF-2B50C7ED5B5A}" presName="root" presStyleCnt="0">
        <dgm:presLayoutVars>
          <dgm:dir/>
          <dgm:resizeHandles val="exact"/>
        </dgm:presLayoutVars>
      </dgm:prSet>
      <dgm:spPr/>
    </dgm:pt>
    <dgm:pt modelId="{5A6D034C-5427-49E8-A5E3-67D59D97C8A6}" type="pres">
      <dgm:prSet presAssocID="{D0E4CD91-2CA2-4775-99FA-8609B3ED37D0}" presName="compNode" presStyleCnt="0"/>
      <dgm:spPr/>
    </dgm:pt>
    <dgm:pt modelId="{B2ECC717-6B47-4DEF-8574-E1B054588164}" type="pres">
      <dgm:prSet presAssocID="{D0E4CD91-2CA2-4775-99FA-8609B3ED37D0}" presName="bgRect" presStyleLbl="bgShp" presStyleIdx="0" presStyleCnt="3"/>
      <dgm:spPr/>
    </dgm:pt>
    <dgm:pt modelId="{AC81527E-F5A7-4404-9562-6E117CD4A406}" type="pres">
      <dgm:prSet presAssocID="{D0E4CD91-2CA2-4775-99FA-8609B3ED37D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A4D5AB62-3E5A-4842-8D23-8AA0281CA80F}" type="pres">
      <dgm:prSet presAssocID="{D0E4CD91-2CA2-4775-99FA-8609B3ED37D0}" presName="spaceRect" presStyleCnt="0"/>
      <dgm:spPr/>
    </dgm:pt>
    <dgm:pt modelId="{31B11F23-80F2-4977-96BE-344E72048B0D}" type="pres">
      <dgm:prSet presAssocID="{D0E4CD91-2CA2-4775-99FA-8609B3ED37D0}" presName="parTx" presStyleLbl="revTx" presStyleIdx="0" presStyleCnt="3">
        <dgm:presLayoutVars>
          <dgm:chMax val="0"/>
          <dgm:chPref val="0"/>
        </dgm:presLayoutVars>
      </dgm:prSet>
      <dgm:spPr/>
    </dgm:pt>
    <dgm:pt modelId="{F6C2606D-19CD-4695-BB8B-BDC84B71F130}" type="pres">
      <dgm:prSet presAssocID="{3FD863D8-5B42-4EFE-AD91-1812FF8D0BD1}" presName="sibTrans" presStyleCnt="0"/>
      <dgm:spPr/>
    </dgm:pt>
    <dgm:pt modelId="{4A91CF6F-832E-428C-BDA3-C0DF3C873196}" type="pres">
      <dgm:prSet presAssocID="{1B60C15E-65D9-40CE-B817-7F9A7C60B937}" presName="compNode" presStyleCnt="0"/>
      <dgm:spPr/>
    </dgm:pt>
    <dgm:pt modelId="{FDD27F07-AFAA-48CD-9F23-C53F7DC1A2BC}" type="pres">
      <dgm:prSet presAssocID="{1B60C15E-65D9-40CE-B817-7F9A7C60B937}" presName="bgRect" presStyleLbl="bgShp" presStyleIdx="1" presStyleCnt="3"/>
      <dgm:spPr/>
    </dgm:pt>
    <dgm:pt modelId="{AF353F06-88B2-4FC0-A861-EA984D1F431A}" type="pres">
      <dgm:prSet presAssocID="{1B60C15E-65D9-40CE-B817-7F9A7C60B93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imbing"/>
        </a:ext>
      </dgm:extLst>
    </dgm:pt>
    <dgm:pt modelId="{D6774E89-F35D-4AEE-8EC2-1BC34DA3285D}" type="pres">
      <dgm:prSet presAssocID="{1B60C15E-65D9-40CE-B817-7F9A7C60B937}" presName="spaceRect" presStyleCnt="0"/>
      <dgm:spPr/>
    </dgm:pt>
    <dgm:pt modelId="{004EF13B-D2F3-478E-80EC-2AED149B7AB8}" type="pres">
      <dgm:prSet presAssocID="{1B60C15E-65D9-40CE-B817-7F9A7C60B937}" presName="parTx" presStyleLbl="revTx" presStyleIdx="1" presStyleCnt="3">
        <dgm:presLayoutVars>
          <dgm:chMax val="0"/>
          <dgm:chPref val="0"/>
        </dgm:presLayoutVars>
      </dgm:prSet>
      <dgm:spPr/>
    </dgm:pt>
    <dgm:pt modelId="{DD8B3990-73D1-4F6E-8BF9-7220FA9E25A6}" type="pres">
      <dgm:prSet presAssocID="{BBDABCE6-9AB1-4729-98AC-54193B880054}" presName="sibTrans" presStyleCnt="0"/>
      <dgm:spPr/>
    </dgm:pt>
    <dgm:pt modelId="{5F363ABB-6E06-4F1D-9D62-AA7ADA35E262}" type="pres">
      <dgm:prSet presAssocID="{7BF518B3-6F0D-41AC-849B-FB0974CD6F7A}" presName="compNode" presStyleCnt="0"/>
      <dgm:spPr/>
    </dgm:pt>
    <dgm:pt modelId="{3834E482-C28E-4930-9694-CFC2C19B2239}" type="pres">
      <dgm:prSet presAssocID="{7BF518B3-6F0D-41AC-849B-FB0974CD6F7A}" presName="bgRect" presStyleLbl="bgShp" presStyleIdx="2" presStyleCnt="3"/>
      <dgm:spPr/>
    </dgm:pt>
    <dgm:pt modelId="{40C9D548-8ED5-4A1D-B9BE-B10085F64441}" type="pres">
      <dgm:prSet presAssocID="{7BF518B3-6F0D-41AC-849B-FB0974CD6F7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nowflake"/>
        </a:ext>
      </dgm:extLst>
    </dgm:pt>
    <dgm:pt modelId="{1ADCE002-C024-4254-8285-266CC3CFB37C}" type="pres">
      <dgm:prSet presAssocID="{7BF518B3-6F0D-41AC-849B-FB0974CD6F7A}" presName="spaceRect" presStyleCnt="0"/>
      <dgm:spPr/>
    </dgm:pt>
    <dgm:pt modelId="{40E96EC0-1390-42DB-8042-B92D413A932B}" type="pres">
      <dgm:prSet presAssocID="{7BF518B3-6F0D-41AC-849B-FB0974CD6F7A}" presName="parTx" presStyleLbl="revTx" presStyleIdx="2" presStyleCnt="3">
        <dgm:presLayoutVars>
          <dgm:chMax val="0"/>
          <dgm:chPref val="0"/>
        </dgm:presLayoutVars>
      </dgm:prSet>
      <dgm:spPr/>
    </dgm:pt>
  </dgm:ptLst>
  <dgm:cxnLst>
    <dgm:cxn modelId="{584FD604-893D-4DB5-A2CF-28509215E948}" srcId="{DE0A69AA-24C9-4CB8-96FF-2B50C7ED5B5A}" destId="{7BF518B3-6F0D-41AC-849B-FB0974CD6F7A}" srcOrd="2" destOrd="0" parTransId="{A4758785-698E-4F82-B8F6-DB5FDA1084B2}" sibTransId="{7D16C14C-F6DC-474A-A0D9-1F13012BDF14}"/>
    <dgm:cxn modelId="{2AA8FB0C-E156-49D2-86D7-AE6BDE98D19C}" type="presOf" srcId="{1B60C15E-65D9-40CE-B817-7F9A7C60B937}" destId="{004EF13B-D2F3-478E-80EC-2AED149B7AB8}" srcOrd="0" destOrd="0" presId="urn:microsoft.com/office/officeart/2018/2/layout/IconVerticalSolidList"/>
    <dgm:cxn modelId="{1007D419-D08E-4C8A-ADE1-D830D8D8DF44}" type="presOf" srcId="{DE0A69AA-24C9-4CB8-96FF-2B50C7ED5B5A}" destId="{DFB14912-7CFA-4801-BBE5-B2C07A88BE96}" srcOrd="0" destOrd="0" presId="urn:microsoft.com/office/officeart/2018/2/layout/IconVerticalSolidList"/>
    <dgm:cxn modelId="{448D5E2F-0834-4B31-B0E3-EAADE5B527F3}" type="presOf" srcId="{D0E4CD91-2CA2-4775-99FA-8609B3ED37D0}" destId="{31B11F23-80F2-4977-96BE-344E72048B0D}" srcOrd="0" destOrd="0" presId="urn:microsoft.com/office/officeart/2018/2/layout/IconVerticalSolidList"/>
    <dgm:cxn modelId="{6F1792A3-CD0E-4903-84F9-1E75CC281DB9}" srcId="{DE0A69AA-24C9-4CB8-96FF-2B50C7ED5B5A}" destId="{1B60C15E-65D9-40CE-B817-7F9A7C60B937}" srcOrd="1" destOrd="0" parTransId="{E2B40D2F-5070-4461-83E9-D03624649336}" sibTransId="{BBDABCE6-9AB1-4729-98AC-54193B880054}"/>
    <dgm:cxn modelId="{F39ECDB4-D22C-4EBC-B0B8-30778E2E2062}" type="presOf" srcId="{7BF518B3-6F0D-41AC-849B-FB0974CD6F7A}" destId="{40E96EC0-1390-42DB-8042-B92D413A932B}" srcOrd="0" destOrd="0" presId="urn:microsoft.com/office/officeart/2018/2/layout/IconVerticalSolidList"/>
    <dgm:cxn modelId="{CA20C2F5-827C-4221-848F-657B3C131C31}" srcId="{DE0A69AA-24C9-4CB8-96FF-2B50C7ED5B5A}" destId="{D0E4CD91-2CA2-4775-99FA-8609B3ED37D0}" srcOrd="0" destOrd="0" parTransId="{A1C131E3-4F30-471D-8FBA-C7DA943F4953}" sibTransId="{3FD863D8-5B42-4EFE-AD91-1812FF8D0BD1}"/>
    <dgm:cxn modelId="{ADFC935E-0BFA-4D68-A9F4-1D62867A49D2}" type="presParOf" srcId="{DFB14912-7CFA-4801-BBE5-B2C07A88BE96}" destId="{5A6D034C-5427-49E8-A5E3-67D59D97C8A6}" srcOrd="0" destOrd="0" presId="urn:microsoft.com/office/officeart/2018/2/layout/IconVerticalSolidList"/>
    <dgm:cxn modelId="{3E172442-85A7-45DC-ADB1-9B1593364775}" type="presParOf" srcId="{5A6D034C-5427-49E8-A5E3-67D59D97C8A6}" destId="{B2ECC717-6B47-4DEF-8574-E1B054588164}" srcOrd="0" destOrd="0" presId="urn:microsoft.com/office/officeart/2018/2/layout/IconVerticalSolidList"/>
    <dgm:cxn modelId="{302C51D4-0818-4DF8-BABE-88053E20C50E}" type="presParOf" srcId="{5A6D034C-5427-49E8-A5E3-67D59D97C8A6}" destId="{AC81527E-F5A7-4404-9562-6E117CD4A406}" srcOrd="1" destOrd="0" presId="urn:microsoft.com/office/officeart/2018/2/layout/IconVerticalSolidList"/>
    <dgm:cxn modelId="{4F1F60C2-F08B-45B6-93D2-43A8FCEA1F91}" type="presParOf" srcId="{5A6D034C-5427-49E8-A5E3-67D59D97C8A6}" destId="{A4D5AB62-3E5A-4842-8D23-8AA0281CA80F}" srcOrd="2" destOrd="0" presId="urn:microsoft.com/office/officeart/2018/2/layout/IconVerticalSolidList"/>
    <dgm:cxn modelId="{51E3F833-EA2F-4802-B51A-91BB8DB3AD10}" type="presParOf" srcId="{5A6D034C-5427-49E8-A5E3-67D59D97C8A6}" destId="{31B11F23-80F2-4977-96BE-344E72048B0D}" srcOrd="3" destOrd="0" presId="urn:microsoft.com/office/officeart/2018/2/layout/IconVerticalSolidList"/>
    <dgm:cxn modelId="{DE3B51DC-190D-44B6-A4D8-BBC1D627E461}" type="presParOf" srcId="{DFB14912-7CFA-4801-BBE5-B2C07A88BE96}" destId="{F6C2606D-19CD-4695-BB8B-BDC84B71F130}" srcOrd="1" destOrd="0" presId="urn:microsoft.com/office/officeart/2018/2/layout/IconVerticalSolidList"/>
    <dgm:cxn modelId="{54084B58-377E-44C6-B8C0-6C33DB459528}" type="presParOf" srcId="{DFB14912-7CFA-4801-BBE5-B2C07A88BE96}" destId="{4A91CF6F-832E-428C-BDA3-C0DF3C873196}" srcOrd="2" destOrd="0" presId="urn:microsoft.com/office/officeart/2018/2/layout/IconVerticalSolidList"/>
    <dgm:cxn modelId="{E1C4A478-4B7F-4B2A-BCAB-D7D93C5CBF8D}" type="presParOf" srcId="{4A91CF6F-832E-428C-BDA3-C0DF3C873196}" destId="{FDD27F07-AFAA-48CD-9F23-C53F7DC1A2BC}" srcOrd="0" destOrd="0" presId="urn:microsoft.com/office/officeart/2018/2/layout/IconVerticalSolidList"/>
    <dgm:cxn modelId="{3FBDCB41-C398-40C6-88C8-E513FF336CCC}" type="presParOf" srcId="{4A91CF6F-832E-428C-BDA3-C0DF3C873196}" destId="{AF353F06-88B2-4FC0-A861-EA984D1F431A}" srcOrd="1" destOrd="0" presId="urn:microsoft.com/office/officeart/2018/2/layout/IconVerticalSolidList"/>
    <dgm:cxn modelId="{F072D266-68CC-4587-B100-1E17EEBC2F2F}" type="presParOf" srcId="{4A91CF6F-832E-428C-BDA3-C0DF3C873196}" destId="{D6774E89-F35D-4AEE-8EC2-1BC34DA3285D}" srcOrd="2" destOrd="0" presId="urn:microsoft.com/office/officeart/2018/2/layout/IconVerticalSolidList"/>
    <dgm:cxn modelId="{F39C5A51-4179-4ABD-ABCF-3E463D49674B}" type="presParOf" srcId="{4A91CF6F-832E-428C-BDA3-C0DF3C873196}" destId="{004EF13B-D2F3-478E-80EC-2AED149B7AB8}" srcOrd="3" destOrd="0" presId="urn:microsoft.com/office/officeart/2018/2/layout/IconVerticalSolidList"/>
    <dgm:cxn modelId="{66AC5AC4-5C3C-43B2-A2E5-1D323FCB6F9E}" type="presParOf" srcId="{DFB14912-7CFA-4801-BBE5-B2C07A88BE96}" destId="{DD8B3990-73D1-4F6E-8BF9-7220FA9E25A6}" srcOrd="3" destOrd="0" presId="urn:microsoft.com/office/officeart/2018/2/layout/IconVerticalSolidList"/>
    <dgm:cxn modelId="{19CAB311-6689-42FE-A04F-7B29656A6C5A}" type="presParOf" srcId="{DFB14912-7CFA-4801-BBE5-B2C07A88BE96}" destId="{5F363ABB-6E06-4F1D-9D62-AA7ADA35E262}" srcOrd="4" destOrd="0" presId="urn:microsoft.com/office/officeart/2018/2/layout/IconVerticalSolidList"/>
    <dgm:cxn modelId="{006C7E95-B384-453F-A1E4-795C21F6F7F0}" type="presParOf" srcId="{5F363ABB-6E06-4F1D-9D62-AA7ADA35E262}" destId="{3834E482-C28E-4930-9694-CFC2C19B2239}" srcOrd="0" destOrd="0" presId="urn:microsoft.com/office/officeart/2018/2/layout/IconVerticalSolidList"/>
    <dgm:cxn modelId="{FCED93AC-80FD-4B96-B184-9C82EA4EF18F}" type="presParOf" srcId="{5F363ABB-6E06-4F1D-9D62-AA7ADA35E262}" destId="{40C9D548-8ED5-4A1D-B9BE-B10085F64441}" srcOrd="1" destOrd="0" presId="urn:microsoft.com/office/officeart/2018/2/layout/IconVerticalSolidList"/>
    <dgm:cxn modelId="{C32F7F61-70CE-446F-8E66-8BE496E64C13}" type="presParOf" srcId="{5F363ABB-6E06-4F1D-9D62-AA7ADA35E262}" destId="{1ADCE002-C024-4254-8285-266CC3CFB37C}" srcOrd="2" destOrd="0" presId="urn:microsoft.com/office/officeart/2018/2/layout/IconVerticalSolidList"/>
    <dgm:cxn modelId="{B706DED3-188D-44A9-A451-E6286D64F671}" type="presParOf" srcId="{5F363ABB-6E06-4F1D-9D62-AA7ADA35E262}" destId="{40E96EC0-1390-42DB-8042-B92D413A932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112CA-B17F-6241-942D-FCB69E6D74D3}">
      <dsp:nvSpPr>
        <dsp:cNvPr id="0" name=""/>
        <dsp:cNvSpPr/>
      </dsp:nvSpPr>
      <dsp:spPr>
        <a:xfrm>
          <a:off x="0" y="28532"/>
          <a:ext cx="5141912" cy="1698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CA" sz="4400" kern="1200"/>
            <a:t>Who's your father?</a:t>
          </a:r>
          <a:endParaRPr lang="en-US" sz="4400" kern="1200"/>
        </a:p>
      </dsp:txBody>
      <dsp:txXfrm>
        <a:off x="82931" y="111463"/>
        <a:ext cx="4976050" cy="1532978"/>
      </dsp:txXfrm>
    </dsp:sp>
    <dsp:sp modelId="{7AD5D137-2649-8743-B669-E189F8B0ABC9}">
      <dsp:nvSpPr>
        <dsp:cNvPr id="0" name=""/>
        <dsp:cNvSpPr/>
      </dsp:nvSpPr>
      <dsp:spPr>
        <a:xfrm>
          <a:off x="0" y="1854092"/>
          <a:ext cx="5141912" cy="1698840"/>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CA" sz="4400" kern="1200"/>
            <a:t>How's your father?</a:t>
          </a:r>
          <a:endParaRPr lang="en-US" sz="4400" kern="1200"/>
        </a:p>
      </dsp:txBody>
      <dsp:txXfrm>
        <a:off x="82931" y="1937023"/>
        <a:ext cx="4976050" cy="1532978"/>
      </dsp:txXfrm>
    </dsp:sp>
    <dsp:sp modelId="{D39D416F-CA7A-8843-B2A8-5B755D926F75}">
      <dsp:nvSpPr>
        <dsp:cNvPr id="0" name=""/>
        <dsp:cNvSpPr/>
      </dsp:nvSpPr>
      <dsp:spPr>
        <a:xfrm>
          <a:off x="0" y="3679652"/>
          <a:ext cx="5141912" cy="1698840"/>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CA" sz="4400" kern="1200"/>
            <a:t>How are you?</a:t>
          </a:r>
          <a:endParaRPr lang="en-US" sz="4400" kern="1200"/>
        </a:p>
      </dsp:txBody>
      <dsp:txXfrm>
        <a:off x="82931" y="3762583"/>
        <a:ext cx="4976050" cy="1532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3B37C-551E-3443-A632-734856EA44F4}">
      <dsp:nvSpPr>
        <dsp:cNvPr id="0" name=""/>
        <dsp:cNvSpPr/>
      </dsp:nvSpPr>
      <dsp:spPr>
        <a:xfrm>
          <a:off x="0" y="18879"/>
          <a:ext cx="5141912" cy="17052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CA" sz="4400" kern="1200"/>
            <a:t>Be careful</a:t>
          </a:r>
          <a:endParaRPr lang="en-US" sz="4400" kern="1200"/>
        </a:p>
      </dsp:txBody>
      <dsp:txXfrm>
        <a:off x="83245" y="102124"/>
        <a:ext cx="4975422" cy="1538785"/>
      </dsp:txXfrm>
    </dsp:sp>
    <dsp:sp modelId="{BE10236D-C716-694C-A34D-E804C4C758A0}">
      <dsp:nvSpPr>
        <dsp:cNvPr id="0" name=""/>
        <dsp:cNvSpPr/>
      </dsp:nvSpPr>
      <dsp:spPr>
        <a:xfrm>
          <a:off x="0" y="1850875"/>
          <a:ext cx="5141912" cy="1705275"/>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CA" sz="4400" kern="1200"/>
            <a:t>Be clever</a:t>
          </a:r>
          <a:endParaRPr lang="en-US" sz="4400" kern="1200"/>
        </a:p>
      </dsp:txBody>
      <dsp:txXfrm>
        <a:off x="83245" y="1934120"/>
        <a:ext cx="4975422" cy="1538785"/>
      </dsp:txXfrm>
    </dsp:sp>
    <dsp:sp modelId="{4843167E-1CB8-A949-935D-A6E60B39B973}">
      <dsp:nvSpPr>
        <dsp:cNvPr id="0" name=""/>
        <dsp:cNvSpPr/>
      </dsp:nvSpPr>
      <dsp:spPr>
        <a:xfrm>
          <a:off x="0" y="3682870"/>
          <a:ext cx="5141912" cy="1705275"/>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CA" sz="4400" kern="1200"/>
            <a:t>This tastes metallic</a:t>
          </a:r>
          <a:endParaRPr lang="en-US" sz="4400" kern="1200"/>
        </a:p>
      </dsp:txBody>
      <dsp:txXfrm>
        <a:off x="83245" y="3766115"/>
        <a:ext cx="4975422" cy="15387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50EF8-7A7F-E54F-AF5F-C8AB46361157}">
      <dsp:nvSpPr>
        <dsp:cNvPr id="0" name=""/>
        <dsp:cNvSpPr/>
      </dsp:nvSpPr>
      <dsp:spPr>
        <a:xfrm>
          <a:off x="0" y="18879"/>
          <a:ext cx="5141912" cy="17052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CA" sz="4400" kern="1200"/>
            <a:t>Animal friend</a:t>
          </a:r>
          <a:endParaRPr lang="en-US" sz="4400" kern="1200"/>
        </a:p>
      </dsp:txBody>
      <dsp:txXfrm>
        <a:off x="83245" y="102124"/>
        <a:ext cx="4975422" cy="1538785"/>
      </dsp:txXfrm>
    </dsp:sp>
    <dsp:sp modelId="{E648B619-9A96-3A44-A048-2FB818338707}">
      <dsp:nvSpPr>
        <dsp:cNvPr id="0" name=""/>
        <dsp:cNvSpPr/>
      </dsp:nvSpPr>
      <dsp:spPr>
        <a:xfrm>
          <a:off x="0" y="1850875"/>
          <a:ext cx="5141912" cy="1705275"/>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CA" sz="4400" kern="1200"/>
            <a:t>Stroking said animal friend</a:t>
          </a:r>
          <a:endParaRPr lang="en-US" sz="4400" kern="1200"/>
        </a:p>
      </dsp:txBody>
      <dsp:txXfrm>
        <a:off x="83245" y="1934120"/>
        <a:ext cx="4975422" cy="1538785"/>
      </dsp:txXfrm>
    </dsp:sp>
    <dsp:sp modelId="{B3EFFEF9-C41F-3440-8613-60A3DA61135B}">
      <dsp:nvSpPr>
        <dsp:cNvPr id="0" name=""/>
        <dsp:cNvSpPr/>
      </dsp:nvSpPr>
      <dsp:spPr>
        <a:xfrm>
          <a:off x="0" y="3682870"/>
          <a:ext cx="5141912" cy="1705275"/>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CA" sz="4400" kern="1200"/>
            <a:t>A term of endearment</a:t>
          </a:r>
          <a:endParaRPr lang="en-US" sz="4400" kern="1200"/>
        </a:p>
      </dsp:txBody>
      <dsp:txXfrm>
        <a:off x="83245" y="3766115"/>
        <a:ext cx="4975422" cy="15387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F56B4-15EF-0A43-89E9-A081C9BCA650}">
      <dsp:nvSpPr>
        <dsp:cNvPr id="0" name=""/>
        <dsp:cNvSpPr/>
      </dsp:nvSpPr>
      <dsp:spPr>
        <a:xfrm>
          <a:off x="0" y="28532"/>
          <a:ext cx="5141912" cy="1698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CA" sz="4400" kern="1200"/>
            <a:t>Is there anything else?</a:t>
          </a:r>
          <a:endParaRPr lang="en-US" sz="4400" kern="1200"/>
        </a:p>
      </dsp:txBody>
      <dsp:txXfrm>
        <a:off x="82931" y="111463"/>
        <a:ext cx="4976050" cy="1532978"/>
      </dsp:txXfrm>
    </dsp:sp>
    <dsp:sp modelId="{6D85D48D-E489-1B47-BE69-C009CBA33635}">
      <dsp:nvSpPr>
        <dsp:cNvPr id="0" name=""/>
        <dsp:cNvSpPr/>
      </dsp:nvSpPr>
      <dsp:spPr>
        <a:xfrm>
          <a:off x="0" y="1854092"/>
          <a:ext cx="5141912" cy="1698840"/>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CA" sz="4400" kern="1200"/>
            <a:t>Ouch, that hurts.</a:t>
          </a:r>
          <a:endParaRPr lang="en-US" sz="4400" kern="1200"/>
        </a:p>
      </dsp:txBody>
      <dsp:txXfrm>
        <a:off x="82931" y="1937023"/>
        <a:ext cx="4976050" cy="1532978"/>
      </dsp:txXfrm>
    </dsp:sp>
    <dsp:sp modelId="{73B495B6-E3AB-C74D-9E9F-1785A385710B}">
      <dsp:nvSpPr>
        <dsp:cNvPr id="0" name=""/>
        <dsp:cNvSpPr/>
      </dsp:nvSpPr>
      <dsp:spPr>
        <a:xfrm>
          <a:off x="0" y="3679652"/>
          <a:ext cx="5141912" cy="1698840"/>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CA" sz="4400" kern="1200"/>
            <a:t>How can you tell?</a:t>
          </a:r>
          <a:endParaRPr lang="en-US" sz="4400" kern="1200"/>
        </a:p>
      </dsp:txBody>
      <dsp:txXfrm>
        <a:off x="82931" y="3762583"/>
        <a:ext cx="4976050" cy="15329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B7C86-AB75-8E4F-883D-8C862C790929}">
      <dsp:nvSpPr>
        <dsp:cNvPr id="0" name=""/>
        <dsp:cNvSpPr/>
      </dsp:nvSpPr>
      <dsp:spPr>
        <a:xfrm>
          <a:off x="0" y="538652"/>
          <a:ext cx="5141912" cy="13337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CA" sz="5700" kern="1200"/>
            <a:t>Deceased</a:t>
          </a:r>
          <a:endParaRPr lang="en-US" sz="5700" kern="1200"/>
        </a:p>
      </dsp:txBody>
      <dsp:txXfrm>
        <a:off x="65111" y="603763"/>
        <a:ext cx="5011690" cy="1203577"/>
      </dsp:txXfrm>
    </dsp:sp>
    <dsp:sp modelId="{EF1C42E7-FE0B-0742-BA40-8B9092774E97}">
      <dsp:nvSpPr>
        <dsp:cNvPr id="0" name=""/>
        <dsp:cNvSpPr/>
      </dsp:nvSpPr>
      <dsp:spPr>
        <a:xfrm>
          <a:off x="0" y="2036612"/>
          <a:ext cx="5141912" cy="1333799"/>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CA" sz="5700" kern="1200"/>
            <a:t>Boring</a:t>
          </a:r>
          <a:endParaRPr lang="en-US" sz="5700" kern="1200"/>
        </a:p>
      </dsp:txBody>
      <dsp:txXfrm>
        <a:off x="65111" y="2101723"/>
        <a:ext cx="5011690" cy="1203577"/>
      </dsp:txXfrm>
    </dsp:sp>
    <dsp:sp modelId="{A8A42F7E-B38A-E446-A949-4884F3C841BC}">
      <dsp:nvSpPr>
        <dsp:cNvPr id="0" name=""/>
        <dsp:cNvSpPr/>
      </dsp:nvSpPr>
      <dsp:spPr>
        <a:xfrm>
          <a:off x="0" y="3534572"/>
          <a:ext cx="5141912" cy="1333799"/>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CA" sz="5700" kern="1200"/>
            <a:t>Good, decent</a:t>
          </a:r>
          <a:endParaRPr lang="en-US" sz="5700" kern="1200"/>
        </a:p>
      </dsp:txBody>
      <dsp:txXfrm>
        <a:off x="65111" y="3599683"/>
        <a:ext cx="5011690" cy="12035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87F93-40C5-2A45-9F7A-F0E96AEB9FF1}">
      <dsp:nvSpPr>
        <dsp:cNvPr id="0" name=""/>
        <dsp:cNvSpPr/>
      </dsp:nvSpPr>
      <dsp:spPr>
        <a:xfrm>
          <a:off x="0" y="0"/>
          <a:ext cx="3143249" cy="361784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060" tIns="330200" rIns="245060" bIns="330200" numCol="1" spcCol="1270" anchor="t" anchorCtr="0">
          <a:noAutofit/>
        </a:bodyPr>
        <a:lstStyle/>
        <a:p>
          <a:pPr marL="0" lvl="0" indent="0" algn="l" defTabSz="1155700">
            <a:lnSpc>
              <a:spcPct val="90000"/>
            </a:lnSpc>
            <a:spcBef>
              <a:spcPct val="0"/>
            </a:spcBef>
            <a:spcAft>
              <a:spcPct val="35000"/>
            </a:spcAft>
            <a:buNone/>
          </a:pPr>
          <a:r>
            <a:rPr lang="en-CA" sz="2600" kern="1200"/>
            <a:t>Let's go for a walk</a:t>
          </a:r>
          <a:endParaRPr lang="en-US" sz="2600" kern="1200"/>
        </a:p>
      </dsp:txBody>
      <dsp:txXfrm>
        <a:off x="0" y="1374781"/>
        <a:ext cx="3143249" cy="2170707"/>
      </dsp:txXfrm>
    </dsp:sp>
    <dsp:sp modelId="{4E71EC35-D782-2A44-9668-DFC3B35F71CC}">
      <dsp:nvSpPr>
        <dsp:cNvPr id="0" name=""/>
        <dsp:cNvSpPr/>
      </dsp:nvSpPr>
      <dsp:spPr>
        <a:xfrm>
          <a:off x="1028948" y="361784"/>
          <a:ext cx="1085353" cy="108535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618" tIns="12700" rIns="8461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7894" y="520730"/>
        <a:ext cx="767461" cy="767461"/>
      </dsp:txXfrm>
    </dsp:sp>
    <dsp:sp modelId="{382A6C00-0A9D-9549-81AA-2DA010BEA26A}">
      <dsp:nvSpPr>
        <dsp:cNvPr id="0" name=""/>
        <dsp:cNvSpPr/>
      </dsp:nvSpPr>
      <dsp:spPr>
        <a:xfrm>
          <a:off x="0" y="3617773"/>
          <a:ext cx="3143249" cy="72"/>
        </a:xfrm>
        <a:prstGeom prst="rect">
          <a:avLst/>
        </a:prstGeom>
        <a:solidFill>
          <a:schemeClr val="accent2">
            <a:hueOff val="381558"/>
            <a:satOff val="-8706"/>
            <a:lumOff val="3216"/>
            <a:alphaOff val="0"/>
          </a:schemeClr>
        </a:solidFill>
        <a:ln w="12700" cap="flat" cmpd="sng" algn="ctr">
          <a:solidFill>
            <a:schemeClr val="accent2">
              <a:hueOff val="381558"/>
              <a:satOff val="-8706"/>
              <a:lumOff val="32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DBA212-3756-DE43-8458-674CF447A76C}">
      <dsp:nvSpPr>
        <dsp:cNvPr id="0" name=""/>
        <dsp:cNvSpPr/>
      </dsp:nvSpPr>
      <dsp:spPr>
        <a:xfrm>
          <a:off x="3457574" y="0"/>
          <a:ext cx="3143249" cy="3617845"/>
        </a:xfrm>
        <a:prstGeom prst="rect">
          <a:avLst/>
        </a:prstGeom>
        <a:solidFill>
          <a:schemeClr val="accent2">
            <a:tint val="40000"/>
            <a:alpha val="90000"/>
            <a:hueOff val="987282"/>
            <a:satOff val="-2587"/>
            <a:lumOff val="926"/>
            <a:alphaOff val="0"/>
          </a:schemeClr>
        </a:solidFill>
        <a:ln w="12700" cap="flat" cmpd="sng" algn="ctr">
          <a:solidFill>
            <a:schemeClr val="accent2">
              <a:tint val="40000"/>
              <a:alpha val="90000"/>
              <a:hueOff val="987282"/>
              <a:satOff val="-2587"/>
              <a:lumOff val="9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060" tIns="330200" rIns="245060" bIns="330200" numCol="1" spcCol="1270" anchor="t" anchorCtr="0">
          <a:noAutofit/>
        </a:bodyPr>
        <a:lstStyle/>
        <a:p>
          <a:pPr marL="0" lvl="0" indent="0" algn="l" defTabSz="1155700">
            <a:lnSpc>
              <a:spcPct val="90000"/>
            </a:lnSpc>
            <a:spcBef>
              <a:spcPct val="0"/>
            </a:spcBef>
            <a:spcAft>
              <a:spcPct val="35000"/>
            </a:spcAft>
            <a:buNone/>
          </a:pPr>
          <a:r>
            <a:rPr lang="en-CA" sz="2600" kern="1200"/>
            <a:t>Let's go for a dance</a:t>
          </a:r>
          <a:endParaRPr lang="en-US" sz="2600" kern="1200"/>
        </a:p>
      </dsp:txBody>
      <dsp:txXfrm>
        <a:off x="3457574" y="1374781"/>
        <a:ext cx="3143249" cy="2170707"/>
      </dsp:txXfrm>
    </dsp:sp>
    <dsp:sp modelId="{BC164CF9-7DBF-7B4F-A730-9ADFE16F6E77}">
      <dsp:nvSpPr>
        <dsp:cNvPr id="0" name=""/>
        <dsp:cNvSpPr/>
      </dsp:nvSpPr>
      <dsp:spPr>
        <a:xfrm>
          <a:off x="4486523" y="361784"/>
          <a:ext cx="1085353" cy="1085353"/>
        </a:xfrm>
        <a:prstGeom prst="ellipse">
          <a:avLst/>
        </a:prstGeom>
        <a:solidFill>
          <a:schemeClr val="accent2">
            <a:hueOff val="763116"/>
            <a:satOff val="-17411"/>
            <a:lumOff val="6432"/>
            <a:alphaOff val="0"/>
          </a:schemeClr>
        </a:solidFill>
        <a:ln w="12700" cap="flat" cmpd="sng" algn="ctr">
          <a:solidFill>
            <a:schemeClr val="accent2">
              <a:hueOff val="763116"/>
              <a:satOff val="-17411"/>
              <a:lumOff val="64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618" tIns="12700" rIns="8461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645469" y="520730"/>
        <a:ext cx="767461" cy="767461"/>
      </dsp:txXfrm>
    </dsp:sp>
    <dsp:sp modelId="{970920B5-A639-B940-BCBA-D3DC6816885B}">
      <dsp:nvSpPr>
        <dsp:cNvPr id="0" name=""/>
        <dsp:cNvSpPr/>
      </dsp:nvSpPr>
      <dsp:spPr>
        <a:xfrm>
          <a:off x="3457574" y="3617773"/>
          <a:ext cx="3143249" cy="72"/>
        </a:xfrm>
        <a:prstGeom prst="rect">
          <a:avLst/>
        </a:prstGeom>
        <a:solidFill>
          <a:schemeClr val="accent2">
            <a:hueOff val="1144674"/>
            <a:satOff val="-26117"/>
            <a:lumOff val="9647"/>
            <a:alphaOff val="0"/>
          </a:schemeClr>
        </a:solidFill>
        <a:ln w="12700" cap="flat" cmpd="sng" algn="ctr">
          <a:solidFill>
            <a:schemeClr val="accent2">
              <a:hueOff val="1144674"/>
              <a:satOff val="-26117"/>
              <a:lumOff val="9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B6BF82-CEEE-BE45-8480-6D2A4B683C27}">
      <dsp:nvSpPr>
        <dsp:cNvPr id="0" name=""/>
        <dsp:cNvSpPr/>
      </dsp:nvSpPr>
      <dsp:spPr>
        <a:xfrm>
          <a:off x="6915149" y="0"/>
          <a:ext cx="3143249" cy="3617845"/>
        </a:xfrm>
        <a:prstGeom prst="rect">
          <a:avLst/>
        </a:prstGeom>
        <a:solidFill>
          <a:schemeClr val="accent2">
            <a:tint val="40000"/>
            <a:alpha val="90000"/>
            <a:hueOff val="1974564"/>
            <a:satOff val="-5173"/>
            <a:lumOff val="1852"/>
            <a:alphaOff val="0"/>
          </a:schemeClr>
        </a:solidFill>
        <a:ln w="12700" cap="flat" cmpd="sng" algn="ctr">
          <a:solidFill>
            <a:schemeClr val="accent2">
              <a:tint val="40000"/>
              <a:alpha val="90000"/>
              <a:hueOff val="1974564"/>
              <a:satOff val="-5173"/>
              <a:lumOff val="18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060" tIns="330200" rIns="245060" bIns="330200" numCol="1" spcCol="1270" anchor="t" anchorCtr="0">
          <a:noAutofit/>
        </a:bodyPr>
        <a:lstStyle/>
        <a:p>
          <a:pPr marL="0" lvl="0" indent="0" algn="l" defTabSz="1155700">
            <a:lnSpc>
              <a:spcPct val="90000"/>
            </a:lnSpc>
            <a:spcBef>
              <a:spcPct val="0"/>
            </a:spcBef>
            <a:spcAft>
              <a:spcPct val="35000"/>
            </a:spcAft>
            <a:buNone/>
          </a:pPr>
          <a:r>
            <a:rPr lang="en-CA" sz="2600" kern="1200"/>
            <a:t>Let's hoover up all this dust</a:t>
          </a:r>
          <a:endParaRPr lang="en-US" sz="2600" kern="1200"/>
        </a:p>
      </dsp:txBody>
      <dsp:txXfrm>
        <a:off x="6915149" y="1374781"/>
        <a:ext cx="3143249" cy="2170707"/>
      </dsp:txXfrm>
    </dsp:sp>
    <dsp:sp modelId="{9775934E-0CAA-CB41-9475-95AE31E72E12}">
      <dsp:nvSpPr>
        <dsp:cNvPr id="0" name=""/>
        <dsp:cNvSpPr/>
      </dsp:nvSpPr>
      <dsp:spPr>
        <a:xfrm>
          <a:off x="7944098" y="361784"/>
          <a:ext cx="1085353" cy="1085353"/>
        </a:xfrm>
        <a:prstGeom prst="ellipse">
          <a:avLst/>
        </a:prstGeom>
        <a:solidFill>
          <a:schemeClr val="accent2">
            <a:hueOff val="1526231"/>
            <a:satOff val="-34822"/>
            <a:lumOff val="12863"/>
            <a:alphaOff val="0"/>
          </a:schemeClr>
        </a:solidFill>
        <a:ln w="12700" cap="flat" cmpd="sng" algn="ctr">
          <a:solidFill>
            <a:schemeClr val="accent2">
              <a:hueOff val="1526231"/>
              <a:satOff val="-34822"/>
              <a:lumOff val="12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618" tIns="12700" rIns="84618"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103044" y="520730"/>
        <a:ext cx="767461" cy="767461"/>
      </dsp:txXfrm>
    </dsp:sp>
    <dsp:sp modelId="{09C86DDB-8D60-CF4C-828F-C5FB68E0CEF4}">
      <dsp:nvSpPr>
        <dsp:cNvPr id="0" name=""/>
        <dsp:cNvSpPr/>
      </dsp:nvSpPr>
      <dsp:spPr>
        <a:xfrm>
          <a:off x="6915149" y="3617773"/>
          <a:ext cx="3143249" cy="72"/>
        </a:xfrm>
        <a:prstGeom prst="rect">
          <a:avLst/>
        </a:prstGeom>
        <a:solidFill>
          <a:schemeClr val="accent2">
            <a:hueOff val="1907789"/>
            <a:satOff val="-43528"/>
            <a:lumOff val="16079"/>
            <a:alphaOff val="0"/>
          </a:schemeClr>
        </a:solidFill>
        <a:ln w="12700" cap="flat" cmpd="sng" algn="ctr">
          <a:solidFill>
            <a:schemeClr val="accent2">
              <a:hueOff val="1907789"/>
              <a:satOff val="-43528"/>
              <a:lumOff val="160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BD4DD-577F-7746-9F44-8E0845BE3B4E}">
      <dsp:nvSpPr>
        <dsp:cNvPr id="0" name=""/>
        <dsp:cNvSpPr/>
      </dsp:nvSpPr>
      <dsp:spPr>
        <a:xfrm>
          <a:off x="0" y="28532"/>
          <a:ext cx="5141912" cy="1698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CA" sz="4400" kern="1200"/>
            <a:t>Shortened form of Gin and Tonic</a:t>
          </a:r>
          <a:endParaRPr lang="en-US" sz="4400" kern="1200"/>
        </a:p>
      </dsp:txBody>
      <dsp:txXfrm>
        <a:off x="82931" y="111463"/>
        <a:ext cx="4976050" cy="1532978"/>
      </dsp:txXfrm>
    </dsp:sp>
    <dsp:sp modelId="{4E00C0AC-AAD8-5B46-8886-C25B5CDDB719}">
      <dsp:nvSpPr>
        <dsp:cNvPr id="0" name=""/>
        <dsp:cNvSpPr/>
      </dsp:nvSpPr>
      <dsp:spPr>
        <a:xfrm>
          <a:off x="0" y="1854092"/>
          <a:ext cx="5141912" cy="1698840"/>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CA" sz="4400" kern="1200"/>
            <a:t>Nice, agreeable</a:t>
          </a:r>
          <a:endParaRPr lang="en-US" sz="4400" kern="1200"/>
        </a:p>
      </dsp:txBody>
      <dsp:txXfrm>
        <a:off x="82931" y="1937023"/>
        <a:ext cx="4976050" cy="1532978"/>
      </dsp:txXfrm>
    </dsp:sp>
    <dsp:sp modelId="{08A666C0-AD76-6741-9149-A8880646089C}">
      <dsp:nvSpPr>
        <dsp:cNvPr id="0" name=""/>
        <dsp:cNvSpPr/>
      </dsp:nvSpPr>
      <dsp:spPr>
        <a:xfrm>
          <a:off x="0" y="3679652"/>
          <a:ext cx="5141912" cy="1698840"/>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CA" sz="4400" kern="1200"/>
            <a:t>Like supersonic, but a bit slower</a:t>
          </a:r>
          <a:endParaRPr lang="en-US" sz="4400" kern="1200"/>
        </a:p>
      </dsp:txBody>
      <dsp:txXfrm>
        <a:off x="82931" y="3762583"/>
        <a:ext cx="4976050" cy="15329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EC11-F3C0-7F47-96AE-3926B2B77DD7}">
      <dsp:nvSpPr>
        <dsp:cNvPr id="0" name=""/>
        <dsp:cNvSpPr/>
      </dsp:nvSpPr>
      <dsp:spPr>
        <a:xfrm>
          <a:off x="0" y="454097"/>
          <a:ext cx="5141912" cy="14285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CA" sz="3700" kern="1200"/>
            <a:t>May you live long and stay well</a:t>
          </a:r>
          <a:endParaRPr lang="en-US" sz="3700" kern="1200"/>
        </a:p>
      </dsp:txBody>
      <dsp:txXfrm>
        <a:off x="69737" y="523834"/>
        <a:ext cx="5002438" cy="1289096"/>
      </dsp:txXfrm>
    </dsp:sp>
    <dsp:sp modelId="{8FC7ED04-B8A5-C04D-A1B2-009462570F68}">
      <dsp:nvSpPr>
        <dsp:cNvPr id="0" name=""/>
        <dsp:cNvSpPr/>
      </dsp:nvSpPr>
      <dsp:spPr>
        <a:xfrm>
          <a:off x="0" y="1989227"/>
          <a:ext cx="5141912" cy="1428570"/>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CA" sz="3700" kern="1200"/>
            <a:t>May your lower back smell fragrant</a:t>
          </a:r>
          <a:endParaRPr lang="en-US" sz="3700" kern="1200"/>
        </a:p>
      </dsp:txBody>
      <dsp:txXfrm>
        <a:off x="69737" y="2058964"/>
        <a:ext cx="5002438" cy="1289096"/>
      </dsp:txXfrm>
    </dsp:sp>
    <dsp:sp modelId="{E15AACB5-362B-0C46-99B0-56B87D5785DF}">
      <dsp:nvSpPr>
        <dsp:cNvPr id="0" name=""/>
        <dsp:cNvSpPr/>
      </dsp:nvSpPr>
      <dsp:spPr>
        <a:xfrm>
          <a:off x="0" y="3524357"/>
          <a:ext cx="5141912" cy="1428570"/>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CA" sz="3700" kern="1200"/>
            <a:t>May your chimney never get blocked up</a:t>
          </a:r>
          <a:endParaRPr lang="en-US" sz="3700" kern="1200"/>
        </a:p>
      </dsp:txBody>
      <dsp:txXfrm>
        <a:off x="69737" y="3594094"/>
        <a:ext cx="5002438" cy="12890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CC717-6B47-4DEF-8574-E1B054588164}">
      <dsp:nvSpPr>
        <dsp:cNvPr id="0" name=""/>
        <dsp:cNvSpPr/>
      </dsp:nvSpPr>
      <dsp:spPr>
        <a:xfrm>
          <a:off x="0" y="494"/>
          <a:ext cx="10058399" cy="11570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81527E-F5A7-4404-9562-6E117CD4A406}">
      <dsp:nvSpPr>
        <dsp:cNvPr id="0" name=""/>
        <dsp:cNvSpPr/>
      </dsp:nvSpPr>
      <dsp:spPr>
        <a:xfrm>
          <a:off x="350018" y="260838"/>
          <a:ext cx="636397" cy="6363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B11F23-80F2-4977-96BE-344E72048B0D}">
      <dsp:nvSpPr>
        <dsp:cNvPr id="0" name=""/>
        <dsp:cNvSpPr/>
      </dsp:nvSpPr>
      <dsp:spPr>
        <a:xfrm>
          <a:off x="1336435" y="494"/>
          <a:ext cx="8721964" cy="1157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58" tIns="122458" rIns="122458" bIns="122458" numCol="1" spcCol="1270" anchor="ctr" anchorCtr="0">
          <a:noAutofit/>
        </a:bodyPr>
        <a:lstStyle/>
        <a:p>
          <a:pPr marL="0" lvl="0" indent="0" algn="l" defTabSz="1111250">
            <a:lnSpc>
              <a:spcPct val="100000"/>
            </a:lnSpc>
            <a:spcBef>
              <a:spcPct val="0"/>
            </a:spcBef>
            <a:spcAft>
              <a:spcPct val="35000"/>
            </a:spcAft>
            <a:buNone/>
          </a:pPr>
          <a:r>
            <a:rPr lang="en-CA" sz="2500" kern="1200"/>
            <a:t>Hard work pays off</a:t>
          </a:r>
          <a:endParaRPr lang="en-US" sz="2500" kern="1200"/>
        </a:p>
      </dsp:txBody>
      <dsp:txXfrm>
        <a:off x="1336435" y="494"/>
        <a:ext cx="8721964" cy="1157086"/>
      </dsp:txXfrm>
    </dsp:sp>
    <dsp:sp modelId="{FDD27F07-AFAA-48CD-9F23-C53F7DC1A2BC}">
      <dsp:nvSpPr>
        <dsp:cNvPr id="0" name=""/>
        <dsp:cNvSpPr/>
      </dsp:nvSpPr>
      <dsp:spPr>
        <a:xfrm>
          <a:off x="0" y="1446852"/>
          <a:ext cx="10058399" cy="11570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353F06-88B2-4FC0-A861-EA984D1F431A}">
      <dsp:nvSpPr>
        <dsp:cNvPr id="0" name=""/>
        <dsp:cNvSpPr/>
      </dsp:nvSpPr>
      <dsp:spPr>
        <a:xfrm>
          <a:off x="350018" y="1707197"/>
          <a:ext cx="636397" cy="6363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4EF13B-D2F3-478E-80EC-2AED149B7AB8}">
      <dsp:nvSpPr>
        <dsp:cNvPr id="0" name=""/>
        <dsp:cNvSpPr/>
      </dsp:nvSpPr>
      <dsp:spPr>
        <a:xfrm>
          <a:off x="1336435" y="1446852"/>
          <a:ext cx="8721964" cy="1157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58" tIns="122458" rIns="122458" bIns="122458" numCol="1" spcCol="1270" anchor="ctr" anchorCtr="0">
          <a:noAutofit/>
        </a:bodyPr>
        <a:lstStyle/>
        <a:p>
          <a:pPr marL="0" lvl="0" indent="0" algn="l" defTabSz="1111250">
            <a:lnSpc>
              <a:spcPct val="100000"/>
            </a:lnSpc>
            <a:spcBef>
              <a:spcPct val="0"/>
            </a:spcBef>
            <a:spcAft>
              <a:spcPct val="35000"/>
            </a:spcAft>
            <a:buNone/>
          </a:pPr>
          <a:r>
            <a:rPr lang="en-CA" sz="2500" kern="1200"/>
            <a:t>If there's mud on the ground, there's sure to be a band playing</a:t>
          </a:r>
          <a:endParaRPr lang="en-US" sz="2500" kern="1200"/>
        </a:p>
      </dsp:txBody>
      <dsp:txXfrm>
        <a:off x="1336435" y="1446852"/>
        <a:ext cx="8721964" cy="1157086"/>
      </dsp:txXfrm>
    </dsp:sp>
    <dsp:sp modelId="{3834E482-C28E-4930-9694-CFC2C19B2239}">
      <dsp:nvSpPr>
        <dsp:cNvPr id="0" name=""/>
        <dsp:cNvSpPr/>
      </dsp:nvSpPr>
      <dsp:spPr>
        <a:xfrm>
          <a:off x="0" y="2893210"/>
          <a:ext cx="10058399" cy="11570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C9D548-8ED5-4A1D-B9BE-B10085F64441}">
      <dsp:nvSpPr>
        <dsp:cNvPr id="0" name=""/>
        <dsp:cNvSpPr/>
      </dsp:nvSpPr>
      <dsp:spPr>
        <a:xfrm>
          <a:off x="350018" y="3153555"/>
          <a:ext cx="636397" cy="6363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E96EC0-1390-42DB-8042-B92D413A932B}">
      <dsp:nvSpPr>
        <dsp:cNvPr id="0" name=""/>
        <dsp:cNvSpPr/>
      </dsp:nvSpPr>
      <dsp:spPr>
        <a:xfrm>
          <a:off x="1336435" y="2893210"/>
          <a:ext cx="8721964" cy="1157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58" tIns="122458" rIns="122458" bIns="122458" numCol="1" spcCol="1270" anchor="ctr" anchorCtr="0">
          <a:noAutofit/>
        </a:bodyPr>
        <a:lstStyle/>
        <a:p>
          <a:pPr marL="0" lvl="0" indent="0" algn="l" defTabSz="1111250">
            <a:lnSpc>
              <a:spcPct val="100000"/>
            </a:lnSpc>
            <a:spcBef>
              <a:spcPct val="0"/>
            </a:spcBef>
            <a:spcAft>
              <a:spcPct val="35000"/>
            </a:spcAft>
            <a:buNone/>
          </a:pPr>
          <a:r>
            <a:rPr lang="en-CA" sz="2500" kern="1200"/>
            <a:t>It's pretty cold in the north</a:t>
          </a:r>
          <a:endParaRPr lang="en-US" sz="2500" kern="1200"/>
        </a:p>
      </dsp:txBody>
      <dsp:txXfrm>
        <a:off x="1336435" y="2893210"/>
        <a:ext cx="8721964" cy="11570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5/12/22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5/12/22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5/12/22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5/12/22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5/12/22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5/12/22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5/12/22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5/12/22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5/12/22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5/12/22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5/12/22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5/12/22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microsoft.com/office/2007/relationships/hdphoto" Target="../media/hdphoto3.wdp"/><Relationship Id="rId7" Type="http://schemas.openxmlformats.org/officeDocument/2006/relationships/diagramLayout" Target="../diagrams/layout2.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microsoft.com/office/2007/relationships/hdphoto" Target="../media/hdphoto2.wdp"/><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microsoft.com/office/2007/relationships/hdphoto" Target="../media/hdphoto3.wdp"/><Relationship Id="rId7" Type="http://schemas.openxmlformats.org/officeDocument/2006/relationships/diagramLayout" Target="../diagrams/layout3.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microsoft.com/office/2007/relationships/hdphoto" Target="../media/hdphoto2.wdp"/><Relationship Id="rId10" Type="http://schemas.microsoft.com/office/2007/relationships/diagramDrawing" Target="../diagrams/drawing3.xml"/><Relationship Id="rId4" Type="http://schemas.openxmlformats.org/officeDocument/2006/relationships/image" Target="../media/image4.png"/><Relationship Id="rId9" Type="http://schemas.openxmlformats.org/officeDocument/2006/relationships/diagramColors" Target="../diagrams/colors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microsoft.com/office/2007/relationships/hdphoto" Target="../media/hdphoto3.wdp"/><Relationship Id="rId7" Type="http://schemas.openxmlformats.org/officeDocument/2006/relationships/diagramLayout" Target="../diagrams/layout4.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microsoft.com/office/2007/relationships/hdphoto" Target="../media/hdphoto2.wdp"/><Relationship Id="rId10" Type="http://schemas.microsoft.com/office/2007/relationships/diagramDrawing" Target="../diagrams/drawing4.xml"/><Relationship Id="rId4" Type="http://schemas.openxmlformats.org/officeDocument/2006/relationships/image" Target="../media/image4.png"/><Relationship Id="rId9" Type="http://schemas.openxmlformats.org/officeDocument/2006/relationships/diagramColors" Target="../diagrams/colors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microsoft.com/office/2007/relationships/hdphoto" Target="../media/hdphoto3.wdp"/><Relationship Id="rId7" Type="http://schemas.openxmlformats.org/officeDocument/2006/relationships/diagramLayout" Target="../diagrams/layout5.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microsoft.com/office/2007/relationships/hdphoto" Target="../media/hdphoto2.wdp"/><Relationship Id="rId10" Type="http://schemas.microsoft.com/office/2007/relationships/diagramDrawing" Target="../diagrams/drawing5.xml"/><Relationship Id="rId4" Type="http://schemas.openxmlformats.org/officeDocument/2006/relationships/image" Target="../media/image4.png"/><Relationship Id="rId9" Type="http://schemas.openxmlformats.org/officeDocument/2006/relationships/diagramColors" Target="../diagrams/colors5.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07/relationships/hdphoto" Target="../media/hdphoto2.wdp"/><Relationship Id="rId7" Type="http://schemas.openxmlformats.org/officeDocument/2006/relationships/diagramColors" Target="../diagrams/colors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microsoft.com/office/2007/relationships/hdphoto" Target="../media/hdphoto3.wdp"/><Relationship Id="rId7" Type="http://schemas.openxmlformats.org/officeDocument/2006/relationships/diagramLayout" Target="../diagrams/layout7.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Data" Target="../diagrams/data7.xml"/><Relationship Id="rId5" Type="http://schemas.microsoft.com/office/2007/relationships/hdphoto" Target="../media/hdphoto2.wdp"/><Relationship Id="rId10" Type="http://schemas.microsoft.com/office/2007/relationships/diagramDrawing" Target="../diagrams/drawing7.xml"/><Relationship Id="rId4" Type="http://schemas.openxmlformats.org/officeDocument/2006/relationships/image" Target="../media/image4.png"/><Relationship Id="rId9" Type="http://schemas.openxmlformats.org/officeDocument/2006/relationships/diagramColors" Target="../diagrams/colors7.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microsoft.com/office/2007/relationships/hdphoto" Target="../media/hdphoto3.wdp"/><Relationship Id="rId7" Type="http://schemas.openxmlformats.org/officeDocument/2006/relationships/diagramLayout" Target="../diagrams/layout8.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Data" Target="../diagrams/data8.xml"/><Relationship Id="rId5" Type="http://schemas.microsoft.com/office/2007/relationships/hdphoto" Target="../media/hdphoto2.wdp"/><Relationship Id="rId10" Type="http://schemas.microsoft.com/office/2007/relationships/diagramDrawing" Target="../diagrams/drawing8.xml"/><Relationship Id="rId4" Type="http://schemas.openxmlformats.org/officeDocument/2006/relationships/image" Target="../media/image4.png"/><Relationship Id="rId9" Type="http://schemas.openxmlformats.org/officeDocument/2006/relationships/diagramColors" Target="../diagrams/colors8.xml"/></Relationships>
</file>

<file path=ppt/slides/_rels/slide2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studyinternational.com/news/english-regional-slang-you-need-to-know-before-you-study-here/" TargetMode="External"/><Relationship Id="rId2" Type="http://schemas.openxmlformats.org/officeDocument/2006/relationships/hyperlink" Target="https://www.mirror.co.uk/news/uk-news/regional-phrases-quiz-how-well-343683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3.wdp"/><Relationship Id="rId7" Type="http://schemas.openxmlformats.org/officeDocument/2006/relationships/diagramLayout" Target="../diagrams/layout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E060D-01DB-B27C-0854-1CEEF66D970A}"/>
              </a:ext>
            </a:extLst>
          </p:cNvPr>
          <p:cNvSpPr>
            <a:spLocks noGrp="1"/>
          </p:cNvSpPr>
          <p:nvPr>
            <p:ph type="ctrTitle"/>
          </p:nvPr>
        </p:nvSpPr>
        <p:spPr/>
        <p:txBody>
          <a:bodyPr/>
          <a:lstStyle/>
          <a:p>
            <a:r>
              <a:rPr lang="en-CA" dirty="0"/>
              <a:t>regional colloquialisms</a:t>
            </a:r>
            <a:endParaRPr lang="en-US" dirty="0"/>
          </a:p>
        </p:txBody>
      </p:sp>
      <p:sp>
        <p:nvSpPr>
          <p:cNvPr id="3" name="Subtitle 2">
            <a:extLst>
              <a:ext uri="{FF2B5EF4-FFF2-40B4-BE49-F238E27FC236}">
                <a16:creationId xmlns:a16="http://schemas.microsoft.com/office/drawing/2014/main" id="{9BFA86EC-4C12-52E5-ED87-FA760B47A486}"/>
              </a:ext>
            </a:extLst>
          </p:cNvPr>
          <p:cNvSpPr>
            <a:spLocks noGrp="1"/>
          </p:cNvSpPr>
          <p:nvPr>
            <p:ph type="subTitle" idx="1"/>
          </p:nvPr>
        </p:nvSpPr>
        <p:spPr/>
        <p:txBody>
          <a:bodyPr/>
          <a:lstStyle/>
          <a:p>
            <a:r>
              <a:rPr lang="en-US" dirty="0"/>
              <a:t>Regional slang that may come in handy </a:t>
            </a:r>
          </a:p>
        </p:txBody>
      </p:sp>
    </p:spTree>
    <p:extLst>
      <p:ext uri="{BB962C8B-B14F-4D97-AF65-F5344CB8AC3E}">
        <p14:creationId xmlns:p14="http://schemas.microsoft.com/office/powerpoint/2010/main" val="930457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8D94F2A-52AF-282C-C8B0-B5DFFFCDD414}"/>
              </a:ext>
            </a:extLst>
          </p:cNvPr>
          <p:cNvSpPr>
            <a:spLocks noGrp="1"/>
          </p:cNvSpPr>
          <p:nvPr>
            <p:ph type="title"/>
          </p:nvPr>
        </p:nvSpPr>
        <p:spPr>
          <a:xfrm>
            <a:off x="1069848" y="484632"/>
            <a:ext cx="10058400" cy="1609344"/>
          </a:xfrm>
        </p:spPr>
        <p:txBody>
          <a:bodyPr>
            <a:normAutofit/>
          </a:bodyPr>
          <a:lstStyle/>
          <a:p>
            <a:r>
              <a:rPr lang="en-CA"/>
              <a:t>NORTH EAST: Hoo's ya fettle?</a:t>
            </a:r>
            <a:endParaRPr lang="en-US"/>
          </a:p>
        </p:txBody>
      </p:sp>
      <p:pic>
        <p:nvPicPr>
          <p:cNvPr id="7170" name="Picture 2" descr="North East England Administrative And Political Map Royalty Free SVG,  Cliparts, Vectors, And Stock Illustration. Image 67648040.">
            <a:extLst>
              <a:ext uri="{FF2B5EF4-FFF2-40B4-BE49-F238E27FC236}">
                <a16:creationId xmlns:a16="http://schemas.microsoft.com/office/drawing/2014/main" id="{D704A84B-4EB9-AE3E-31EF-E7CC3C9BC2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410" r="-1" b="13135"/>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456907B-5C2D-D531-09C9-9D3EDC4D7693}"/>
              </a:ext>
            </a:extLst>
          </p:cNvPr>
          <p:cNvSpPr>
            <a:spLocks noGrp="1"/>
          </p:cNvSpPr>
          <p:nvPr>
            <p:ph idx="1"/>
          </p:nvPr>
        </p:nvSpPr>
        <p:spPr>
          <a:xfrm>
            <a:off x="6496216" y="2320412"/>
            <a:ext cx="4632031" cy="3851787"/>
          </a:xfrm>
        </p:spPr>
        <p:txBody>
          <a:bodyPr anchor="ctr">
            <a:normAutofit/>
          </a:bodyPr>
          <a:lstStyle/>
          <a:p>
            <a:r>
              <a:rPr lang="en-CA" b="1"/>
              <a:t>How are you?</a:t>
            </a:r>
          </a:p>
          <a:p>
            <a:endParaRPr lang="en-US" dirty="0"/>
          </a:p>
        </p:txBody>
      </p:sp>
      <p:sp>
        <p:nvSpPr>
          <p:cNvPr id="79" name="Oval 7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40910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E0CFBC34-DBE1-ED84-E43F-C8F3E83DC07E}"/>
              </a:ext>
            </a:extLst>
          </p:cNvPr>
          <p:cNvSpPr>
            <a:spLocks noGrp="1"/>
          </p:cNvSpPr>
          <p:nvPr>
            <p:ph type="title"/>
          </p:nvPr>
        </p:nvSpPr>
        <p:spPr>
          <a:xfrm>
            <a:off x="1490145" y="2376862"/>
            <a:ext cx="2640646" cy="2104273"/>
          </a:xfrm>
          <a:noFill/>
        </p:spPr>
        <p:txBody>
          <a:bodyPr>
            <a:normAutofit/>
          </a:bodyPr>
          <a:lstStyle/>
          <a:p>
            <a:pPr algn="ctr"/>
            <a:r>
              <a:rPr lang="en-CA" sz="4400" dirty="0">
                <a:solidFill>
                  <a:srgbClr val="FFFFFF"/>
                </a:solidFill>
              </a:rPr>
              <a:t>NORTH EAST: Gan canny</a:t>
            </a:r>
            <a:endParaRPr lang="en-US" sz="4400" dirty="0">
              <a:solidFill>
                <a:srgbClr val="FFFFFF"/>
              </a:solidFill>
            </a:endParaRPr>
          </a:p>
        </p:txBody>
      </p:sp>
      <p:sp>
        <p:nvSpPr>
          <p:cNvPr id="20" name="Rectangle 14">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1" name="Content Placeholder 2">
            <a:extLst>
              <a:ext uri="{FF2B5EF4-FFF2-40B4-BE49-F238E27FC236}">
                <a16:creationId xmlns:a16="http://schemas.microsoft.com/office/drawing/2014/main" id="{59DABF7D-5D37-B7A6-3520-5EFFC1549EDD}"/>
              </a:ext>
            </a:extLst>
          </p:cNvPr>
          <p:cNvGraphicFramePr>
            <a:graphicFrameLocks noGrp="1"/>
          </p:cNvGraphicFramePr>
          <p:nvPr>
            <p:ph idx="1"/>
            <p:extLst>
              <p:ext uri="{D42A27DB-BD31-4B8C-83A1-F6EECF244321}">
                <p14:modId xmlns:p14="http://schemas.microsoft.com/office/powerpoint/2010/main" val="1725565526"/>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981529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196" name="Rectangle 7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FBC34-DBE1-ED84-E43F-C8F3E83DC07E}"/>
              </a:ext>
            </a:extLst>
          </p:cNvPr>
          <p:cNvSpPr>
            <a:spLocks noGrp="1"/>
          </p:cNvSpPr>
          <p:nvPr>
            <p:ph type="title"/>
          </p:nvPr>
        </p:nvSpPr>
        <p:spPr>
          <a:xfrm>
            <a:off x="6550924" y="685800"/>
            <a:ext cx="4920019" cy="2021553"/>
          </a:xfrm>
        </p:spPr>
        <p:txBody>
          <a:bodyPr vert="horz" lIns="91440" tIns="45720" rIns="91440" bIns="45720" rtlCol="0">
            <a:normAutofit/>
          </a:bodyPr>
          <a:lstStyle/>
          <a:p>
            <a:r>
              <a:rPr lang="en-US">
                <a:solidFill>
                  <a:schemeClr val="tx1"/>
                </a:solidFill>
              </a:rPr>
              <a:t>NORTH EAST: Gan canny</a:t>
            </a:r>
          </a:p>
        </p:txBody>
      </p:sp>
      <p:sp>
        <p:nvSpPr>
          <p:cNvPr id="8197" name="Freeform: Shape 72">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North East England Administrative And Political Map Royalty Free SVG,  Cliparts, Vectors, And Stock Illustration. Image 67648040.">
            <a:extLst>
              <a:ext uri="{FF2B5EF4-FFF2-40B4-BE49-F238E27FC236}">
                <a16:creationId xmlns:a16="http://schemas.microsoft.com/office/drawing/2014/main" id="{02327DB5-CBFA-9B1D-43CE-976BDE31C4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89"/>
          <a:stretch/>
        </p:blipFill>
        <p:spPr bwMode="auto">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E2B23A8-636A-3D16-5B1D-06329FD0C690}"/>
              </a:ext>
            </a:extLst>
          </p:cNvPr>
          <p:cNvSpPr>
            <a:spLocks noGrp="1"/>
          </p:cNvSpPr>
          <p:nvPr>
            <p:ph idx="1"/>
          </p:nvPr>
        </p:nvSpPr>
        <p:spPr>
          <a:xfrm>
            <a:off x="6550924" y="2927444"/>
            <a:ext cx="4920019" cy="3244755"/>
          </a:xfrm>
        </p:spPr>
        <p:txBody>
          <a:bodyPr vert="horz" lIns="91440" tIns="45720" rIns="91440" bIns="45720" rtlCol="0">
            <a:normAutofit/>
          </a:bodyPr>
          <a:lstStyle/>
          <a:p>
            <a:pPr marL="0" indent="0">
              <a:buNone/>
            </a:pPr>
            <a:r>
              <a:rPr lang="en-US" sz="3600" b="1" dirty="0"/>
              <a:t>Be careful</a:t>
            </a:r>
          </a:p>
        </p:txBody>
      </p:sp>
    </p:spTree>
    <p:extLst>
      <p:ext uri="{BB962C8B-B14F-4D97-AF65-F5344CB8AC3E}">
        <p14:creationId xmlns:p14="http://schemas.microsoft.com/office/powerpoint/2010/main" val="17278672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09997785-D459-CCFC-2B93-D13C201AE163}"/>
              </a:ext>
            </a:extLst>
          </p:cNvPr>
          <p:cNvSpPr>
            <a:spLocks noGrp="1"/>
          </p:cNvSpPr>
          <p:nvPr>
            <p:ph type="title"/>
          </p:nvPr>
        </p:nvSpPr>
        <p:spPr>
          <a:xfrm>
            <a:off x="1490145" y="2376862"/>
            <a:ext cx="2640646" cy="2104273"/>
          </a:xfrm>
          <a:noFill/>
        </p:spPr>
        <p:txBody>
          <a:bodyPr>
            <a:normAutofit/>
          </a:bodyPr>
          <a:lstStyle/>
          <a:p>
            <a:pPr algn="ctr"/>
            <a:r>
              <a:rPr lang="en-CA" sz="4400" dirty="0">
                <a:solidFill>
                  <a:srgbClr val="FFFFFF"/>
                </a:solidFill>
              </a:rPr>
              <a:t>NORTH EAST: Pet</a:t>
            </a:r>
            <a:endParaRPr lang="en-US" sz="4400" dirty="0">
              <a:solidFill>
                <a:srgbClr val="FFFFFF"/>
              </a:solidFill>
            </a:endParaRPr>
          </a:p>
        </p:txBody>
      </p:sp>
      <p:sp>
        <p:nvSpPr>
          <p:cNvPr id="15" name="Rectangle 14">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91181BC4-9555-7C3B-7E76-91BEB632A345}"/>
              </a:ext>
            </a:extLst>
          </p:cNvPr>
          <p:cNvGraphicFramePr>
            <a:graphicFrameLocks noGrp="1"/>
          </p:cNvGraphicFramePr>
          <p:nvPr>
            <p:ph idx="1"/>
            <p:extLst>
              <p:ext uri="{D42A27DB-BD31-4B8C-83A1-F6EECF244321}">
                <p14:modId xmlns:p14="http://schemas.microsoft.com/office/powerpoint/2010/main" val="3637688146"/>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35217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997785-D459-CCFC-2B93-D13C201AE163}"/>
              </a:ext>
            </a:extLst>
          </p:cNvPr>
          <p:cNvSpPr>
            <a:spLocks noGrp="1"/>
          </p:cNvSpPr>
          <p:nvPr>
            <p:ph type="title"/>
          </p:nvPr>
        </p:nvSpPr>
        <p:spPr>
          <a:xfrm>
            <a:off x="6550924" y="685800"/>
            <a:ext cx="4920019" cy="2021553"/>
          </a:xfrm>
        </p:spPr>
        <p:txBody>
          <a:bodyPr>
            <a:normAutofit/>
          </a:bodyPr>
          <a:lstStyle/>
          <a:p>
            <a:r>
              <a:rPr lang="en-CA">
                <a:solidFill>
                  <a:schemeClr val="tx1"/>
                </a:solidFill>
              </a:rPr>
              <a:t>NORTH EAST: Pet</a:t>
            </a:r>
            <a:endParaRPr lang="en-US">
              <a:solidFill>
                <a:schemeClr val="tx1"/>
              </a:solidFill>
            </a:endParaRPr>
          </a:p>
        </p:txBody>
      </p:sp>
      <p:sp>
        <p:nvSpPr>
          <p:cNvPr id="73" name="Freeform: Shape 72">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218" name="Picture 2" descr="North East England Administrative And Political Map Royalty Free SVG,  Cliparts, Vectors, And Stock Illustration. Image 67648040.">
            <a:extLst>
              <a:ext uri="{FF2B5EF4-FFF2-40B4-BE49-F238E27FC236}">
                <a16:creationId xmlns:a16="http://schemas.microsoft.com/office/drawing/2014/main" id="{1D0A6867-9EBB-0ECA-537D-AB005F6A52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89"/>
          <a:stretch/>
        </p:blipFill>
        <p:spPr bwMode="auto">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0F8CA4C-6BDF-AFC1-99A9-AE119D7487EC}"/>
              </a:ext>
            </a:extLst>
          </p:cNvPr>
          <p:cNvSpPr>
            <a:spLocks noGrp="1"/>
          </p:cNvSpPr>
          <p:nvPr>
            <p:ph idx="1"/>
          </p:nvPr>
        </p:nvSpPr>
        <p:spPr>
          <a:xfrm>
            <a:off x="6550924" y="2927444"/>
            <a:ext cx="4920019" cy="3244755"/>
          </a:xfrm>
        </p:spPr>
        <p:txBody>
          <a:bodyPr>
            <a:normAutofit/>
          </a:bodyPr>
          <a:lstStyle/>
          <a:p>
            <a:r>
              <a:rPr lang="en-CA" sz="3200" b="1" dirty="0"/>
              <a:t>A term of endearment</a:t>
            </a:r>
          </a:p>
          <a:p>
            <a:endParaRPr lang="en-US" dirty="0"/>
          </a:p>
        </p:txBody>
      </p:sp>
    </p:spTree>
    <p:extLst>
      <p:ext uri="{BB962C8B-B14F-4D97-AF65-F5344CB8AC3E}">
        <p14:creationId xmlns:p14="http://schemas.microsoft.com/office/powerpoint/2010/main" val="271783012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6B8B8BA-D09E-FF8C-0E69-58000F1D8C75}"/>
              </a:ext>
            </a:extLst>
          </p:cNvPr>
          <p:cNvSpPr>
            <a:spLocks noGrp="1"/>
          </p:cNvSpPr>
          <p:nvPr>
            <p:ph type="title"/>
          </p:nvPr>
        </p:nvSpPr>
        <p:spPr>
          <a:xfrm>
            <a:off x="1490145" y="2376862"/>
            <a:ext cx="2640646" cy="2104273"/>
          </a:xfrm>
          <a:noFill/>
        </p:spPr>
        <p:txBody>
          <a:bodyPr>
            <a:normAutofit/>
          </a:bodyPr>
          <a:lstStyle/>
          <a:p>
            <a:pPr algn="ctr"/>
            <a:r>
              <a:rPr lang="en-CA" sz="4400" dirty="0">
                <a:solidFill>
                  <a:srgbClr val="FFFFFF"/>
                </a:solidFill>
              </a:rPr>
              <a:t>NORTH WEST: </a:t>
            </a:r>
            <a:r>
              <a:rPr lang="en-CA" sz="4400" dirty="0" err="1">
                <a:solidFill>
                  <a:srgbClr val="FFFFFF"/>
                </a:solidFill>
              </a:rPr>
              <a:t>Owtelse</a:t>
            </a:r>
            <a:r>
              <a:rPr lang="en-CA" sz="4400" dirty="0">
                <a:solidFill>
                  <a:srgbClr val="FFFFFF"/>
                </a:solidFill>
              </a:rPr>
              <a:t>?</a:t>
            </a:r>
            <a:endParaRPr lang="en-US" sz="4400" dirty="0">
              <a:solidFill>
                <a:srgbClr val="FFFFFF"/>
              </a:solidFill>
            </a:endParaRPr>
          </a:p>
        </p:txBody>
      </p:sp>
      <p:sp>
        <p:nvSpPr>
          <p:cNvPr id="15" name="Rectangle 14">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7F1E342C-92A3-F631-0C38-22EC8D4DF32C}"/>
              </a:ext>
            </a:extLst>
          </p:cNvPr>
          <p:cNvGraphicFramePr>
            <a:graphicFrameLocks noGrp="1"/>
          </p:cNvGraphicFramePr>
          <p:nvPr>
            <p:ph idx="1"/>
            <p:extLst>
              <p:ext uri="{D42A27DB-BD31-4B8C-83A1-F6EECF244321}">
                <p14:modId xmlns:p14="http://schemas.microsoft.com/office/powerpoint/2010/main" val="3452265376"/>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29784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B8B8BA-D09E-FF8C-0E69-58000F1D8C75}"/>
              </a:ext>
            </a:extLst>
          </p:cNvPr>
          <p:cNvSpPr>
            <a:spLocks noGrp="1"/>
          </p:cNvSpPr>
          <p:nvPr>
            <p:ph type="title"/>
          </p:nvPr>
        </p:nvSpPr>
        <p:spPr>
          <a:xfrm>
            <a:off x="6550924" y="685800"/>
            <a:ext cx="4920019" cy="2021553"/>
          </a:xfrm>
        </p:spPr>
        <p:txBody>
          <a:bodyPr>
            <a:normAutofit/>
          </a:bodyPr>
          <a:lstStyle/>
          <a:p>
            <a:r>
              <a:rPr lang="en-CA">
                <a:solidFill>
                  <a:schemeClr val="tx1"/>
                </a:solidFill>
              </a:rPr>
              <a:t>NORTH WEST: Owtelse?</a:t>
            </a:r>
            <a:endParaRPr lang="en-US">
              <a:solidFill>
                <a:schemeClr val="tx1"/>
              </a:solidFill>
            </a:endParaRPr>
          </a:p>
        </p:txBody>
      </p:sp>
      <p:sp>
        <p:nvSpPr>
          <p:cNvPr id="73" name="Freeform: Shape 72">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42" name="Picture 2" descr="North West | The Crown Prosecution Service">
            <a:extLst>
              <a:ext uri="{FF2B5EF4-FFF2-40B4-BE49-F238E27FC236}">
                <a16:creationId xmlns:a16="http://schemas.microsoft.com/office/drawing/2014/main" id="{367A5FA3-1291-FBF3-3F71-AB9541977E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8" r="10270" b="2"/>
          <a:stretch/>
        </p:blipFill>
        <p:spPr bwMode="auto">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4C8D46D-0398-6AE5-1295-1659E9E68B80}"/>
              </a:ext>
            </a:extLst>
          </p:cNvPr>
          <p:cNvSpPr>
            <a:spLocks noGrp="1"/>
          </p:cNvSpPr>
          <p:nvPr>
            <p:ph idx="1"/>
          </p:nvPr>
        </p:nvSpPr>
        <p:spPr>
          <a:xfrm>
            <a:off x="6550924" y="2927444"/>
            <a:ext cx="4920019" cy="3244755"/>
          </a:xfrm>
        </p:spPr>
        <p:txBody>
          <a:bodyPr>
            <a:normAutofit/>
          </a:bodyPr>
          <a:lstStyle/>
          <a:p>
            <a:r>
              <a:rPr lang="en-CA" sz="3200" dirty="0"/>
              <a:t>Is there anything else?</a:t>
            </a:r>
          </a:p>
          <a:p>
            <a:pPr marL="0" indent="0">
              <a:buNone/>
            </a:pPr>
            <a:endParaRPr lang="en-US" dirty="0"/>
          </a:p>
        </p:txBody>
      </p:sp>
    </p:spTree>
    <p:extLst>
      <p:ext uri="{BB962C8B-B14F-4D97-AF65-F5344CB8AC3E}">
        <p14:creationId xmlns:p14="http://schemas.microsoft.com/office/powerpoint/2010/main" val="152897353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D0CE782-F048-DC4C-CFA8-0C49EC6010FB}"/>
              </a:ext>
            </a:extLst>
          </p:cNvPr>
          <p:cNvSpPr>
            <a:spLocks noGrp="1"/>
          </p:cNvSpPr>
          <p:nvPr>
            <p:ph type="title"/>
          </p:nvPr>
        </p:nvSpPr>
        <p:spPr>
          <a:xfrm>
            <a:off x="1490145" y="2376862"/>
            <a:ext cx="2640646" cy="2104273"/>
          </a:xfrm>
          <a:noFill/>
        </p:spPr>
        <p:txBody>
          <a:bodyPr>
            <a:normAutofit/>
          </a:bodyPr>
          <a:lstStyle/>
          <a:p>
            <a:pPr algn="ctr"/>
            <a:r>
              <a:rPr lang="en-CA" sz="3000">
                <a:solidFill>
                  <a:srgbClr val="FFFFFF"/>
                </a:solidFill>
              </a:rPr>
              <a:t>NORTHERN IRELAND: Dead on</a:t>
            </a:r>
            <a:endParaRPr lang="en-US" sz="3000">
              <a:solidFill>
                <a:srgbClr val="FFFFFF"/>
              </a:solidFill>
            </a:endParaRPr>
          </a:p>
        </p:txBody>
      </p:sp>
      <p:sp>
        <p:nvSpPr>
          <p:cNvPr id="15" name="Rectangle 14">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2ED2019C-540C-6599-54FA-CBFE6AC77849}"/>
              </a:ext>
            </a:extLst>
          </p:cNvPr>
          <p:cNvGraphicFramePr>
            <a:graphicFrameLocks noGrp="1"/>
          </p:cNvGraphicFramePr>
          <p:nvPr>
            <p:ph idx="1"/>
            <p:extLst>
              <p:ext uri="{D42A27DB-BD31-4B8C-83A1-F6EECF244321}">
                <p14:modId xmlns:p14="http://schemas.microsoft.com/office/powerpoint/2010/main" val="2246020676"/>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20075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0CE782-F048-DC4C-CFA8-0C49EC6010FB}"/>
              </a:ext>
            </a:extLst>
          </p:cNvPr>
          <p:cNvSpPr>
            <a:spLocks noGrp="1"/>
          </p:cNvSpPr>
          <p:nvPr>
            <p:ph type="title"/>
          </p:nvPr>
        </p:nvSpPr>
        <p:spPr>
          <a:xfrm>
            <a:off x="6550924" y="685800"/>
            <a:ext cx="4920019" cy="2021553"/>
          </a:xfrm>
        </p:spPr>
        <p:txBody>
          <a:bodyPr>
            <a:normAutofit/>
          </a:bodyPr>
          <a:lstStyle/>
          <a:p>
            <a:r>
              <a:rPr lang="en-CA">
                <a:solidFill>
                  <a:schemeClr val="tx1"/>
                </a:solidFill>
              </a:rPr>
              <a:t>NORTHERN IRELAND: Dead on</a:t>
            </a:r>
            <a:endParaRPr lang="en-US">
              <a:solidFill>
                <a:schemeClr val="tx1"/>
              </a:solidFill>
            </a:endParaRPr>
          </a:p>
        </p:txBody>
      </p:sp>
      <p:sp>
        <p:nvSpPr>
          <p:cNvPr id="73" name="Freeform: Shape 72">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266" name="Picture 2" descr="Northern Ireland | History, Population, Flag, Map, Capital, &amp; Facts |  Britannica">
            <a:extLst>
              <a:ext uri="{FF2B5EF4-FFF2-40B4-BE49-F238E27FC236}">
                <a16:creationId xmlns:a16="http://schemas.microsoft.com/office/drawing/2014/main" id="{16D71191-7565-6D82-160E-0C0F0AD1B0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 r="8737" b="-6"/>
          <a:stretch/>
        </p:blipFill>
        <p:spPr bwMode="auto">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60FA919-BF51-B93F-45B9-5B2D4BB60D75}"/>
              </a:ext>
            </a:extLst>
          </p:cNvPr>
          <p:cNvSpPr>
            <a:spLocks noGrp="1"/>
          </p:cNvSpPr>
          <p:nvPr>
            <p:ph idx="1"/>
          </p:nvPr>
        </p:nvSpPr>
        <p:spPr>
          <a:xfrm>
            <a:off x="6550924" y="2927444"/>
            <a:ext cx="4920019" cy="3244755"/>
          </a:xfrm>
        </p:spPr>
        <p:txBody>
          <a:bodyPr>
            <a:normAutofit/>
          </a:bodyPr>
          <a:lstStyle/>
          <a:p>
            <a:r>
              <a:rPr lang="en-CA" sz="3600" b="1" dirty="0"/>
              <a:t>Good, decent</a:t>
            </a:r>
          </a:p>
          <a:p>
            <a:endParaRPr lang="en-US" dirty="0"/>
          </a:p>
        </p:txBody>
      </p:sp>
    </p:spTree>
    <p:extLst>
      <p:ext uri="{BB962C8B-B14F-4D97-AF65-F5344CB8AC3E}">
        <p14:creationId xmlns:p14="http://schemas.microsoft.com/office/powerpoint/2010/main" val="104499898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FC3D-ACE7-050E-4B49-A8F0DC30F32D}"/>
              </a:ext>
            </a:extLst>
          </p:cNvPr>
          <p:cNvSpPr>
            <a:spLocks noGrp="1"/>
          </p:cNvSpPr>
          <p:nvPr>
            <p:ph type="title"/>
          </p:nvPr>
        </p:nvSpPr>
        <p:spPr>
          <a:xfrm>
            <a:off x="1069848" y="484632"/>
            <a:ext cx="10058400" cy="1609344"/>
          </a:xfrm>
        </p:spPr>
        <p:txBody>
          <a:bodyPr>
            <a:normAutofit/>
          </a:bodyPr>
          <a:lstStyle/>
          <a:p>
            <a:r>
              <a:rPr lang="en-CA"/>
              <a:t>NORTHERN IRELAND: Let's go for a dander</a:t>
            </a:r>
            <a:endParaRPr lang="en-US" dirty="0"/>
          </a:p>
        </p:txBody>
      </p:sp>
      <p:sp>
        <p:nvSpPr>
          <p:cNvPr id="17"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Content Placeholder 2">
            <a:extLst>
              <a:ext uri="{FF2B5EF4-FFF2-40B4-BE49-F238E27FC236}">
                <a16:creationId xmlns:a16="http://schemas.microsoft.com/office/drawing/2014/main" id="{A8C52401-4759-C5A6-3294-B55FE242CF43}"/>
              </a:ext>
            </a:extLst>
          </p:cNvPr>
          <p:cNvGraphicFramePr>
            <a:graphicFrameLocks noGrp="1"/>
          </p:cNvGraphicFramePr>
          <p:nvPr>
            <p:ph idx="1"/>
            <p:extLst>
              <p:ext uri="{D42A27DB-BD31-4B8C-83A1-F6EECF244321}">
                <p14:modId xmlns:p14="http://schemas.microsoft.com/office/powerpoint/2010/main" val="721406993"/>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3071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ondon: A History - HISTORY">
            <a:extLst>
              <a:ext uri="{FF2B5EF4-FFF2-40B4-BE49-F238E27FC236}">
                <a16:creationId xmlns:a16="http://schemas.microsoft.com/office/drawing/2014/main" id="{EC9D88B3-DA90-7838-92BE-91D7A8C8CD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458" b="8292"/>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3">
              <a:alphaModFix amt="9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38FAE21-F9B9-E1AF-F541-6B4D740BC93D}"/>
              </a:ext>
            </a:extLst>
          </p:cNvPr>
          <p:cNvSpPr>
            <a:spLocks noGrp="1"/>
          </p:cNvSpPr>
          <p:nvPr>
            <p:ph type="title"/>
          </p:nvPr>
        </p:nvSpPr>
        <p:spPr>
          <a:xfrm>
            <a:off x="1285456" y="4162031"/>
            <a:ext cx="4543683" cy="1767141"/>
          </a:xfrm>
        </p:spPr>
        <p:txBody>
          <a:bodyPr>
            <a:normAutofit/>
          </a:bodyPr>
          <a:lstStyle/>
          <a:p>
            <a:pPr algn="r"/>
            <a:r>
              <a:rPr lang="en-US" dirty="0" err="1"/>
              <a:t>london</a:t>
            </a:r>
            <a:endParaRPr lang="en-US"/>
          </a:p>
        </p:txBody>
      </p:sp>
      <p:sp>
        <p:nvSpPr>
          <p:cNvPr id="1030" name="Content Placeholder 1029">
            <a:extLst>
              <a:ext uri="{FF2B5EF4-FFF2-40B4-BE49-F238E27FC236}">
                <a16:creationId xmlns:a16="http://schemas.microsoft.com/office/drawing/2014/main" id="{6EE0A6F5-5117-E139-86AD-710C39737436}"/>
              </a:ext>
            </a:extLst>
          </p:cNvPr>
          <p:cNvSpPr>
            <a:spLocks noGrp="1"/>
          </p:cNvSpPr>
          <p:nvPr>
            <p:ph idx="1"/>
          </p:nvPr>
        </p:nvSpPr>
        <p:spPr>
          <a:xfrm>
            <a:off x="6217920" y="4170410"/>
            <a:ext cx="4699221" cy="1767141"/>
          </a:xfrm>
        </p:spPr>
        <p:txBody>
          <a:bodyPr anchor="ctr">
            <a:normAutofit/>
          </a:bodyPr>
          <a:lstStyle/>
          <a:p>
            <a:endParaRPr lang="en-US" sz="1800"/>
          </a:p>
        </p:txBody>
      </p:sp>
      <p:sp>
        <p:nvSpPr>
          <p:cNvPr id="79" name="Rectangle 78">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Oval 80">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3" name="Oval 82">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25960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82FC3D-ACE7-050E-4B49-A8F0DC30F32D}"/>
              </a:ext>
            </a:extLst>
          </p:cNvPr>
          <p:cNvSpPr>
            <a:spLocks noGrp="1"/>
          </p:cNvSpPr>
          <p:nvPr>
            <p:ph type="title"/>
          </p:nvPr>
        </p:nvSpPr>
        <p:spPr>
          <a:xfrm>
            <a:off x="6550924" y="685800"/>
            <a:ext cx="4920019" cy="2021553"/>
          </a:xfrm>
        </p:spPr>
        <p:txBody>
          <a:bodyPr>
            <a:normAutofit/>
          </a:bodyPr>
          <a:lstStyle/>
          <a:p>
            <a:r>
              <a:rPr lang="en-CA" sz="4600">
                <a:solidFill>
                  <a:schemeClr val="tx1"/>
                </a:solidFill>
              </a:rPr>
              <a:t>NORTHERN IRELAND: Let's go for a dander</a:t>
            </a:r>
            <a:endParaRPr lang="en-US" sz="4600">
              <a:solidFill>
                <a:schemeClr val="tx1"/>
              </a:solidFill>
            </a:endParaRPr>
          </a:p>
        </p:txBody>
      </p:sp>
      <p:sp>
        <p:nvSpPr>
          <p:cNvPr id="73" name="Freeform: Shape 72">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290" name="Picture 2" descr="Northern Ireland | History, Population, Flag, Map, Capital, &amp; Facts |  Britannica">
            <a:extLst>
              <a:ext uri="{FF2B5EF4-FFF2-40B4-BE49-F238E27FC236}">
                <a16:creationId xmlns:a16="http://schemas.microsoft.com/office/drawing/2014/main" id="{97CF6452-7E82-981D-0C6C-CCD5591F51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 r="8737" b="-6"/>
          <a:stretch/>
        </p:blipFill>
        <p:spPr bwMode="auto">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DBA2F49-6C64-0646-CB38-E1310E7073CE}"/>
              </a:ext>
            </a:extLst>
          </p:cNvPr>
          <p:cNvSpPr>
            <a:spLocks noGrp="1"/>
          </p:cNvSpPr>
          <p:nvPr>
            <p:ph idx="1"/>
          </p:nvPr>
        </p:nvSpPr>
        <p:spPr>
          <a:xfrm>
            <a:off x="6550924" y="2927444"/>
            <a:ext cx="4920019" cy="3244755"/>
          </a:xfrm>
        </p:spPr>
        <p:txBody>
          <a:bodyPr>
            <a:normAutofit/>
          </a:bodyPr>
          <a:lstStyle/>
          <a:p>
            <a:r>
              <a:rPr lang="en-CA" sz="3600" b="1" dirty="0"/>
              <a:t>Let's go for a walk</a:t>
            </a:r>
          </a:p>
          <a:p>
            <a:pPr marL="0" indent="0">
              <a:buNone/>
            </a:pPr>
            <a:endParaRPr lang="en-US" dirty="0"/>
          </a:p>
        </p:txBody>
      </p:sp>
    </p:spTree>
    <p:extLst>
      <p:ext uri="{BB962C8B-B14F-4D97-AF65-F5344CB8AC3E}">
        <p14:creationId xmlns:p14="http://schemas.microsoft.com/office/powerpoint/2010/main" val="103276409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D9E30E23-DC47-328F-E58E-58E89D6AD125}"/>
              </a:ext>
            </a:extLst>
          </p:cNvPr>
          <p:cNvSpPr>
            <a:spLocks noGrp="1"/>
          </p:cNvSpPr>
          <p:nvPr>
            <p:ph type="title"/>
          </p:nvPr>
        </p:nvSpPr>
        <p:spPr>
          <a:xfrm>
            <a:off x="1490145" y="2376862"/>
            <a:ext cx="2640646" cy="2104273"/>
          </a:xfrm>
          <a:noFill/>
        </p:spPr>
        <p:txBody>
          <a:bodyPr>
            <a:normAutofit/>
          </a:bodyPr>
          <a:lstStyle/>
          <a:p>
            <a:pPr algn="ctr"/>
            <a:r>
              <a:rPr lang="en-CA" sz="3600" dirty="0">
                <a:solidFill>
                  <a:srgbClr val="FFFFFF"/>
                </a:solidFill>
              </a:rPr>
              <a:t>SOUTH WEST: </a:t>
            </a:r>
            <a:r>
              <a:rPr lang="en-CA" sz="3600" dirty="0" err="1">
                <a:solidFill>
                  <a:srgbClr val="FFFFFF"/>
                </a:solidFill>
              </a:rPr>
              <a:t>Jonnick</a:t>
            </a:r>
            <a:endParaRPr lang="en-US" sz="3600" dirty="0">
              <a:solidFill>
                <a:srgbClr val="FFFFFF"/>
              </a:solidFill>
            </a:endParaRPr>
          </a:p>
        </p:txBody>
      </p:sp>
      <p:sp>
        <p:nvSpPr>
          <p:cNvPr id="15" name="Rectangle 14">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59569C6D-4F2B-3B7D-760A-007FD237706D}"/>
              </a:ext>
            </a:extLst>
          </p:cNvPr>
          <p:cNvGraphicFramePr>
            <a:graphicFrameLocks noGrp="1"/>
          </p:cNvGraphicFramePr>
          <p:nvPr>
            <p:ph idx="1"/>
            <p:extLst>
              <p:ext uri="{D42A27DB-BD31-4B8C-83A1-F6EECF244321}">
                <p14:modId xmlns:p14="http://schemas.microsoft.com/office/powerpoint/2010/main" val="2011762188"/>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45655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E30E23-DC47-328F-E58E-58E89D6AD125}"/>
              </a:ext>
            </a:extLst>
          </p:cNvPr>
          <p:cNvSpPr>
            <a:spLocks noGrp="1"/>
          </p:cNvSpPr>
          <p:nvPr>
            <p:ph type="title"/>
          </p:nvPr>
        </p:nvSpPr>
        <p:spPr>
          <a:xfrm>
            <a:off x="7883612" y="484632"/>
            <a:ext cx="3816774" cy="1609344"/>
          </a:xfrm>
          <a:ln>
            <a:noFill/>
          </a:ln>
        </p:spPr>
        <p:txBody>
          <a:bodyPr>
            <a:normAutofit/>
          </a:bodyPr>
          <a:lstStyle/>
          <a:p>
            <a:r>
              <a:rPr lang="en-CA" sz="3200"/>
              <a:t>SOUTH WEST: Jonnick</a:t>
            </a:r>
            <a:endParaRPr lang="en-US" sz="3200"/>
          </a:p>
        </p:txBody>
      </p:sp>
      <p:pic>
        <p:nvPicPr>
          <p:cNvPr id="13314" name="Picture 2" descr="Stock vektor „South West England Administrative Political Map“ (bez  autorských poplatků) 511340644 | Shutterstock">
            <a:extLst>
              <a:ext uri="{FF2B5EF4-FFF2-40B4-BE49-F238E27FC236}">
                <a16:creationId xmlns:a16="http://schemas.microsoft.com/office/drawing/2014/main" id="{AB7ADF8A-157B-64EC-46ED-4BD3ECA156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088"/>
          <a:stretch/>
        </p:blipFill>
        <p:spPr bwMode="auto">
          <a:xfrm>
            <a:off x="3343" y="10"/>
            <a:ext cx="754892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827B5D0-66BF-E4B2-6FFA-FB9E3B76A77B}"/>
              </a:ext>
            </a:extLst>
          </p:cNvPr>
          <p:cNvSpPr>
            <a:spLocks noGrp="1"/>
          </p:cNvSpPr>
          <p:nvPr>
            <p:ph idx="1"/>
          </p:nvPr>
        </p:nvSpPr>
        <p:spPr>
          <a:xfrm>
            <a:off x="7883611" y="2121408"/>
            <a:ext cx="3816774" cy="4050792"/>
          </a:xfrm>
        </p:spPr>
        <p:txBody>
          <a:bodyPr>
            <a:normAutofit/>
          </a:bodyPr>
          <a:lstStyle/>
          <a:p>
            <a:r>
              <a:rPr lang="en-CA" sz="3200" b="1" dirty="0"/>
              <a:t>Nice, agreeable</a:t>
            </a:r>
          </a:p>
          <a:p>
            <a:pPr marL="0" indent="0">
              <a:buNone/>
            </a:pPr>
            <a:endParaRPr lang="en-US" sz="1600" dirty="0"/>
          </a:p>
        </p:txBody>
      </p:sp>
      <p:grpSp>
        <p:nvGrpSpPr>
          <p:cNvPr id="73" name="Group 72">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23098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14F71E98-A9F4-DA3D-54A7-B5877A42B512}"/>
              </a:ext>
            </a:extLst>
          </p:cNvPr>
          <p:cNvSpPr>
            <a:spLocks noGrp="1"/>
          </p:cNvSpPr>
          <p:nvPr>
            <p:ph type="title"/>
          </p:nvPr>
        </p:nvSpPr>
        <p:spPr>
          <a:xfrm>
            <a:off x="1490145" y="2376862"/>
            <a:ext cx="2640646" cy="2104273"/>
          </a:xfrm>
          <a:noFill/>
        </p:spPr>
        <p:txBody>
          <a:bodyPr>
            <a:normAutofit fontScale="90000"/>
          </a:bodyPr>
          <a:lstStyle/>
          <a:p>
            <a:pPr algn="ctr"/>
            <a:r>
              <a:rPr lang="en-CA" sz="4000" dirty="0">
                <a:solidFill>
                  <a:srgbClr val="FFFFFF"/>
                </a:solidFill>
              </a:rPr>
              <a:t>SCOTLAND: Lang may </a:t>
            </a:r>
            <a:r>
              <a:rPr lang="en-CA" sz="4000" dirty="0" err="1">
                <a:solidFill>
                  <a:srgbClr val="FFFFFF"/>
                </a:solidFill>
              </a:rPr>
              <a:t>yer</a:t>
            </a:r>
            <a:r>
              <a:rPr lang="en-CA" sz="4000" dirty="0">
                <a:solidFill>
                  <a:srgbClr val="FFFFFF"/>
                </a:solidFill>
              </a:rPr>
              <a:t> </a:t>
            </a:r>
            <a:r>
              <a:rPr lang="en-CA" sz="4000" dirty="0" err="1">
                <a:solidFill>
                  <a:srgbClr val="FFFFFF"/>
                </a:solidFill>
              </a:rPr>
              <a:t>lum</a:t>
            </a:r>
            <a:r>
              <a:rPr lang="en-CA" sz="4000" dirty="0">
                <a:solidFill>
                  <a:srgbClr val="FFFFFF"/>
                </a:solidFill>
              </a:rPr>
              <a:t> reek</a:t>
            </a:r>
            <a:endParaRPr lang="en-US" sz="4000" dirty="0">
              <a:solidFill>
                <a:srgbClr val="FFFFFF"/>
              </a:solidFill>
            </a:endParaRPr>
          </a:p>
        </p:txBody>
      </p:sp>
      <p:sp>
        <p:nvSpPr>
          <p:cNvPr id="15" name="Rectangle 14">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96ACE8F5-25EB-A167-D00F-7F716A06E681}"/>
              </a:ext>
            </a:extLst>
          </p:cNvPr>
          <p:cNvGraphicFramePr>
            <a:graphicFrameLocks noGrp="1"/>
          </p:cNvGraphicFramePr>
          <p:nvPr>
            <p:ph idx="1"/>
            <p:extLst>
              <p:ext uri="{D42A27DB-BD31-4B8C-83A1-F6EECF244321}">
                <p14:modId xmlns:p14="http://schemas.microsoft.com/office/powerpoint/2010/main" val="2282992256"/>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7956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F71E98-A9F4-DA3D-54A7-B5877A42B512}"/>
              </a:ext>
            </a:extLst>
          </p:cNvPr>
          <p:cNvSpPr>
            <a:spLocks noGrp="1"/>
          </p:cNvSpPr>
          <p:nvPr>
            <p:ph type="title"/>
          </p:nvPr>
        </p:nvSpPr>
        <p:spPr>
          <a:xfrm>
            <a:off x="6550924" y="685800"/>
            <a:ext cx="4920019" cy="2021553"/>
          </a:xfrm>
        </p:spPr>
        <p:txBody>
          <a:bodyPr>
            <a:normAutofit/>
          </a:bodyPr>
          <a:lstStyle/>
          <a:p>
            <a:r>
              <a:rPr lang="en-CA">
                <a:solidFill>
                  <a:schemeClr val="tx1"/>
                </a:solidFill>
              </a:rPr>
              <a:t>SCOTLAND: Lang may yer lum reek</a:t>
            </a:r>
            <a:endParaRPr lang="en-US">
              <a:solidFill>
                <a:schemeClr val="tx1"/>
              </a:solidFill>
            </a:endParaRPr>
          </a:p>
        </p:txBody>
      </p:sp>
      <p:sp>
        <p:nvSpPr>
          <p:cNvPr id="73" name="Freeform: Shape 72">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338" name="Picture 2" descr="United Kingdom Map | England, Scotland, Northern Ireland, Wales">
            <a:extLst>
              <a:ext uri="{FF2B5EF4-FFF2-40B4-BE49-F238E27FC236}">
                <a16:creationId xmlns:a16="http://schemas.microsoft.com/office/drawing/2014/main" id="{C6AF5ED3-6771-D2CD-DA84-9C935B285B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1" b="4984"/>
          <a:stretch/>
        </p:blipFill>
        <p:spPr bwMode="auto">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69270D5-2BD7-5E13-36A4-F2E3A0D78536}"/>
              </a:ext>
            </a:extLst>
          </p:cNvPr>
          <p:cNvSpPr>
            <a:spLocks noGrp="1"/>
          </p:cNvSpPr>
          <p:nvPr>
            <p:ph idx="1"/>
          </p:nvPr>
        </p:nvSpPr>
        <p:spPr>
          <a:xfrm>
            <a:off x="6550924" y="2927444"/>
            <a:ext cx="4920019" cy="3244755"/>
          </a:xfrm>
        </p:spPr>
        <p:txBody>
          <a:bodyPr>
            <a:normAutofit/>
          </a:bodyPr>
          <a:lstStyle/>
          <a:p>
            <a:r>
              <a:rPr lang="en-CA" sz="3200" b="1" dirty="0"/>
              <a:t>May you live long and stay well</a:t>
            </a:r>
          </a:p>
          <a:p>
            <a:endParaRPr lang="en-US" dirty="0"/>
          </a:p>
        </p:txBody>
      </p:sp>
    </p:spTree>
    <p:extLst>
      <p:ext uri="{BB962C8B-B14F-4D97-AF65-F5344CB8AC3E}">
        <p14:creationId xmlns:p14="http://schemas.microsoft.com/office/powerpoint/2010/main" val="224129027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A7CC0-A3AE-AB1B-0BDD-9E0A85B1D370}"/>
              </a:ext>
            </a:extLst>
          </p:cNvPr>
          <p:cNvSpPr>
            <a:spLocks noGrp="1"/>
          </p:cNvSpPr>
          <p:nvPr>
            <p:ph type="title"/>
          </p:nvPr>
        </p:nvSpPr>
        <p:spPr/>
        <p:txBody>
          <a:bodyPr/>
          <a:lstStyle/>
          <a:p>
            <a:r>
              <a:rPr lang="en-CA" dirty="0"/>
              <a:t>YORKSHIRE: Where there's muck there's brass</a:t>
            </a:r>
            <a:endParaRPr lang="en-US" dirty="0"/>
          </a:p>
        </p:txBody>
      </p:sp>
      <p:graphicFrame>
        <p:nvGraphicFramePr>
          <p:cNvPr id="5" name="Content Placeholder 2">
            <a:extLst>
              <a:ext uri="{FF2B5EF4-FFF2-40B4-BE49-F238E27FC236}">
                <a16:creationId xmlns:a16="http://schemas.microsoft.com/office/drawing/2014/main" id="{BF231CDC-F58B-3799-3E19-DECAC99BC6FA}"/>
              </a:ext>
            </a:extLst>
          </p:cNvPr>
          <p:cNvGraphicFramePr>
            <a:graphicFrameLocks noGrp="1"/>
          </p:cNvGraphicFramePr>
          <p:nvPr>
            <p:ph idx="1"/>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4483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4A7CC0-A3AE-AB1B-0BDD-9E0A85B1D370}"/>
              </a:ext>
            </a:extLst>
          </p:cNvPr>
          <p:cNvSpPr>
            <a:spLocks noGrp="1"/>
          </p:cNvSpPr>
          <p:nvPr>
            <p:ph type="title"/>
          </p:nvPr>
        </p:nvSpPr>
        <p:spPr>
          <a:xfrm>
            <a:off x="6550924" y="685800"/>
            <a:ext cx="4920019" cy="2021553"/>
          </a:xfrm>
        </p:spPr>
        <p:txBody>
          <a:bodyPr>
            <a:normAutofit/>
          </a:bodyPr>
          <a:lstStyle/>
          <a:p>
            <a:r>
              <a:rPr lang="en-CA" sz="4600">
                <a:solidFill>
                  <a:schemeClr val="tx1"/>
                </a:solidFill>
              </a:rPr>
              <a:t>YORKSHIRE: Where there's muck there's brass</a:t>
            </a:r>
            <a:endParaRPr lang="en-US" sz="4600">
              <a:solidFill>
                <a:schemeClr val="tx1"/>
              </a:solidFill>
            </a:endParaRPr>
          </a:p>
        </p:txBody>
      </p:sp>
      <p:sp>
        <p:nvSpPr>
          <p:cNvPr id="73" name="Freeform: Shape 72">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362" name="Picture 2" descr="Map north yorkshire in yorkshire and humber uk Vector Image">
            <a:extLst>
              <a:ext uri="{FF2B5EF4-FFF2-40B4-BE49-F238E27FC236}">
                <a16:creationId xmlns:a16="http://schemas.microsoft.com/office/drawing/2014/main" id="{9104886D-3BE8-7819-3F04-50774BAB9F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90" b="3105"/>
          <a:stretch/>
        </p:blipFill>
        <p:spPr bwMode="auto">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C54C20F-B859-4CEE-B516-FD4F47A5A203}"/>
              </a:ext>
            </a:extLst>
          </p:cNvPr>
          <p:cNvSpPr>
            <a:spLocks noGrp="1"/>
          </p:cNvSpPr>
          <p:nvPr>
            <p:ph idx="1"/>
          </p:nvPr>
        </p:nvSpPr>
        <p:spPr>
          <a:xfrm>
            <a:off x="6550924" y="2927444"/>
            <a:ext cx="4920019" cy="3244755"/>
          </a:xfrm>
        </p:spPr>
        <p:txBody>
          <a:bodyPr>
            <a:normAutofit/>
          </a:bodyPr>
          <a:lstStyle/>
          <a:p>
            <a:r>
              <a:rPr lang="en-CA" sz="3600" b="1" dirty="0"/>
              <a:t>Hard work pays off</a:t>
            </a:r>
          </a:p>
          <a:p>
            <a:endParaRPr lang="en-US" dirty="0"/>
          </a:p>
        </p:txBody>
      </p:sp>
    </p:spTree>
    <p:extLst>
      <p:ext uri="{BB962C8B-B14F-4D97-AF65-F5344CB8AC3E}">
        <p14:creationId xmlns:p14="http://schemas.microsoft.com/office/powerpoint/2010/main" val="235535722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A4198-9A83-6AEB-2FD2-4DE22456E7C0}"/>
              </a:ext>
            </a:extLst>
          </p:cNvPr>
          <p:cNvSpPr>
            <a:spLocks noGrp="1"/>
          </p:cNvSpPr>
          <p:nvPr>
            <p:ph type="title"/>
          </p:nvPr>
        </p:nvSpPr>
        <p:spPr/>
        <p:txBody>
          <a:bodyPr/>
          <a:lstStyle/>
          <a:p>
            <a:r>
              <a:rPr lang="en-US" dirty="0"/>
              <a:t>Sources </a:t>
            </a:r>
          </a:p>
        </p:txBody>
      </p:sp>
      <p:sp>
        <p:nvSpPr>
          <p:cNvPr id="3" name="Content Placeholder 2">
            <a:extLst>
              <a:ext uri="{FF2B5EF4-FFF2-40B4-BE49-F238E27FC236}">
                <a16:creationId xmlns:a16="http://schemas.microsoft.com/office/drawing/2014/main" id="{AA1A416B-28E4-0E2D-DA89-B5A81B597DBA}"/>
              </a:ext>
            </a:extLst>
          </p:cNvPr>
          <p:cNvSpPr>
            <a:spLocks noGrp="1"/>
          </p:cNvSpPr>
          <p:nvPr>
            <p:ph idx="1"/>
          </p:nvPr>
        </p:nvSpPr>
        <p:spPr/>
        <p:txBody>
          <a:bodyPr/>
          <a:lstStyle/>
          <a:p>
            <a:r>
              <a:rPr lang="en-US" dirty="0">
                <a:hlinkClick r:id="rId2"/>
              </a:rPr>
              <a:t>https://www.mirror.co.uk/news/uk-news/regional-phrases-quiz-how-well-3436836</a:t>
            </a:r>
            <a:endParaRPr lang="en-US" dirty="0"/>
          </a:p>
          <a:p>
            <a:r>
              <a:rPr lang="en-US" dirty="0">
                <a:hlinkClick r:id="rId3"/>
              </a:rPr>
              <a:t>https://www.studyinternational.com/news/english-regional-slang-you-need-to-know-before-you-study-here/</a:t>
            </a:r>
            <a:endParaRPr lang="en-US" dirty="0"/>
          </a:p>
          <a:p>
            <a:endParaRPr lang="en-US" dirty="0"/>
          </a:p>
        </p:txBody>
      </p:sp>
    </p:spTree>
    <p:extLst>
      <p:ext uri="{BB962C8B-B14F-4D97-AF65-F5344CB8AC3E}">
        <p14:creationId xmlns:p14="http://schemas.microsoft.com/office/powerpoint/2010/main" val="1615263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9C8D586-1ECD-4981-BED2-97336112C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709FF5-AF73-4BA2-F905-844641A4B438}"/>
              </a:ext>
            </a:extLst>
          </p:cNvPr>
          <p:cNvSpPr>
            <a:spLocks noGrp="1"/>
          </p:cNvSpPr>
          <p:nvPr>
            <p:ph type="title"/>
          </p:nvPr>
        </p:nvSpPr>
        <p:spPr>
          <a:xfrm>
            <a:off x="6400800" y="0"/>
            <a:ext cx="5299586" cy="941832"/>
          </a:xfrm>
          <a:ln>
            <a:noFill/>
          </a:ln>
        </p:spPr>
        <p:txBody>
          <a:bodyPr>
            <a:normAutofit/>
          </a:bodyPr>
          <a:lstStyle/>
          <a:p>
            <a:r>
              <a:rPr lang="en-US" sz="4000" dirty="0"/>
              <a:t>London </a:t>
            </a:r>
          </a:p>
        </p:txBody>
      </p:sp>
      <p:pic>
        <p:nvPicPr>
          <p:cNvPr id="2050" name="Picture 2" descr="London | History, Maps, Population, Area, &amp; Facts | Britannica">
            <a:extLst>
              <a:ext uri="{FF2B5EF4-FFF2-40B4-BE49-F238E27FC236}">
                <a16:creationId xmlns:a16="http://schemas.microsoft.com/office/drawing/2014/main" id="{28022174-C207-1248-C9C5-DF7CD3E5CC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07" r="14830"/>
          <a:stretch/>
        </p:blipFill>
        <p:spPr bwMode="auto">
          <a:xfrm>
            <a:off x="1" y="10"/>
            <a:ext cx="6066502" cy="685798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3F368FA-C1EF-2F4E-AFEA-8F76A12FE630}"/>
              </a:ext>
            </a:extLst>
          </p:cNvPr>
          <p:cNvSpPr>
            <a:spLocks noGrp="1"/>
          </p:cNvSpPr>
          <p:nvPr>
            <p:ph idx="1"/>
          </p:nvPr>
        </p:nvSpPr>
        <p:spPr>
          <a:xfrm>
            <a:off x="6400799" y="776377"/>
            <a:ext cx="5299585" cy="5395823"/>
          </a:xfrm>
        </p:spPr>
        <p:txBody>
          <a:bodyPr>
            <a:normAutofit/>
          </a:bodyPr>
          <a:lstStyle/>
          <a:p>
            <a:r>
              <a:rPr lang="en-CA" sz="1800" b="1" dirty="0"/>
              <a:t>‘Bun that’ </a:t>
            </a:r>
            <a:r>
              <a:rPr lang="en-CA" sz="1800" dirty="0"/>
              <a:t>– ‘forget it.’ If you can’t be bothered to do something or it’s a lot of effort, you would use that phrase. Show of dissatisfaction: “Are you going to the party tonight?” “No, bun that.”;</a:t>
            </a:r>
          </a:p>
          <a:p>
            <a:r>
              <a:rPr lang="en-CA" sz="1800" b="1" dirty="0"/>
              <a:t>Wasteman </a:t>
            </a:r>
            <a:r>
              <a:rPr lang="en-CA" sz="1800" dirty="0"/>
              <a:t>– this is basically a friendly insult to mean someone is lazy or not totally with it. Someone who parties too much? Wasteman. That person who never turns up to his lectures or study sessions? Wasteman.</a:t>
            </a:r>
          </a:p>
          <a:p>
            <a:r>
              <a:rPr lang="en-CA" sz="1800" b="1" dirty="0"/>
              <a:t>Jokes </a:t>
            </a:r>
            <a:r>
              <a:rPr lang="en-CA" sz="1800" dirty="0"/>
              <a:t>–in London, it’s used as an adjective when something was fun: “That party was jokes.”</a:t>
            </a:r>
          </a:p>
          <a:p>
            <a:endParaRPr lang="en-US" sz="1400" dirty="0"/>
          </a:p>
        </p:txBody>
      </p:sp>
      <p:grpSp>
        <p:nvGrpSpPr>
          <p:cNvPr id="73" name="Group 72">
            <a:extLst>
              <a:ext uri="{FF2B5EF4-FFF2-40B4-BE49-F238E27FC236}">
                <a16:creationId xmlns:a16="http://schemas.microsoft.com/office/drawing/2014/main" id="{AF001A23-2767-4A31-BD30-56112DE952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C6BD30CE-7C6B-4C5B-8206-2A912062D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7FA45EC6-AD58-4CAF-846D-46D82B614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896314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he BEST Bristol Nature &amp; Adventure 2022 - FREE Cancellation | GetYourGuide">
            <a:extLst>
              <a:ext uri="{FF2B5EF4-FFF2-40B4-BE49-F238E27FC236}">
                <a16:creationId xmlns:a16="http://schemas.microsoft.com/office/drawing/2014/main" id="{E4556F6E-8BEB-0EAF-1270-BBCD6EE475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3">
              <a:alphaModFix amt="9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E3EDC2A-566D-7EB5-BE36-BD539172793B}"/>
              </a:ext>
            </a:extLst>
          </p:cNvPr>
          <p:cNvSpPr>
            <a:spLocks noGrp="1"/>
          </p:cNvSpPr>
          <p:nvPr>
            <p:ph type="title"/>
          </p:nvPr>
        </p:nvSpPr>
        <p:spPr>
          <a:xfrm>
            <a:off x="1285456" y="4162031"/>
            <a:ext cx="4543683" cy="1767141"/>
          </a:xfrm>
        </p:spPr>
        <p:txBody>
          <a:bodyPr>
            <a:normAutofit/>
          </a:bodyPr>
          <a:lstStyle/>
          <a:p>
            <a:pPr algn="r"/>
            <a:r>
              <a:rPr lang="en-CA" b="1" dirty="0"/>
              <a:t>Bristol</a:t>
            </a:r>
            <a:endParaRPr lang="en-US"/>
          </a:p>
        </p:txBody>
      </p:sp>
      <p:sp>
        <p:nvSpPr>
          <p:cNvPr id="3" name="Content Placeholder 2">
            <a:extLst>
              <a:ext uri="{FF2B5EF4-FFF2-40B4-BE49-F238E27FC236}">
                <a16:creationId xmlns:a16="http://schemas.microsoft.com/office/drawing/2014/main" id="{B8A510FE-BEE9-C0FC-CF25-7FEC7D38FEBE}"/>
              </a:ext>
            </a:extLst>
          </p:cNvPr>
          <p:cNvSpPr>
            <a:spLocks noGrp="1"/>
          </p:cNvSpPr>
          <p:nvPr>
            <p:ph idx="1"/>
          </p:nvPr>
        </p:nvSpPr>
        <p:spPr>
          <a:xfrm>
            <a:off x="6217920" y="4170410"/>
            <a:ext cx="4699221" cy="1767141"/>
          </a:xfrm>
        </p:spPr>
        <p:txBody>
          <a:bodyPr anchor="ctr">
            <a:normAutofit/>
          </a:bodyPr>
          <a:lstStyle/>
          <a:p>
            <a:endParaRPr lang="en-US" sz="1800"/>
          </a:p>
        </p:txBody>
      </p:sp>
      <p:sp>
        <p:nvSpPr>
          <p:cNvPr id="77" name="Rectangle 7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Oval 7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81563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9C8D586-1ECD-4981-BED2-97336112C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396D6E-5DEE-5EED-1149-D9DD3F5D9A85}"/>
              </a:ext>
            </a:extLst>
          </p:cNvPr>
          <p:cNvSpPr>
            <a:spLocks noGrp="1"/>
          </p:cNvSpPr>
          <p:nvPr>
            <p:ph type="title"/>
          </p:nvPr>
        </p:nvSpPr>
        <p:spPr>
          <a:xfrm>
            <a:off x="6400800" y="484632"/>
            <a:ext cx="5299586" cy="1609344"/>
          </a:xfrm>
          <a:ln>
            <a:noFill/>
          </a:ln>
        </p:spPr>
        <p:txBody>
          <a:bodyPr>
            <a:normAutofit/>
          </a:bodyPr>
          <a:lstStyle/>
          <a:p>
            <a:r>
              <a:rPr lang="en-US" sz="4000" dirty="0"/>
              <a:t>Bristol</a:t>
            </a:r>
          </a:p>
        </p:txBody>
      </p:sp>
      <p:pic>
        <p:nvPicPr>
          <p:cNvPr id="4100" name="Picture 4" descr="Pin on Places I have been that I want to visit again">
            <a:extLst>
              <a:ext uri="{FF2B5EF4-FFF2-40B4-BE49-F238E27FC236}">
                <a16:creationId xmlns:a16="http://schemas.microsoft.com/office/drawing/2014/main" id="{7A224AE1-7C28-51A1-06BA-D1ECD5BE85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09" b="1420"/>
          <a:stretch/>
        </p:blipFill>
        <p:spPr bwMode="auto">
          <a:xfrm>
            <a:off x="1" y="10"/>
            <a:ext cx="6066502" cy="685798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4A48BF6-C3B8-31D5-8ADC-B3773E7BB75A}"/>
              </a:ext>
            </a:extLst>
          </p:cNvPr>
          <p:cNvSpPr>
            <a:spLocks noGrp="1"/>
          </p:cNvSpPr>
          <p:nvPr>
            <p:ph idx="1"/>
          </p:nvPr>
        </p:nvSpPr>
        <p:spPr>
          <a:xfrm>
            <a:off x="6400799" y="2121408"/>
            <a:ext cx="5299585" cy="4050792"/>
          </a:xfrm>
        </p:spPr>
        <p:txBody>
          <a:bodyPr>
            <a:normAutofit/>
          </a:bodyPr>
          <a:lstStyle/>
          <a:p>
            <a:r>
              <a:rPr lang="en-CA" sz="1700" b="1" dirty="0"/>
              <a:t>Drive</a:t>
            </a:r>
            <a:r>
              <a:rPr lang="en-CA" sz="1700" dirty="0"/>
              <a:t> – this is probably the Bristol slang you’ll hear the most often as a student in Bristol, as the locals call their bus drivers ‘Drive’. Expect to hear ‘how much Drive?’ when people get on buses, and ‘cheers Drive’ as they depart. </a:t>
            </a:r>
          </a:p>
          <a:p>
            <a:r>
              <a:rPr lang="en-CA" sz="1700" b="1" dirty="0"/>
              <a:t>Duck </a:t>
            </a:r>
            <a:r>
              <a:rPr lang="en-CA" sz="1700" dirty="0"/>
              <a:t>– this is another informal greeting used for everyone from your best friend to that stranger who held the door open for you. It’s the same as ‘man’ or ‘mate’ – but slightly more affectionate.</a:t>
            </a:r>
          </a:p>
          <a:p>
            <a:endParaRPr lang="en-US" sz="1700" dirty="0"/>
          </a:p>
        </p:txBody>
      </p:sp>
      <p:grpSp>
        <p:nvGrpSpPr>
          <p:cNvPr id="75" name="Group 74">
            <a:extLst>
              <a:ext uri="{FF2B5EF4-FFF2-40B4-BE49-F238E27FC236}">
                <a16:creationId xmlns:a16="http://schemas.microsoft.com/office/drawing/2014/main" id="{AF001A23-2767-4A31-BD30-56112DE952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6" name="Oval 75">
              <a:extLst>
                <a:ext uri="{FF2B5EF4-FFF2-40B4-BE49-F238E27FC236}">
                  <a16:creationId xmlns:a16="http://schemas.microsoft.com/office/drawing/2014/main" id="{C6BD30CE-7C6B-4C5B-8206-2A912062D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7" name="Oval 76">
              <a:extLst>
                <a:ext uri="{FF2B5EF4-FFF2-40B4-BE49-F238E27FC236}">
                  <a16:creationId xmlns:a16="http://schemas.microsoft.com/office/drawing/2014/main" id="{7FA45EC6-AD58-4CAF-846D-46D82B614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73196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Manchester ranked third in Time Out's World's Best Cities list | The  Independent">
            <a:extLst>
              <a:ext uri="{FF2B5EF4-FFF2-40B4-BE49-F238E27FC236}">
                <a16:creationId xmlns:a16="http://schemas.microsoft.com/office/drawing/2014/main" id="{C325ED9F-4385-658D-C266-01FBCF88FA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987"/>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3">
              <a:alphaModFix amt="9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5A01F1C-0753-7663-478D-AD8DCC7D8644}"/>
              </a:ext>
            </a:extLst>
          </p:cNvPr>
          <p:cNvSpPr>
            <a:spLocks noGrp="1"/>
          </p:cNvSpPr>
          <p:nvPr>
            <p:ph type="title"/>
          </p:nvPr>
        </p:nvSpPr>
        <p:spPr>
          <a:xfrm>
            <a:off x="1285456" y="4162031"/>
            <a:ext cx="4543683" cy="1767141"/>
          </a:xfrm>
        </p:spPr>
        <p:txBody>
          <a:bodyPr>
            <a:normAutofit/>
          </a:bodyPr>
          <a:lstStyle/>
          <a:p>
            <a:pPr algn="r"/>
            <a:r>
              <a:rPr lang="en-CA" b="1" dirty="0"/>
              <a:t>Manchester</a:t>
            </a:r>
            <a:endParaRPr lang="en-US"/>
          </a:p>
        </p:txBody>
      </p:sp>
      <p:sp>
        <p:nvSpPr>
          <p:cNvPr id="3" name="Content Placeholder 2">
            <a:extLst>
              <a:ext uri="{FF2B5EF4-FFF2-40B4-BE49-F238E27FC236}">
                <a16:creationId xmlns:a16="http://schemas.microsoft.com/office/drawing/2014/main" id="{0A4E974B-A7D0-582B-4F6E-E24B03899573}"/>
              </a:ext>
            </a:extLst>
          </p:cNvPr>
          <p:cNvSpPr>
            <a:spLocks noGrp="1"/>
          </p:cNvSpPr>
          <p:nvPr>
            <p:ph idx="1"/>
          </p:nvPr>
        </p:nvSpPr>
        <p:spPr>
          <a:xfrm>
            <a:off x="6217920" y="4170410"/>
            <a:ext cx="4699221" cy="1767141"/>
          </a:xfrm>
        </p:spPr>
        <p:txBody>
          <a:bodyPr anchor="ctr">
            <a:normAutofit/>
          </a:bodyPr>
          <a:lstStyle/>
          <a:p>
            <a:endParaRPr lang="en-US" sz="1800"/>
          </a:p>
        </p:txBody>
      </p:sp>
      <p:sp>
        <p:nvSpPr>
          <p:cNvPr id="79" name="Rectangle 78">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Oval 80">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3" name="Oval 82">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42219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C4521F-706C-C6B0-928F-3D18BAC0D6B1}"/>
              </a:ext>
            </a:extLst>
          </p:cNvPr>
          <p:cNvSpPr>
            <a:spLocks noGrp="1"/>
          </p:cNvSpPr>
          <p:nvPr>
            <p:ph type="title"/>
          </p:nvPr>
        </p:nvSpPr>
        <p:spPr>
          <a:xfrm>
            <a:off x="7883612" y="484632"/>
            <a:ext cx="3816774" cy="1609344"/>
          </a:xfrm>
          <a:ln>
            <a:noFill/>
          </a:ln>
        </p:spPr>
        <p:txBody>
          <a:bodyPr>
            <a:normAutofit/>
          </a:bodyPr>
          <a:lstStyle/>
          <a:p>
            <a:r>
              <a:rPr lang="en-US" sz="3200"/>
              <a:t>Manchester</a:t>
            </a:r>
          </a:p>
        </p:txBody>
      </p:sp>
      <p:pic>
        <p:nvPicPr>
          <p:cNvPr id="6146" name="Picture 2" descr="Where is Manchester Located? What Country is Manchester in? Manchester Map  | Where is Map">
            <a:extLst>
              <a:ext uri="{FF2B5EF4-FFF2-40B4-BE49-F238E27FC236}">
                <a16:creationId xmlns:a16="http://schemas.microsoft.com/office/drawing/2014/main" id="{37A7DB90-D2A9-671B-D4DD-68D0964B92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098" r="20535" b="-1"/>
          <a:stretch/>
        </p:blipFill>
        <p:spPr bwMode="auto">
          <a:xfrm>
            <a:off x="3343" y="10"/>
            <a:ext cx="754892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688EBF4-123A-50DE-F127-9A309A289322}"/>
              </a:ext>
            </a:extLst>
          </p:cNvPr>
          <p:cNvSpPr>
            <a:spLocks noGrp="1"/>
          </p:cNvSpPr>
          <p:nvPr>
            <p:ph idx="1"/>
          </p:nvPr>
        </p:nvSpPr>
        <p:spPr>
          <a:xfrm>
            <a:off x="7883611" y="2121408"/>
            <a:ext cx="3816774" cy="4050792"/>
          </a:xfrm>
        </p:spPr>
        <p:txBody>
          <a:bodyPr>
            <a:normAutofit lnSpcReduction="10000"/>
          </a:bodyPr>
          <a:lstStyle/>
          <a:p>
            <a:r>
              <a:rPr lang="en-CA" sz="1600" b="1" dirty="0"/>
              <a:t>Our kid </a:t>
            </a:r>
            <a:r>
              <a:rPr lang="en-CA" sz="1600" dirty="0"/>
              <a:t>– no this doesn’t mean you have suddenly given birth, it’s just the Manchester version of ‘duck’ or ‘mate’. It’s used to show alliance with someone else, meaning you’ve got a close bond with them. “Alright our kid, how’s it going?”</a:t>
            </a:r>
          </a:p>
          <a:p>
            <a:r>
              <a:rPr lang="en-CA" sz="1600" b="1" dirty="0"/>
              <a:t>Tea </a:t>
            </a:r>
            <a:r>
              <a:rPr lang="en-CA" sz="1600" dirty="0"/>
              <a:t>– this one goes for all northern cities, but tea means much more than just the drink. Tea refers to your evening meal rather than dinner or supper. </a:t>
            </a:r>
          </a:p>
          <a:p>
            <a:r>
              <a:rPr lang="en-CA" sz="1600" b="1" dirty="0"/>
              <a:t>Grim</a:t>
            </a:r>
            <a:r>
              <a:rPr lang="en-CA" sz="1600" dirty="0"/>
              <a:t> – this basically means disgusting. It can refer to the weather, food or just generally gross things. Be warned it rains a lot in Manchester, so you’re likely to hear this word being used a lot!</a:t>
            </a:r>
          </a:p>
          <a:p>
            <a:pPr marL="0" indent="0">
              <a:buNone/>
            </a:pPr>
            <a:endParaRPr lang="en-US" sz="1600" dirty="0"/>
          </a:p>
        </p:txBody>
      </p:sp>
      <p:grpSp>
        <p:nvGrpSpPr>
          <p:cNvPr id="73" name="Group 72">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22567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n placed on top of a signature line">
            <a:extLst>
              <a:ext uri="{FF2B5EF4-FFF2-40B4-BE49-F238E27FC236}">
                <a16:creationId xmlns:a16="http://schemas.microsoft.com/office/drawing/2014/main" id="{FB3C3C17-DF05-D03F-AD81-5610CD4A2B3B}"/>
              </a:ext>
            </a:extLst>
          </p:cNvPr>
          <p:cNvPicPr>
            <a:picLocks noChangeAspect="1"/>
          </p:cNvPicPr>
          <p:nvPr/>
        </p:nvPicPr>
        <p:blipFill rotWithShape="1">
          <a:blip r:embed="rId2"/>
          <a:srcRect b="15730"/>
          <a:stretch/>
        </p:blipFill>
        <p:spPr>
          <a:xfrm>
            <a:off x="-1" y="10"/>
            <a:ext cx="12191999" cy="6857990"/>
          </a:xfrm>
          <a:prstGeom prst="rect">
            <a:avLst/>
          </a:prstGeom>
        </p:spPr>
      </p:pic>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3">
              <a:alphaModFix amt="9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40A531-D342-C879-BAC8-AA40ECBA1066}"/>
              </a:ext>
            </a:extLst>
          </p:cNvPr>
          <p:cNvSpPr>
            <a:spLocks noGrp="1"/>
          </p:cNvSpPr>
          <p:nvPr>
            <p:ph type="title"/>
          </p:nvPr>
        </p:nvSpPr>
        <p:spPr>
          <a:xfrm>
            <a:off x="1285456" y="4162031"/>
            <a:ext cx="4543683" cy="1767141"/>
          </a:xfrm>
        </p:spPr>
        <p:txBody>
          <a:bodyPr>
            <a:normAutofit/>
          </a:bodyPr>
          <a:lstStyle/>
          <a:p>
            <a:pPr algn="r"/>
            <a:r>
              <a:rPr lang="en-US" dirty="0"/>
              <a:t>Quiz on regional phrases </a:t>
            </a:r>
            <a:endParaRPr lang="en-US"/>
          </a:p>
        </p:txBody>
      </p:sp>
      <p:sp>
        <p:nvSpPr>
          <p:cNvPr id="3" name="Content Placeholder 2">
            <a:extLst>
              <a:ext uri="{FF2B5EF4-FFF2-40B4-BE49-F238E27FC236}">
                <a16:creationId xmlns:a16="http://schemas.microsoft.com/office/drawing/2014/main" id="{D7A87212-4EDC-C933-5411-C73392A8412A}"/>
              </a:ext>
            </a:extLst>
          </p:cNvPr>
          <p:cNvSpPr>
            <a:spLocks noGrp="1"/>
          </p:cNvSpPr>
          <p:nvPr>
            <p:ph idx="1"/>
          </p:nvPr>
        </p:nvSpPr>
        <p:spPr>
          <a:xfrm>
            <a:off x="6217920" y="4170410"/>
            <a:ext cx="4699221" cy="1767141"/>
          </a:xfrm>
        </p:spPr>
        <p:txBody>
          <a:bodyPr anchor="ctr">
            <a:normAutofit/>
          </a:bodyPr>
          <a:lstStyle/>
          <a:p>
            <a:endParaRPr lang="en-US" sz="1800"/>
          </a:p>
        </p:txBody>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58801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08D94F2A-52AF-282C-C8B0-B5DFFFCDD414}"/>
              </a:ext>
            </a:extLst>
          </p:cNvPr>
          <p:cNvSpPr>
            <a:spLocks noGrp="1"/>
          </p:cNvSpPr>
          <p:nvPr>
            <p:ph type="title"/>
          </p:nvPr>
        </p:nvSpPr>
        <p:spPr>
          <a:xfrm>
            <a:off x="1490145" y="2376862"/>
            <a:ext cx="2640646" cy="2104273"/>
          </a:xfrm>
          <a:noFill/>
        </p:spPr>
        <p:txBody>
          <a:bodyPr>
            <a:normAutofit/>
          </a:bodyPr>
          <a:lstStyle/>
          <a:p>
            <a:pPr algn="ctr"/>
            <a:r>
              <a:rPr lang="en-CA" sz="4000" dirty="0">
                <a:solidFill>
                  <a:srgbClr val="FFFFFF"/>
                </a:solidFill>
              </a:rPr>
              <a:t>NORTH EAST: </a:t>
            </a:r>
            <a:r>
              <a:rPr lang="en-CA" sz="4000" dirty="0" err="1">
                <a:solidFill>
                  <a:srgbClr val="FFFFFF"/>
                </a:solidFill>
              </a:rPr>
              <a:t>Hoo's</a:t>
            </a:r>
            <a:r>
              <a:rPr lang="en-CA" sz="4000" dirty="0">
                <a:solidFill>
                  <a:srgbClr val="FFFFFF"/>
                </a:solidFill>
              </a:rPr>
              <a:t> </a:t>
            </a:r>
            <a:r>
              <a:rPr lang="en-CA" sz="4000" dirty="0" err="1">
                <a:solidFill>
                  <a:srgbClr val="FFFFFF"/>
                </a:solidFill>
              </a:rPr>
              <a:t>ya</a:t>
            </a:r>
            <a:r>
              <a:rPr lang="en-CA" sz="4000" dirty="0">
                <a:solidFill>
                  <a:srgbClr val="FFFFFF"/>
                </a:solidFill>
              </a:rPr>
              <a:t> fettle?</a:t>
            </a:r>
            <a:endParaRPr lang="en-US" sz="4000" dirty="0">
              <a:solidFill>
                <a:srgbClr val="FFFFFF"/>
              </a:solidFill>
            </a:endParaRPr>
          </a:p>
        </p:txBody>
      </p:sp>
      <p:sp>
        <p:nvSpPr>
          <p:cNvPr id="15" name="Rectangle 14">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E03C72B7-E0B1-53A9-5589-D241C3B4628F}"/>
              </a:ext>
            </a:extLst>
          </p:cNvPr>
          <p:cNvGraphicFramePr>
            <a:graphicFrameLocks noGrp="1"/>
          </p:cNvGraphicFramePr>
          <p:nvPr>
            <p:ph idx="1"/>
            <p:extLst>
              <p:ext uri="{D42A27DB-BD31-4B8C-83A1-F6EECF244321}">
                <p14:modId xmlns:p14="http://schemas.microsoft.com/office/powerpoint/2010/main" val="4212722152"/>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615276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59</TotalTime>
  <Words>649</Words>
  <Application>Microsoft Macintosh PowerPoint</Application>
  <PresentationFormat>Widescreen</PresentationFormat>
  <Paragraphs>77</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Rockwell</vt:lpstr>
      <vt:lpstr>Rockwell Condensed</vt:lpstr>
      <vt:lpstr>Rockwell Extra Bold</vt:lpstr>
      <vt:lpstr>Wingdings</vt:lpstr>
      <vt:lpstr>Wood Type</vt:lpstr>
      <vt:lpstr>regional colloquialisms</vt:lpstr>
      <vt:lpstr>london</vt:lpstr>
      <vt:lpstr>London </vt:lpstr>
      <vt:lpstr>Bristol</vt:lpstr>
      <vt:lpstr>Bristol</vt:lpstr>
      <vt:lpstr>Manchester</vt:lpstr>
      <vt:lpstr>Manchester</vt:lpstr>
      <vt:lpstr>Quiz on regional phrases </vt:lpstr>
      <vt:lpstr>NORTH EAST: Hoo's ya fettle?</vt:lpstr>
      <vt:lpstr>NORTH EAST: Hoo's ya fettle?</vt:lpstr>
      <vt:lpstr>NORTH EAST: Gan canny</vt:lpstr>
      <vt:lpstr>NORTH EAST: Gan canny</vt:lpstr>
      <vt:lpstr>NORTH EAST: Pet</vt:lpstr>
      <vt:lpstr>NORTH EAST: Pet</vt:lpstr>
      <vt:lpstr>NORTH WEST: Owtelse?</vt:lpstr>
      <vt:lpstr>NORTH WEST: Owtelse?</vt:lpstr>
      <vt:lpstr>NORTHERN IRELAND: Dead on</vt:lpstr>
      <vt:lpstr>NORTHERN IRELAND: Dead on</vt:lpstr>
      <vt:lpstr>NORTHERN IRELAND: Let's go for a dander</vt:lpstr>
      <vt:lpstr>NORTHERN IRELAND: Let's go for a dander</vt:lpstr>
      <vt:lpstr>SOUTH WEST: Jonnick</vt:lpstr>
      <vt:lpstr>SOUTH WEST: Jonnick</vt:lpstr>
      <vt:lpstr>SCOTLAND: Lang may yer lum reek</vt:lpstr>
      <vt:lpstr>SCOTLAND: Lang may yer lum reek</vt:lpstr>
      <vt:lpstr>YORKSHIRE: Where there's muck there's brass</vt:lpstr>
      <vt:lpstr>YORKSHIRE: Where there's muck there's brass</vt:lpstr>
      <vt:lpstr>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colloquialisms</dc:title>
  <dc:creator>Markéta Belanská</dc:creator>
  <cp:lastModifiedBy>Markéta Belanská</cp:lastModifiedBy>
  <cp:revision>4</cp:revision>
  <dcterms:created xsi:type="dcterms:W3CDTF">2022-05-12T20:08:04Z</dcterms:created>
  <dcterms:modified xsi:type="dcterms:W3CDTF">2022-05-12T21:07:15Z</dcterms:modified>
</cp:coreProperties>
</file>