
<file path=[Content_Types].xml><?xml version="1.0" encoding="utf-8"?>
<Types xmlns="http://schemas.openxmlformats.org/package/2006/content-types">
  <Default Extension="bmp" ContentType="image/bmp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12" r:id="rId4"/>
    <p:sldId id="310" r:id="rId5"/>
    <p:sldId id="311" r:id="rId6"/>
    <p:sldId id="263" r:id="rId7"/>
    <p:sldId id="257" r:id="rId8"/>
    <p:sldId id="315" r:id="rId9"/>
    <p:sldId id="258" r:id="rId10"/>
    <p:sldId id="259" r:id="rId11"/>
    <p:sldId id="301" r:id="rId12"/>
    <p:sldId id="300" r:id="rId13"/>
    <p:sldId id="260" r:id="rId14"/>
    <p:sldId id="314" r:id="rId15"/>
    <p:sldId id="299" r:id="rId16"/>
    <p:sldId id="302" r:id="rId17"/>
    <p:sldId id="304" r:id="rId18"/>
    <p:sldId id="303" r:id="rId19"/>
    <p:sldId id="305" r:id="rId20"/>
    <p:sldId id="306" r:id="rId21"/>
    <p:sldId id="308" r:id="rId22"/>
    <p:sldId id="313" r:id="rId23"/>
    <p:sldId id="316" r:id="rId24"/>
    <p:sldId id="307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75A9EF-8875-4728-AD89-43E76A056252}" v="1982" dt="2024-04-23T23:14:30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2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ří Němec" userId="8a5a5902-35b1-41ab-a72b-9b464ac754a2" providerId="ADAL" clId="{CA75A9EF-8875-4728-AD89-43E76A056252}"/>
    <pc:docChg chg="undo custSel addSld modSld sldOrd">
      <pc:chgData name="Jiří Němec" userId="8a5a5902-35b1-41ab-a72b-9b464ac754a2" providerId="ADAL" clId="{CA75A9EF-8875-4728-AD89-43E76A056252}" dt="2024-04-23T23:14:57.433" v="16365" actId="20577"/>
      <pc:docMkLst>
        <pc:docMk/>
      </pc:docMkLst>
      <pc:sldChg chg="modSp mod">
        <pc:chgData name="Jiří Němec" userId="8a5a5902-35b1-41ab-a72b-9b464ac754a2" providerId="ADAL" clId="{CA75A9EF-8875-4728-AD89-43E76A056252}" dt="2024-04-23T21:48:30.616" v="13182" actId="20577"/>
        <pc:sldMkLst>
          <pc:docMk/>
          <pc:sldMk cId="3575495609" sldId="257"/>
        </pc:sldMkLst>
        <pc:graphicFrameChg chg="mod">
          <ac:chgData name="Jiří Němec" userId="8a5a5902-35b1-41ab-a72b-9b464ac754a2" providerId="ADAL" clId="{CA75A9EF-8875-4728-AD89-43E76A056252}" dt="2024-04-23T21:48:30.616" v="13182" actId="20577"/>
          <ac:graphicFrameMkLst>
            <pc:docMk/>
            <pc:sldMk cId="3575495609" sldId="257"/>
            <ac:graphicFrameMk id="5" creationId="{BA2A374C-838F-4CC4-B5EC-D98654E2E9AB}"/>
          </ac:graphicFrameMkLst>
        </pc:graphicFrameChg>
      </pc:sldChg>
      <pc:sldChg chg="ord">
        <pc:chgData name="Jiří Němec" userId="8a5a5902-35b1-41ab-a72b-9b464ac754a2" providerId="ADAL" clId="{CA75A9EF-8875-4728-AD89-43E76A056252}" dt="2024-04-23T16:02:43.659" v="12147"/>
        <pc:sldMkLst>
          <pc:docMk/>
          <pc:sldMk cId="489415305" sldId="258"/>
        </pc:sldMkLst>
      </pc:sldChg>
      <pc:sldChg chg="addSp delSp modSp mod setBg">
        <pc:chgData name="Jiří Němec" userId="8a5a5902-35b1-41ab-a72b-9b464ac754a2" providerId="ADAL" clId="{CA75A9EF-8875-4728-AD89-43E76A056252}" dt="2024-04-23T21:39:49.429" v="13062" actId="1076"/>
        <pc:sldMkLst>
          <pc:docMk/>
          <pc:sldMk cId="3097592108" sldId="259"/>
        </pc:sldMkLst>
        <pc:spChg chg="mod">
          <ac:chgData name="Jiří Němec" userId="8a5a5902-35b1-41ab-a72b-9b464ac754a2" providerId="ADAL" clId="{CA75A9EF-8875-4728-AD89-43E76A056252}" dt="2023-05-02T15:36:34.012" v="2891" actId="121"/>
          <ac:spMkLst>
            <pc:docMk/>
            <pc:sldMk cId="3097592108" sldId="259"/>
            <ac:spMk id="2" creationId="{55DB3E2D-731F-3195-59E7-D834CF50195D}"/>
          </ac:spMkLst>
        </pc:spChg>
        <pc:spChg chg="add mod ord">
          <ac:chgData name="Jiří Němec" userId="8a5a5902-35b1-41ab-a72b-9b464ac754a2" providerId="ADAL" clId="{CA75A9EF-8875-4728-AD89-43E76A056252}" dt="2023-05-02T15:35:15.499" v="2877" actId="1076"/>
          <ac:spMkLst>
            <pc:docMk/>
            <pc:sldMk cId="3097592108" sldId="259"/>
            <ac:spMk id="6" creationId="{4D204673-DD18-0B03-AB13-D1B81E2C91A4}"/>
          </ac:spMkLst>
        </pc:spChg>
        <pc:spChg chg="add del">
          <ac:chgData name="Jiří Němec" userId="8a5a5902-35b1-41ab-a72b-9b464ac754a2" providerId="ADAL" clId="{CA75A9EF-8875-4728-AD89-43E76A056252}" dt="2023-05-02T15:34:18.183" v="2866" actId="26606"/>
          <ac:spMkLst>
            <pc:docMk/>
            <pc:sldMk cId="3097592108" sldId="259"/>
            <ac:spMk id="1029" creationId="{36678033-86B6-40E6-BE90-78D8ED4E3A31}"/>
          </ac:spMkLst>
        </pc:spChg>
        <pc:spChg chg="add del">
          <ac:chgData name="Jiří Němec" userId="8a5a5902-35b1-41ab-a72b-9b464ac754a2" providerId="ADAL" clId="{CA75A9EF-8875-4728-AD89-43E76A056252}" dt="2023-05-02T15:34:18.183" v="2866" actId="26606"/>
          <ac:spMkLst>
            <pc:docMk/>
            <pc:sldMk cId="3097592108" sldId="259"/>
            <ac:spMk id="1030" creationId="{D2542E1A-076E-4A34-BB67-2BF961754E0C}"/>
          </ac:spMkLst>
        </pc:spChg>
        <pc:spChg chg="add del">
          <ac:chgData name="Jiří Němec" userId="8a5a5902-35b1-41ab-a72b-9b464ac754a2" providerId="ADAL" clId="{CA75A9EF-8875-4728-AD89-43E76A056252}" dt="2023-05-02T15:34:18.183" v="2866" actId="26606"/>
          <ac:spMkLst>
            <pc:docMk/>
            <pc:sldMk cId="3097592108" sldId="259"/>
            <ac:spMk id="1031" creationId="{8F7AFB9A-7364-478C-B48B-8523CDD9AE8D}"/>
          </ac:spMkLst>
        </pc:spChg>
        <pc:spChg chg="add del">
          <ac:chgData name="Jiří Němec" userId="8a5a5902-35b1-41ab-a72b-9b464ac754a2" providerId="ADAL" clId="{CA75A9EF-8875-4728-AD89-43E76A056252}" dt="2023-05-02T15:34:18.183" v="2866" actId="26606"/>
          <ac:spMkLst>
            <pc:docMk/>
            <pc:sldMk cId="3097592108" sldId="259"/>
            <ac:spMk id="1032" creationId="{75C56826-D4E5-42ED-8529-079651CB3005}"/>
          </ac:spMkLst>
        </pc:spChg>
        <pc:spChg chg="add del">
          <ac:chgData name="Jiří Němec" userId="8a5a5902-35b1-41ab-a72b-9b464ac754a2" providerId="ADAL" clId="{CA75A9EF-8875-4728-AD89-43E76A056252}" dt="2023-05-02T15:03:50.395" v="1444" actId="26606"/>
          <ac:spMkLst>
            <pc:docMk/>
            <pc:sldMk cId="3097592108" sldId="259"/>
            <ac:spMk id="1033" creationId="{A016CB47-C4D4-4332-9ED0-DBB916252F76}"/>
          </ac:spMkLst>
        </pc:spChg>
        <pc:spChg chg="add del">
          <ac:chgData name="Jiří Němec" userId="8a5a5902-35b1-41ab-a72b-9b464ac754a2" providerId="ADAL" clId="{CA75A9EF-8875-4728-AD89-43E76A056252}" dt="2023-05-02T15:34:18.183" v="2866" actId="26606"/>
          <ac:spMkLst>
            <pc:docMk/>
            <pc:sldMk cId="3097592108" sldId="259"/>
            <ac:spMk id="1034" creationId="{82095FCE-EF05-4443-B97A-85DEE3A5CA17}"/>
          </ac:spMkLst>
        </pc:spChg>
        <pc:spChg chg="add del">
          <ac:chgData name="Jiří Němec" userId="8a5a5902-35b1-41ab-a72b-9b464ac754a2" providerId="ADAL" clId="{CA75A9EF-8875-4728-AD89-43E76A056252}" dt="2023-05-02T15:03:50.395" v="1444" actId="26606"/>
          <ac:spMkLst>
            <pc:docMk/>
            <pc:sldMk cId="3097592108" sldId="259"/>
            <ac:spMk id="1035" creationId="{95C8260E-968F-44E8-A823-ABB431311926}"/>
          </ac:spMkLst>
        </pc:spChg>
        <pc:spChg chg="add del">
          <ac:chgData name="Jiří Němec" userId="8a5a5902-35b1-41ab-a72b-9b464ac754a2" providerId="ADAL" clId="{CA75A9EF-8875-4728-AD89-43E76A056252}" dt="2023-05-02T15:03:50.395" v="1444" actId="26606"/>
          <ac:spMkLst>
            <pc:docMk/>
            <pc:sldMk cId="3097592108" sldId="259"/>
            <ac:spMk id="1037" creationId="{2C1BBA94-3F40-40AA-8BB9-E69E25E537C1}"/>
          </ac:spMkLst>
        </pc:spChg>
        <pc:spChg chg="add del">
          <ac:chgData name="Jiří Němec" userId="8a5a5902-35b1-41ab-a72b-9b464ac754a2" providerId="ADAL" clId="{CA75A9EF-8875-4728-AD89-43E76A056252}" dt="2023-05-02T15:03:50.395" v="1444" actId="26606"/>
          <ac:spMkLst>
            <pc:docMk/>
            <pc:sldMk cId="3097592108" sldId="259"/>
            <ac:spMk id="1039" creationId="{FE43805F-24A6-46A4-B19B-54F28347355C}"/>
          </ac:spMkLst>
        </pc:spChg>
        <pc:picChg chg="mod ord">
          <ac:chgData name="Jiří Němec" userId="8a5a5902-35b1-41ab-a72b-9b464ac754a2" providerId="ADAL" clId="{CA75A9EF-8875-4728-AD89-43E76A056252}" dt="2024-04-23T21:39:49.429" v="13062" actId="1076"/>
          <ac:picMkLst>
            <pc:docMk/>
            <pc:sldMk cId="3097592108" sldId="259"/>
            <ac:picMk id="5" creationId="{ECA1D627-FF4C-CA2C-F370-D91A29050BA3}"/>
          </ac:picMkLst>
        </pc:picChg>
        <pc:picChg chg="add mod">
          <ac:chgData name="Jiří Němec" userId="8a5a5902-35b1-41ab-a72b-9b464ac754a2" providerId="ADAL" clId="{CA75A9EF-8875-4728-AD89-43E76A056252}" dt="2023-05-02T15:35:11.888" v="2876" actId="14100"/>
          <ac:picMkLst>
            <pc:docMk/>
            <pc:sldMk cId="3097592108" sldId="259"/>
            <ac:picMk id="1026" creationId="{561C3DD8-F2FF-D4A6-D708-BB327B964FF2}"/>
          </ac:picMkLst>
        </pc:picChg>
        <pc:picChg chg="add del mod ord">
          <ac:chgData name="Jiří Němec" userId="8a5a5902-35b1-41ab-a72b-9b464ac754a2" providerId="ADAL" clId="{CA75A9EF-8875-4728-AD89-43E76A056252}" dt="2023-05-02T15:33:08.320" v="2814" actId="478"/>
          <ac:picMkLst>
            <pc:docMk/>
            <pc:sldMk cId="3097592108" sldId="259"/>
            <ac:picMk id="1028" creationId="{7075C3C0-6291-F209-7B13-50389766C754}"/>
          </ac:picMkLst>
        </pc:picChg>
      </pc:sldChg>
      <pc:sldChg chg="addSp delSp modSp mod setBg">
        <pc:chgData name="Jiří Němec" userId="8a5a5902-35b1-41ab-a72b-9b464ac754a2" providerId="ADAL" clId="{CA75A9EF-8875-4728-AD89-43E76A056252}" dt="2023-05-02T16:09:39.207" v="3985" actId="20577"/>
        <pc:sldMkLst>
          <pc:docMk/>
          <pc:sldMk cId="4178622049" sldId="260"/>
        </pc:sldMkLst>
        <pc:spChg chg="mod">
          <ac:chgData name="Jiří Němec" userId="8a5a5902-35b1-41ab-a72b-9b464ac754a2" providerId="ADAL" clId="{CA75A9EF-8875-4728-AD89-43E76A056252}" dt="2023-05-02T15:55:47.396" v="3566" actId="1076"/>
          <ac:spMkLst>
            <pc:docMk/>
            <pc:sldMk cId="4178622049" sldId="260"/>
            <ac:spMk id="2" creationId="{8A2F3777-8DA2-DFA1-B1AB-35D7FB9A0C9E}"/>
          </ac:spMkLst>
        </pc:spChg>
        <pc:spChg chg="mod ord">
          <ac:chgData name="Jiří Němec" userId="8a5a5902-35b1-41ab-a72b-9b464ac754a2" providerId="ADAL" clId="{CA75A9EF-8875-4728-AD89-43E76A056252}" dt="2023-05-02T16:09:39.207" v="3985" actId="20577"/>
          <ac:spMkLst>
            <pc:docMk/>
            <pc:sldMk cId="4178622049" sldId="260"/>
            <ac:spMk id="3" creationId="{C0ABF752-C370-30D2-155A-F5A70DBC21AD}"/>
          </ac:spMkLst>
        </pc:spChg>
        <pc:spChg chg="add del">
          <ac:chgData name="Jiří Němec" userId="8a5a5902-35b1-41ab-a72b-9b464ac754a2" providerId="ADAL" clId="{CA75A9EF-8875-4728-AD89-43E76A056252}" dt="2023-05-02T15:55:12.281" v="3559" actId="26606"/>
          <ac:spMkLst>
            <pc:docMk/>
            <pc:sldMk cId="4178622049" sldId="260"/>
            <ac:spMk id="10" creationId="{2C61293E-6EBE-43EF-A52C-9BEBFD7679D4}"/>
          </ac:spMkLst>
        </pc:spChg>
        <pc:spChg chg="add del">
          <ac:chgData name="Jiří Němec" userId="8a5a5902-35b1-41ab-a72b-9b464ac754a2" providerId="ADAL" clId="{CA75A9EF-8875-4728-AD89-43E76A056252}" dt="2023-05-02T15:55:12.281" v="3559" actId="26606"/>
          <ac:spMkLst>
            <pc:docMk/>
            <pc:sldMk cId="4178622049" sldId="260"/>
            <ac:spMk id="12" creationId="{21540236-BFD5-4A9D-8840-4703E7F76825}"/>
          </ac:spMkLst>
        </pc:spChg>
        <pc:spChg chg="add">
          <ac:chgData name="Jiří Němec" userId="8a5a5902-35b1-41ab-a72b-9b464ac754a2" providerId="ADAL" clId="{CA75A9EF-8875-4728-AD89-43E76A056252}" dt="2023-05-02T15:55:12.281" v="3559" actId="26606"/>
          <ac:spMkLst>
            <pc:docMk/>
            <pc:sldMk cId="4178622049" sldId="260"/>
            <ac:spMk id="17" creationId="{79477870-C64A-4E35-8F2F-05B7114F3C74}"/>
          </ac:spMkLst>
        </pc:spChg>
        <pc:spChg chg="add">
          <ac:chgData name="Jiří Němec" userId="8a5a5902-35b1-41ab-a72b-9b464ac754a2" providerId="ADAL" clId="{CA75A9EF-8875-4728-AD89-43E76A056252}" dt="2023-05-02T15:55:12.281" v="3559" actId="26606"/>
          <ac:spMkLst>
            <pc:docMk/>
            <pc:sldMk cId="4178622049" sldId="260"/>
            <ac:spMk id="19" creationId="{8AEA628B-C8FF-4D0B-B111-F101F580B15D}"/>
          </ac:spMkLst>
        </pc:spChg>
        <pc:spChg chg="add">
          <ac:chgData name="Jiří Němec" userId="8a5a5902-35b1-41ab-a72b-9b464ac754a2" providerId="ADAL" clId="{CA75A9EF-8875-4728-AD89-43E76A056252}" dt="2023-05-02T15:55:12.281" v="3559" actId="26606"/>
          <ac:spMkLst>
            <pc:docMk/>
            <pc:sldMk cId="4178622049" sldId="260"/>
            <ac:spMk id="21" creationId="{42663BD0-064C-40FC-A331-F49FCA9536AA}"/>
          </ac:spMkLst>
        </pc:spChg>
        <pc:picChg chg="add mod ord">
          <ac:chgData name="Jiří Němec" userId="8a5a5902-35b1-41ab-a72b-9b464ac754a2" providerId="ADAL" clId="{CA75A9EF-8875-4728-AD89-43E76A056252}" dt="2023-05-02T15:55:12.281" v="3559" actId="26606"/>
          <ac:picMkLst>
            <pc:docMk/>
            <pc:sldMk cId="4178622049" sldId="260"/>
            <ac:picMk id="5" creationId="{CCBCEB76-B9DA-529D-8E1C-5CBD59D02CB9}"/>
          </ac:picMkLst>
        </pc:picChg>
      </pc:sldChg>
      <pc:sldChg chg="ord">
        <pc:chgData name="Jiří Němec" userId="8a5a5902-35b1-41ab-a72b-9b464ac754a2" providerId="ADAL" clId="{CA75A9EF-8875-4728-AD89-43E76A056252}" dt="2024-04-23T21:38:31.356" v="13059"/>
        <pc:sldMkLst>
          <pc:docMk/>
          <pc:sldMk cId="404858174" sldId="263"/>
        </pc:sldMkLst>
      </pc:sldChg>
      <pc:sldChg chg="addSp delSp modSp mod">
        <pc:chgData name="Jiří Němec" userId="8a5a5902-35b1-41ab-a72b-9b464ac754a2" providerId="ADAL" clId="{CA75A9EF-8875-4728-AD89-43E76A056252}" dt="2024-04-23T10:49:21.484" v="7813" actId="113"/>
        <pc:sldMkLst>
          <pc:docMk/>
          <pc:sldMk cId="2355499924" sldId="300"/>
        </pc:sldMkLst>
        <pc:spChg chg="mod">
          <ac:chgData name="Jiří Němec" userId="8a5a5902-35b1-41ab-a72b-9b464ac754a2" providerId="ADAL" clId="{CA75A9EF-8875-4728-AD89-43E76A056252}" dt="2023-05-02T15:39:43.864" v="2937" actId="20577"/>
          <ac:spMkLst>
            <pc:docMk/>
            <pc:sldMk cId="2355499924" sldId="300"/>
            <ac:spMk id="2" creationId="{DCD6C482-8480-457D-2C4E-B7E1518989E5}"/>
          </ac:spMkLst>
        </pc:spChg>
        <pc:spChg chg="mod">
          <ac:chgData name="Jiří Němec" userId="8a5a5902-35b1-41ab-a72b-9b464ac754a2" providerId="ADAL" clId="{CA75A9EF-8875-4728-AD89-43E76A056252}" dt="2024-04-23T10:49:21.484" v="7813" actId="113"/>
          <ac:spMkLst>
            <pc:docMk/>
            <pc:sldMk cId="2355499924" sldId="300"/>
            <ac:spMk id="3" creationId="{B00EEA8A-FE7F-A91E-9708-3EF00E30B367}"/>
          </ac:spMkLst>
        </pc:spChg>
        <pc:spChg chg="del">
          <ac:chgData name="Jiří Němec" userId="8a5a5902-35b1-41ab-a72b-9b464ac754a2" providerId="ADAL" clId="{CA75A9EF-8875-4728-AD89-43E76A056252}" dt="2023-05-02T14:59:30.464" v="1309" actId="26606"/>
          <ac:spMkLst>
            <pc:docMk/>
            <pc:sldMk cId="2355499924" sldId="300"/>
            <ac:spMk id="10" creationId="{2550BE34-C2B8-49B8-8519-67A8CAD51AE9}"/>
          </ac:spMkLst>
        </pc:spChg>
        <pc:spChg chg="del">
          <ac:chgData name="Jiří Němec" userId="8a5a5902-35b1-41ab-a72b-9b464ac754a2" providerId="ADAL" clId="{CA75A9EF-8875-4728-AD89-43E76A056252}" dt="2023-05-02T14:59:30.464" v="1309" actId="26606"/>
          <ac:spMkLst>
            <pc:docMk/>
            <pc:sldMk cId="2355499924" sldId="300"/>
            <ac:spMk id="12" creationId="{A7457DD9-5A45-400A-AB4B-4B4EDECA25F1}"/>
          </ac:spMkLst>
        </pc:spChg>
        <pc:spChg chg="del">
          <ac:chgData name="Jiří Němec" userId="8a5a5902-35b1-41ab-a72b-9b464ac754a2" providerId="ADAL" clId="{CA75A9EF-8875-4728-AD89-43E76A056252}" dt="2023-05-02T14:59:30.464" v="1309" actId="26606"/>
          <ac:spMkLst>
            <pc:docMk/>
            <pc:sldMk cId="2355499924" sldId="300"/>
            <ac:spMk id="14" creationId="{441CF7D6-A660-431A-B0BB-140A0D5556B6}"/>
          </ac:spMkLst>
        </pc:spChg>
        <pc:spChg chg="del">
          <ac:chgData name="Jiří Němec" userId="8a5a5902-35b1-41ab-a72b-9b464ac754a2" providerId="ADAL" clId="{CA75A9EF-8875-4728-AD89-43E76A056252}" dt="2023-05-02T14:59:30.464" v="1309" actId="26606"/>
          <ac:spMkLst>
            <pc:docMk/>
            <pc:sldMk cId="2355499924" sldId="300"/>
            <ac:spMk id="16" creationId="{0570A85B-3810-4F95-97B0-CBF4CCDB381C}"/>
          </ac:spMkLst>
        </pc:spChg>
        <pc:spChg chg="add">
          <ac:chgData name="Jiří Němec" userId="8a5a5902-35b1-41ab-a72b-9b464ac754a2" providerId="ADAL" clId="{CA75A9EF-8875-4728-AD89-43E76A056252}" dt="2023-05-02T14:59:30.464" v="1309" actId="26606"/>
          <ac:spMkLst>
            <pc:docMk/>
            <pc:sldMk cId="2355499924" sldId="300"/>
            <ac:spMk id="21" creationId="{8F7AFB9A-7364-478C-B48B-8523CDD9AE8D}"/>
          </ac:spMkLst>
        </pc:spChg>
        <pc:spChg chg="add">
          <ac:chgData name="Jiří Němec" userId="8a5a5902-35b1-41ab-a72b-9b464ac754a2" providerId="ADAL" clId="{CA75A9EF-8875-4728-AD89-43E76A056252}" dt="2023-05-02T14:59:30.464" v="1309" actId="26606"/>
          <ac:spMkLst>
            <pc:docMk/>
            <pc:sldMk cId="2355499924" sldId="300"/>
            <ac:spMk id="23" creationId="{36678033-86B6-40E6-BE90-78D8ED4E3A31}"/>
          </ac:spMkLst>
        </pc:spChg>
        <pc:spChg chg="add">
          <ac:chgData name="Jiří Němec" userId="8a5a5902-35b1-41ab-a72b-9b464ac754a2" providerId="ADAL" clId="{CA75A9EF-8875-4728-AD89-43E76A056252}" dt="2023-05-02T14:59:30.464" v="1309" actId="26606"/>
          <ac:spMkLst>
            <pc:docMk/>
            <pc:sldMk cId="2355499924" sldId="300"/>
            <ac:spMk id="25" creationId="{D2542E1A-076E-4A34-BB67-2BF961754E0C}"/>
          </ac:spMkLst>
        </pc:spChg>
        <pc:spChg chg="add">
          <ac:chgData name="Jiří Němec" userId="8a5a5902-35b1-41ab-a72b-9b464ac754a2" providerId="ADAL" clId="{CA75A9EF-8875-4728-AD89-43E76A056252}" dt="2023-05-02T14:59:30.464" v="1309" actId="26606"/>
          <ac:spMkLst>
            <pc:docMk/>
            <pc:sldMk cId="2355499924" sldId="300"/>
            <ac:spMk id="27" creationId="{75C56826-D4E5-42ED-8529-079651CB3005}"/>
          </ac:spMkLst>
        </pc:spChg>
        <pc:spChg chg="add">
          <ac:chgData name="Jiří Němec" userId="8a5a5902-35b1-41ab-a72b-9b464ac754a2" providerId="ADAL" clId="{CA75A9EF-8875-4728-AD89-43E76A056252}" dt="2023-05-02T14:59:30.464" v="1309" actId="26606"/>
          <ac:spMkLst>
            <pc:docMk/>
            <pc:sldMk cId="2355499924" sldId="300"/>
            <ac:spMk id="29" creationId="{82095FCE-EF05-4443-B97A-85DEE3A5CA17}"/>
          </ac:spMkLst>
        </pc:spChg>
        <pc:picChg chg="mod ord">
          <ac:chgData name="Jiří Němec" userId="8a5a5902-35b1-41ab-a72b-9b464ac754a2" providerId="ADAL" clId="{CA75A9EF-8875-4728-AD89-43E76A056252}" dt="2023-05-02T15:20:35.474" v="1894" actId="1076"/>
          <ac:picMkLst>
            <pc:docMk/>
            <pc:sldMk cId="2355499924" sldId="300"/>
            <ac:picMk id="5" creationId="{2F59E76E-D8F9-0370-C3E8-DFEC3111A593}"/>
          </ac:picMkLst>
        </pc:picChg>
        <pc:picChg chg="add mod">
          <ac:chgData name="Jiří Němec" userId="8a5a5902-35b1-41ab-a72b-9b464ac754a2" providerId="ADAL" clId="{CA75A9EF-8875-4728-AD89-43E76A056252}" dt="2023-05-02T15:20:39.169" v="1895" actId="1076"/>
          <ac:picMkLst>
            <pc:docMk/>
            <pc:sldMk cId="2355499924" sldId="300"/>
            <ac:picMk id="6" creationId="{0E468813-30E5-C4E8-4D76-D9D4FB28D9CC}"/>
          </ac:picMkLst>
        </pc:picChg>
      </pc:sldChg>
      <pc:sldChg chg="addSp delSp modSp new mod setBg">
        <pc:chgData name="Jiří Němec" userId="8a5a5902-35b1-41ab-a72b-9b464ac754a2" providerId="ADAL" clId="{CA75A9EF-8875-4728-AD89-43E76A056252}" dt="2023-05-02T15:39:26.469" v="2931" actId="255"/>
        <pc:sldMkLst>
          <pc:docMk/>
          <pc:sldMk cId="718329" sldId="301"/>
        </pc:sldMkLst>
        <pc:spChg chg="mod">
          <ac:chgData name="Jiří Němec" userId="8a5a5902-35b1-41ab-a72b-9b464ac754a2" providerId="ADAL" clId="{CA75A9EF-8875-4728-AD89-43E76A056252}" dt="2023-05-02T15:38:47.654" v="2921" actId="26606"/>
          <ac:spMkLst>
            <pc:docMk/>
            <pc:sldMk cId="718329" sldId="301"/>
            <ac:spMk id="2" creationId="{F29DFB27-D6C7-2ED9-BB17-F3A0BD6825AB}"/>
          </ac:spMkLst>
        </pc:spChg>
        <pc:spChg chg="mod ord">
          <ac:chgData name="Jiří Němec" userId="8a5a5902-35b1-41ab-a72b-9b464ac754a2" providerId="ADAL" clId="{CA75A9EF-8875-4728-AD89-43E76A056252}" dt="2023-05-02T15:39:26.469" v="2931" actId="255"/>
          <ac:spMkLst>
            <pc:docMk/>
            <pc:sldMk cId="718329" sldId="301"/>
            <ac:spMk id="3" creationId="{1EF0A8A3-0C77-D31D-CA2A-383A80824D4E}"/>
          </ac:spMkLst>
        </pc:spChg>
        <pc:spChg chg="add del">
          <ac:chgData name="Jiří Němec" userId="8a5a5902-35b1-41ab-a72b-9b464ac754a2" providerId="ADAL" clId="{CA75A9EF-8875-4728-AD89-43E76A056252}" dt="2023-05-02T15:38:13.052" v="2917" actId="26606"/>
          <ac:spMkLst>
            <pc:docMk/>
            <pc:sldMk cId="718329" sldId="301"/>
            <ac:spMk id="10" creationId="{D009D6D5-DAC2-4A8B-A17A-E206B9012D09}"/>
          </ac:spMkLst>
        </pc:spChg>
        <pc:spChg chg="add del">
          <ac:chgData name="Jiří Němec" userId="8a5a5902-35b1-41ab-a72b-9b464ac754a2" providerId="ADAL" clId="{CA75A9EF-8875-4728-AD89-43E76A056252}" dt="2023-05-02T15:38:47.654" v="2921" actId="26606"/>
          <ac:spMkLst>
            <pc:docMk/>
            <pc:sldMk cId="718329" sldId="301"/>
            <ac:spMk id="15" creationId="{45D37F4E-DDB4-456B-97E0-9937730A039F}"/>
          </ac:spMkLst>
        </pc:spChg>
        <pc:spChg chg="add del">
          <ac:chgData name="Jiří Němec" userId="8a5a5902-35b1-41ab-a72b-9b464ac754a2" providerId="ADAL" clId="{CA75A9EF-8875-4728-AD89-43E76A056252}" dt="2023-05-02T15:38:47.654" v="2921" actId="26606"/>
          <ac:spMkLst>
            <pc:docMk/>
            <pc:sldMk cId="718329" sldId="301"/>
            <ac:spMk id="17" creationId="{B2DD41CD-8F47-4F56-AD12-4E2FF7696987}"/>
          </ac:spMkLst>
        </pc:spChg>
        <pc:spChg chg="add">
          <ac:chgData name="Jiří Němec" userId="8a5a5902-35b1-41ab-a72b-9b464ac754a2" providerId="ADAL" clId="{CA75A9EF-8875-4728-AD89-43E76A056252}" dt="2023-05-02T15:38:47.654" v="2921" actId="26606"/>
          <ac:spMkLst>
            <pc:docMk/>
            <pc:sldMk cId="718329" sldId="301"/>
            <ac:spMk id="22" creationId="{2C61293E-6EBE-43EF-A52C-9BEBFD7679D4}"/>
          </ac:spMkLst>
        </pc:spChg>
        <pc:spChg chg="add">
          <ac:chgData name="Jiří Němec" userId="8a5a5902-35b1-41ab-a72b-9b464ac754a2" providerId="ADAL" clId="{CA75A9EF-8875-4728-AD89-43E76A056252}" dt="2023-05-02T15:38:47.654" v="2921" actId="26606"/>
          <ac:spMkLst>
            <pc:docMk/>
            <pc:sldMk cId="718329" sldId="301"/>
            <ac:spMk id="24" creationId="{21540236-BFD5-4A9D-8840-4703E7F76825}"/>
          </ac:spMkLst>
        </pc:spChg>
        <pc:picChg chg="add mod">
          <ac:chgData name="Jiří Němec" userId="8a5a5902-35b1-41ab-a72b-9b464ac754a2" providerId="ADAL" clId="{CA75A9EF-8875-4728-AD89-43E76A056252}" dt="2023-05-02T15:38:47.654" v="2921" actId="26606"/>
          <ac:picMkLst>
            <pc:docMk/>
            <pc:sldMk cId="718329" sldId="301"/>
            <ac:picMk id="5" creationId="{95607D17-B950-8B45-F1C8-46E8EBA090A8}"/>
          </ac:picMkLst>
        </pc:picChg>
      </pc:sldChg>
      <pc:sldChg chg="modSp new mod">
        <pc:chgData name="Jiří Němec" userId="8a5a5902-35b1-41ab-a72b-9b464ac754a2" providerId="ADAL" clId="{CA75A9EF-8875-4728-AD89-43E76A056252}" dt="2023-05-02T16:25:45.777" v="4913" actId="20577"/>
        <pc:sldMkLst>
          <pc:docMk/>
          <pc:sldMk cId="665398951" sldId="302"/>
        </pc:sldMkLst>
        <pc:spChg chg="mod">
          <ac:chgData name="Jiří Němec" userId="8a5a5902-35b1-41ab-a72b-9b464ac754a2" providerId="ADAL" clId="{CA75A9EF-8875-4728-AD89-43E76A056252}" dt="2023-05-02T16:17:16.169" v="4100" actId="20577"/>
          <ac:spMkLst>
            <pc:docMk/>
            <pc:sldMk cId="665398951" sldId="302"/>
            <ac:spMk id="2" creationId="{8679586B-FE68-89B6-38D0-7A4EA9D2D156}"/>
          </ac:spMkLst>
        </pc:spChg>
        <pc:spChg chg="mod">
          <ac:chgData name="Jiří Němec" userId="8a5a5902-35b1-41ab-a72b-9b464ac754a2" providerId="ADAL" clId="{CA75A9EF-8875-4728-AD89-43E76A056252}" dt="2023-05-02T16:25:45.777" v="4913" actId="20577"/>
          <ac:spMkLst>
            <pc:docMk/>
            <pc:sldMk cId="665398951" sldId="302"/>
            <ac:spMk id="3" creationId="{3D8E7C1E-D8CF-FDB4-7C45-D7E30BDB15C0}"/>
          </ac:spMkLst>
        </pc:spChg>
      </pc:sldChg>
      <pc:sldChg chg="modSp new mod">
        <pc:chgData name="Jiří Němec" userId="8a5a5902-35b1-41ab-a72b-9b464ac754a2" providerId="ADAL" clId="{CA75A9EF-8875-4728-AD89-43E76A056252}" dt="2023-05-02T22:43:27.115" v="7733" actId="5793"/>
        <pc:sldMkLst>
          <pc:docMk/>
          <pc:sldMk cId="65263312" sldId="303"/>
        </pc:sldMkLst>
        <pc:spChg chg="mod">
          <ac:chgData name="Jiří Němec" userId="8a5a5902-35b1-41ab-a72b-9b464ac754a2" providerId="ADAL" clId="{CA75A9EF-8875-4728-AD89-43E76A056252}" dt="2023-05-02T21:48:19.521" v="7227" actId="114"/>
          <ac:spMkLst>
            <pc:docMk/>
            <pc:sldMk cId="65263312" sldId="303"/>
            <ac:spMk id="2" creationId="{C3727B0B-0563-2F51-DCAD-DDFD1EC3CC5A}"/>
          </ac:spMkLst>
        </pc:spChg>
        <pc:spChg chg="mod">
          <ac:chgData name="Jiří Němec" userId="8a5a5902-35b1-41ab-a72b-9b464ac754a2" providerId="ADAL" clId="{CA75A9EF-8875-4728-AD89-43E76A056252}" dt="2023-05-02T22:43:27.115" v="7733" actId="5793"/>
          <ac:spMkLst>
            <pc:docMk/>
            <pc:sldMk cId="65263312" sldId="303"/>
            <ac:spMk id="3" creationId="{1FB39B44-026D-03EE-0B0A-33338A8D9F30}"/>
          </ac:spMkLst>
        </pc:spChg>
      </pc:sldChg>
      <pc:sldChg chg="addSp modSp new mod setBg">
        <pc:chgData name="Jiří Němec" userId="8a5a5902-35b1-41ab-a72b-9b464ac754a2" providerId="ADAL" clId="{CA75A9EF-8875-4728-AD89-43E76A056252}" dt="2023-05-02T21:06:00.953" v="6421" actId="1076"/>
        <pc:sldMkLst>
          <pc:docMk/>
          <pc:sldMk cId="651042964" sldId="304"/>
        </pc:sldMkLst>
        <pc:spChg chg="mod">
          <ac:chgData name="Jiří Němec" userId="8a5a5902-35b1-41ab-a72b-9b464ac754a2" providerId="ADAL" clId="{CA75A9EF-8875-4728-AD89-43E76A056252}" dt="2023-05-02T21:05:58.314" v="6420" actId="1076"/>
          <ac:spMkLst>
            <pc:docMk/>
            <pc:sldMk cId="651042964" sldId="304"/>
            <ac:spMk id="2" creationId="{365B02BE-20E1-63D0-7358-C35D6EE31F0C}"/>
          </ac:spMkLst>
        </pc:spChg>
        <pc:spChg chg="mod">
          <ac:chgData name="Jiří Němec" userId="8a5a5902-35b1-41ab-a72b-9b464ac754a2" providerId="ADAL" clId="{CA75A9EF-8875-4728-AD89-43E76A056252}" dt="2023-05-02T21:05:50.793" v="6419" actId="255"/>
          <ac:spMkLst>
            <pc:docMk/>
            <pc:sldMk cId="651042964" sldId="304"/>
            <ac:spMk id="3" creationId="{CA56E9A2-1895-F8F6-40EA-8381385133D7}"/>
          </ac:spMkLst>
        </pc:spChg>
        <pc:spChg chg="add">
          <ac:chgData name="Jiří Němec" userId="8a5a5902-35b1-41ab-a72b-9b464ac754a2" providerId="ADAL" clId="{CA75A9EF-8875-4728-AD89-43E76A056252}" dt="2023-05-02T21:02:22.302" v="6326" actId="26606"/>
          <ac:spMkLst>
            <pc:docMk/>
            <pc:sldMk cId="651042964" sldId="304"/>
            <ac:spMk id="2055" creationId="{4F7EBAE4-9945-4473-9E34-B2C66EA0F03D}"/>
          </ac:spMkLst>
        </pc:spChg>
        <pc:spChg chg="add">
          <ac:chgData name="Jiří Němec" userId="8a5a5902-35b1-41ab-a72b-9b464ac754a2" providerId="ADAL" clId="{CA75A9EF-8875-4728-AD89-43E76A056252}" dt="2023-05-02T21:02:22.302" v="6326" actId="26606"/>
          <ac:spMkLst>
            <pc:docMk/>
            <pc:sldMk cId="651042964" sldId="304"/>
            <ac:spMk id="2057" creationId="{70BEB1E7-2F88-40BC-B73D-42E5B6F80BFC}"/>
          </ac:spMkLst>
        </pc:spChg>
        <pc:spChg chg="add">
          <ac:chgData name="Jiří Němec" userId="8a5a5902-35b1-41ab-a72b-9b464ac754a2" providerId="ADAL" clId="{CA75A9EF-8875-4728-AD89-43E76A056252}" dt="2023-05-02T21:02:22.302" v="6326" actId="26606"/>
          <ac:spMkLst>
            <pc:docMk/>
            <pc:sldMk cId="651042964" sldId="304"/>
            <ac:spMk id="2059" creationId="{A7B99495-F43F-4D80-A44F-2CB4764EB90B}"/>
          </ac:spMkLst>
        </pc:spChg>
        <pc:picChg chg="add mod">
          <ac:chgData name="Jiří Němec" userId="8a5a5902-35b1-41ab-a72b-9b464ac754a2" providerId="ADAL" clId="{CA75A9EF-8875-4728-AD89-43E76A056252}" dt="2023-05-02T21:06:00.953" v="6421" actId="1076"/>
          <ac:picMkLst>
            <pc:docMk/>
            <pc:sldMk cId="651042964" sldId="304"/>
            <ac:picMk id="2050" creationId="{66ADAE18-1E23-BC67-4813-3EFA589C1937}"/>
          </ac:picMkLst>
        </pc:picChg>
      </pc:sldChg>
      <pc:sldChg chg="addSp delSp modSp new mod">
        <pc:chgData name="Jiří Němec" userId="8a5a5902-35b1-41ab-a72b-9b464ac754a2" providerId="ADAL" clId="{CA75A9EF-8875-4728-AD89-43E76A056252}" dt="2023-05-02T21:41:31.599" v="6817" actId="20577"/>
        <pc:sldMkLst>
          <pc:docMk/>
          <pc:sldMk cId="3848947085" sldId="305"/>
        </pc:sldMkLst>
        <pc:spChg chg="mod">
          <ac:chgData name="Jiří Němec" userId="8a5a5902-35b1-41ab-a72b-9b464ac754a2" providerId="ADAL" clId="{CA75A9EF-8875-4728-AD89-43E76A056252}" dt="2023-05-02T21:41:31.599" v="6817" actId="20577"/>
          <ac:spMkLst>
            <pc:docMk/>
            <pc:sldMk cId="3848947085" sldId="305"/>
            <ac:spMk id="2" creationId="{CB01D7AE-1DCC-21FB-C560-466E6771E7AC}"/>
          </ac:spMkLst>
        </pc:spChg>
        <pc:spChg chg="del mod">
          <ac:chgData name="Jiří Němec" userId="8a5a5902-35b1-41ab-a72b-9b464ac754a2" providerId="ADAL" clId="{CA75A9EF-8875-4728-AD89-43E76A056252}" dt="2023-05-02T21:28:34.546" v="6597" actId="478"/>
          <ac:spMkLst>
            <pc:docMk/>
            <pc:sldMk cId="3848947085" sldId="305"/>
            <ac:spMk id="3" creationId="{E169BB2D-0261-E13B-6033-D43AEE057742}"/>
          </ac:spMkLst>
        </pc:spChg>
        <pc:spChg chg="add mod">
          <ac:chgData name="Jiří Němec" userId="8a5a5902-35b1-41ab-a72b-9b464ac754a2" providerId="ADAL" clId="{CA75A9EF-8875-4728-AD89-43E76A056252}" dt="2023-05-02T21:39:54.100" v="6748" actId="1076"/>
          <ac:spMkLst>
            <pc:docMk/>
            <pc:sldMk cId="3848947085" sldId="305"/>
            <ac:spMk id="4" creationId="{C0E30342-B136-D505-B4E3-315BAC379A12}"/>
          </ac:spMkLst>
        </pc:spChg>
        <pc:spChg chg="add mod">
          <ac:chgData name="Jiří Němec" userId="8a5a5902-35b1-41ab-a72b-9b464ac754a2" providerId="ADAL" clId="{CA75A9EF-8875-4728-AD89-43E76A056252}" dt="2023-05-02T21:37:54.074" v="6705" actId="1076"/>
          <ac:spMkLst>
            <pc:docMk/>
            <pc:sldMk cId="3848947085" sldId="305"/>
            <ac:spMk id="5" creationId="{FFF6840D-7598-1E22-F7E2-A87A845BC55B}"/>
          </ac:spMkLst>
        </pc:spChg>
        <pc:spChg chg="add del mod">
          <ac:chgData name="Jiří Němec" userId="8a5a5902-35b1-41ab-a72b-9b464ac754a2" providerId="ADAL" clId="{CA75A9EF-8875-4728-AD89-43E76A056252}" dt="2023-05-02T21:28:39.527" v="6598" actId="478"/>
          <ac:spMkLst>
            <pc:docMk/>
            <pc:sldMk cId="3848947085" sldId="305"/>
            <ac:spMk id="7" creationId="{951193D4-D896-569D-EA18-8488004AAAA8}"/>
          </ac:spMkLst>
        </pc:spChg>
        <pc:spChg chg="add mod">
          <ac:chgData name="Jiří Němec" userId="8a5a5902-35b1-41ab-a72b-9b464ac754a2" providerId="ADAL" clId="{CA75A9EF-8875-4728-AD89-43E76A056252}" dt="2023-05-02T21:40:06.022" v="6750" actId="1076"/>
          <ac:spMkLst>
            <pc:docMk/>
            <pc:sldMk cId="3848947085" sldId="305"/>
            <ac:spMk id="8" creationId="{F2C8A3A2-46DB-DC31-D1D2-5A6F595061C9}"/>
          </ac:spMkLst>
        </pc:spChg>
        <pc:picChg chg="add mod">
          <ac:chgData name="Jiří Němec" userId="8a5a5902-35b1-41ab-a72b-9b464ac754a2" providerId="ADAL" clId="{CA75A9EF-8875-4728-AD89-43E76A056252}" dt="2023-05-02T21:37:33.554" v="6703" actId="1076"/>
          <ac:picMkLst>
            <pc:docMk/>
            <pc:sldMk cId="3848947085" sldId="305"/>
            <ac:picMk id="4098" creationId="{5E151D75-32CB-0CEF-CCB2-C0EACD38F226}"/>
          </ac:picMkLst>
        </pc:picChg>
        <pc:picChg chg="add mod">
          <ac:chgData name="Jiří Němec" userId="8a5a5902-35b1-41ab-a72b-9b464ac754a2" providerId="ADAL" clId="{CA75A9EF-8875-4728-AD89-43E76A056252}" dt="2023-05-02T21:23:40.974" v="6581" actId="1076"/>
          <ac:picMkLst>
            <pc:docMk/>
            <pc:sldMk cId="3848947085" sldId="305"/>
            <ac:picMk id="4100" creationId="{C4CD1C04-CFE7-073E-E870-F692385C0670}"/>
          </ac:picMkLst>
        </pc:picChg>
        <pc:picChg chg="add mod">
          <ac:chgData name="Jiří Němec" userId="8a5a5902-35b1-41ab-a72b-9b464ac754a2" providerId="ADAL" clId="{CA75A9EF-8875-4728-AD89-43E76A056252}" dt="2023-05-02T21:36:41.031" v="6687" actId="1076"/>
          <ac:picMkLst>
            <pc:docMk/>
            <pc:sldMk cId="3848947085" sldId="305"/>
            <ac:picMk id="4102" creationId="{4DD51EC5-7CDE-B227-C1C3-DC93A7E2E619}"/>
          </ac:picMkLst>
        </pc:picChg>
        <pc:picChg chg="add mod">
          <ac:chgData name="Jiří Němec" userId="8a5a5902-35b1-41ab-a72b-9b464ac754a2" providerId="ADAL" clId="{CA75A9EF-8875-4728-AD89-43E76A056252}" dt="2023-05-02T21:39:27.994" v="6744" actId="1076"/>
          <ac:picMkLst>
            <pc:docMk/>
            <pc:sldMk cId="3848947085" sldId="305"/>
            <ac:picMk id="4104" creationId="{F6174F74-61C0-6591-2FEF-35087CA862EE}"/>
          </ac:picMkLst>
        </pc:picChg>
      </pc:sldChg>
      <pc:sldChg chg="addSp delSp modSp new mod setBg">
        <pc:chgData name="Jiří Němec" userId="8a5a5902-35b1-41ab-a72b-9b464ac754a2" providerId="ADAL" clId="{CA75A9EF-8875-4728-AD89-43E76A056252}" dt="2024-04-23T22:35:38.692" v="13988" actId="113"/>
        <pc:sldMkLst>
          <pc:docMk/>
          <pc:sldMk cId="3884322531" sldId="306"/>
        </pc:sldMkLst>
        <pc:spChg chg="mod">
          <ac:chgData name="Jiří Němec" userId="8a5a5902-35b1-41ab-a72b-9b464ac754a2" providerId="ADAL" clId="{CA75A9EF-8875-4728-AD89-43E76A056252}" dt="2023-05-03T00:08:34.851" v="7802" actId="20577"/>
          <ac:spMkLst>
            <pc:docMk/>
            <pc:sldMk cId="3884322531" sldId="306"/>
            <ac:spMk id="2" creationId="{7BD4C431-CC30-2AB9-DFEB-6652C6F491D1}"/>
          </ac:spMkLst>
        </pc:spChg>
        <pc:spChg chg="del mod">
          <ac:chgData name="Jiří Němec" userId="8a5a5902-35b1-41ab-a72b-9b464ac754a2" providerId="ADAL" clId="{CA75A9EF-8875-4728-AD89-43E76A056252}" dt="2023-05-03T00:07:53.607" v="7790"/>
          <ac:spMkLst>
            <pc:docMk/>
            <pc:sldMk cId="3884322531" sldId="306"/>
            <ac:spMk id="3" creationId="{65184127-EBF8-DF9A-F5FC-457A59D909D1}"/>
          </ac:spMkLst>
        </pc:spChg>
        <pc:spChg chg="add mod">
          <ac:chgData name="Jiří Němec" userId="8a5a5902-35b1-41ab-a72b-9b464ac754a2" providerId="ADAL" clId="{CA75A9EF-8875-4728-AD89-43E76A056252}" dt="2024-04-23T22:35:38.692" v="13988" actId="113"/>
          <ac:spMkLst>
            <pc:docMk/>
            <pc:sldMk cId="3884322531" sldId="306"/>
            <ac:spMk id="3" creationId="{EF98C839-A0B6-7612-8CEB-C37F80A65455}"/>
          </ac:spMkLst>
        </pc:spChg>
        <pc:spChg chg="add del mod">
          <ac:chgData name="Jiří Němec" userId="8a5a5902-35b1-41ab-a72b-9b464ac754a2" providerId="ADAL" clId="{CA75A9EF-8875-4728-AD89-43E76A056252}" dt="2023-05-03T11:55:13.341" v="7808" actId="478"/>
          <ac:spMkLst>
            <pc:docMk/>
            <pc:sldMk cId="3884322531" sldId="306"/>
            <ac:spMk id="9" creationId="{A916584A-9D79-D440-A7DD-58DE8DE8BD96}"/>
          </ac:spMkLst>
        </pc:spChg>
        <pc:spChg chg="add del">
          <ac:chgData name="Jiří Němec" userId="8a5a5902-35b1-41ab-a72b-9b464ac754a2" providerId="ADAL" clId="{CA75A9EF-8875-4728-AD89-43E76A056252}" dt="2023-05-03T00:08:09.648" v="7794" actId="26606"/>
          <ac:spMkLst>
            <pc:docMk/>
            <pc:sldMk cId="3884322531" sldId="306"/>
            <ac:spMk id="10" creationId="{D4771268-CB57-404A-9271-370EB28F6090}"/>
          </ac:spMkLst>
        </pc:spChg>
        <pc:spChg chg="add">
          <ac:chgData name="Jiří Němec" userId="8a5a5902-35b1-41ab-a72b-9b464ac754a2" providerId="ADAL" clId="{CA75A9EF-8875-4728-AD89-43E76A056252}" dt="2023-05-03T00:08:09.648" v="7795" actId="26606"/>
          <ac:spMkLst>
            <pc:docMk/>
            <pc:sldMk cId="3884322531" sldId="306"/>
            <ac:spMk id="12" creationId="{D12DDE76-C203-4047-9998-63900085B5E8}"/>
          </ac:spMkLst>
        </pc:spChg>
        <pc:picChg chg="add del mod">
          <ac:chgData name="Jiří Němec" userId="8a5a5902-35b1-41ab-a72b-9b464ac754a2" providerId="ADAL" clId="{CA75A9EF-8875-4728-AD89-43E76A056252}" dt="2023-05-03T11:55:06.405" v="7807" actId="478"/>
          <ac:picMkLst>
            <pc:docMk/>
            <pc:sldMk cId="3884322531" sldId="306"/>
            <ac:picMk id="5" creationId="{D5220E6A-D7BB-722D-9D4F-DCC6C733C257}"/>
          </ac:picMkLst>
        </pc:picChg>
        <pc:picChg chg="add mod">
          <ac:chgData name="Jiří Němec" userId="8a5a5902-35b1-41ab-a72b-9b464ac754a2" providerId="ADAL" clId="{CA75A9EF-8875-4728-AD89-43E76A056252}" dt="2023-05-03T11:55:31.696" v="7810" actId="1076"/>
          <ac:picMkLst>
            <pc:docMk/>
            <pc:sldMk cId="3884322531" sldId="306"/>
            <ac:picMk id="7" creationId="{22C08E52-1C26-78AF-9FD9-3E48456607C5}"/>
          </ac:picMkLst>
        </pc:picChg>
      </pc:sldChg>
      <pc:sldChg chg="modSp mod">
        <pc:chgData name="Jiří Němec" userId="8a5a5902-35b1-41ab-a72b-9b464ac754a2" providerId="ADAL" clId="{CA75A9EF-8875-4728-AD89-43E76A056252}" dt="2024-04-23T23:14:57.433" v="16365" actId="20577"/>
        <pc:sldMkLst>
          <pc:docMk/>
          <pc:sldMk cId="1860649813" sldId="307"/>
        </pc:sldMkLst>
        <pc:spChg chg="mod">
          <ac:chgData name="Jiří Němec" userId="8a5a5902-35b1-41ab-a72b-9b464ac754a2" providerId="ADAL" clId="{CA75A9EF-8875-4728-AD89-43E76A056252}" dt="2024-04-23T23:13:26.076" v="16285" actId="14100"/>
          <ac:spMkLst>
            <pc:docMk/>
            <pc:sldMk cId="1860649813" sldId="307"/>
            <ac:spMk id="2" creationId="{50F5113E-BA9E-D32B-D784-100161807805}"/>
          </ac:spMkLst>
        </pc:spChg>
        <pc:spChg chg="mod">
          <ac:chgData name="Jiří Němec" userId="8a5a5902-35b1-41ab-a72b-9b464ac754a2" providerId="ADAL" clId="{CA75A9EF-8875-4728-AD89-43E76A056252}" dt="2024-04-23T23:14:57.433" v="16365" actId="20577"/>
          <ac:spMkLst>
            <pc:docMk/>
            <pc:sldMk cId="1860649813" sldId="307"/>
            <ac:spMk id="3" creationId="{539799C4-5E18-D3EC-D1D5-76DFB70CC0B2}"/>
          </ac:spMkLst>
        </pc:spChg>
        <pc:picChg chg="mod">
          <ac:chgData name="Jiří Němec" userId="8a5a5902-35b1-41ab-a72b-9b464ac754a2" providerId="ADAL" clId="{CA75A9EF-8875-4728-AD89-43E76A056252}" dt="2024-04-23T23:14:30.093" v="16340" actId="14100"/>
          <ac:picMkLst>
            <pc:docMk/>
            <pc:sldMk cId="1860649813" sldId="307"/>
            <ac:picMk id="1026" creationId="{AF5777C9-101E-71E3-3A89-A830832E45B9}"/>
          </ac:picMkLst>
        </pc:picChg>
      </pc:sldChg>
      <pc:sldChg chg="modSp mod ord">
        <pc:chgData name="Jiří Němec" userId="8a5a5902-35b1-41ab-a72b-9b464ac754a2" providerId="ADAL" clId="{CA75A9EF-8875-4728-AD89-43E76A056252}" dt="2024-04-23T23:11:31.467" v="16117" actId="14100"/>
        <pc:sldMkLst>
          <pc:docMk/>
          <pc:sldMk cId="2188311323" sldId="308"/>
        </pc:sldMkLst>
        <pc:spChg chg="mod">
          <ac:chgData name="Jiří Němec" userId="8a5a5902-35b1-41ab-a72b-9b464ac754a2" providerId="ADAL" clId="{CA75A9EF-8875-4728-AD89-43E76A056252}" dt="2024-04-23T23:11:12.522" v="16116" actId="255"/>
          <ac:spMkLst>
            <pc:docMk/>
            <pc:sldMk cId="2188311323" sldId="308"/>
            <ac:spMk id="3" creationId="{9B7E47CD-B7CE-AC3A-87CE-B02CE19D461E}"/>
          </ac:spMkLst>
        </pc:spChg>
        <pc:picChg chg="mod">
          <ac:chgData name="Jiří Němec" userId="8a5a5902-35b1-41ab-a72b-9b464ac754a2" providerId="ADAL" clId="{CA75A9EF-8875-4728-AD89-43E76A056252}" dt="2024-04-23T23:11:31.467" v="16117" actId="14100"/>
          <ac:picMkLst>
            <pc:docMk/>
            <pc:sldMk cId="2188311323" sldId="308"/>
            <ac:picMk id="2050" creationId="{BBBE2111-BF38-C1B2-37B8-DE918769D99B}"/>
          </ac:picMkLst>
        </pc:picChg>
      </pc:sldChg>
      <pc:sldChg chg="addSp delSp modSp add mod setBg">
        <pc:chgData name="Jiří Němec" userId="8a5a5902-35b1-41ab-a72b-9b464ac754a2" providerId="ADAL" clId="{CA75A9EF-8875-4728-AD89-43E76A056252}" dt="2024-04-23T21:34:23.011" v="13057" actId="255"/>
        <pc:sldMkLst>
          <pc:docMk/>
          <pc:sldMk cId="1173388683" sldId="309"/>
        </pc:sldMkLst>
        <pc:spChg chg="mod">
          <ac:chgData name="Jiří Němec" userId="8a5a5902-35b1-41ab-a72b-9b464ac754a2" providerId="ADAL" clId="{CA75A9EF-8875-4728-AD89-43E76A056252}" dt="2024-04-23T21:34:05.381" v="13052" actId="14100"/>
          <ac:spMkLst>
            <pc:docMk/>
            <pc:sldMk cId="1173388683" sldId="309"/>
            <ac:spMk id="2" creationId="{D1AC6885-A98F-AC16-0663-08BF21C185FA}"/>
          </ac:spMkLst>
        </pc:spChg>
        <pc:spChg chg="add mod">
          <ac:chgData name="Jiří Němec" userId="8a5a5902-35b1-41ab-a72b-9b464ac754a2" providerId="ADAL" clId="{CA75A9EF-8875-4728-AD89-43E76A056252}" dt="2024-04-23T21:34:23.011" v="13057" actId="255"/>
          <ac:spMkLst>
            <pc:docMk/>
            <pc:sldMk cId="1173388683" sldId="309"/>
            <ac:spMk id="4" creationId="{2633613F-2021-B51F-19E0-B6199DC5A68F}"/>
          </ac:spMkLst>
        </pc:spChg>
        <pc:spChg chg="add del">
          <ac:chgData name="Jiří Němec" userId="8a5a5902-35b1-41ab-a72b-9b464ac754a2" providerId="ADAL" clId="{CA75A9EF-8875-4728-AD89-43E76A056252}" dt="2024-04-23T16:29:16.701" v="12342" actId="26606"/>
          <ac:spMkLst>
            <pc:docMk/>
            <pc:sldMk cId="1173388683" sldId="309"/>
            <ac:spMk id="12" creationId="{F13C74B1-5B17-4795-BED0-7140497B445A}"/>
          </ac:spMkLst>
        </pc:spChg>
        <pc:spChg chg="add del">
          <ac:chgData name="Jiří Němec" userId="8a5a5902-35b1-41ab-a72b-9b464ac754a2" providerId="ADAL" clId="{CA75A9EF-8875-4728-AD89-43E76A056252}" dt="2024-04-23T16:29:16.701" v="12342" actId="26606"/>
          <ac:spMkLst>
            <pc:docMk/>
            <pc:sldMk cId="1173388683" sldId="309"/>
            <ac:spMk id="14" creationId="{D4974D33-8DC5-464E-8C6D-BE58F0669C17}"/>
          </ac:spMkLst>
        </pc:spChg>
        <pc:spChg chg="add">
          <ac:chgData name="Jiří Němec" userId="8a5a5902-35b1-41ab-a72b-9b464ac754a2" providerId="ADAL" clId="{CA75A9EF-8875-4728-AD89-43E76A056252}" dt="2024-04-23T16:29:16.701" v="12342" actId="26606"/>
          <ac:spMkLst>
            <pc:docMk/>
            <pc:sldMk cId="1173388683" sldId="309"/>
            <ac:spMk id="19" creationId="{743AA782-23D1-4521-8CAD-47662984AA08}"/>
          </ac:spMkLst>
        </pc:spChg>
        <pc:spChg chg="add">
          <ac:chgData name="Jiří Němec" userId="8a5a5902-35b1-41ab-a72b-9b464ac754a2" providerId="ADAL" clId="{CA75A9EF-8875-4728-AD89-43E76A056252}" dt="2024-04-23T16:29:16.701" v="12342" actId="26606"/>
          <ac:spMkLst>
            <pc:docMk/>
            <pc:sldMk cId="1173388683" sldId="309"/>
            <ac:spMk id="21" creationId="{650D18FE-0824-4A46-B22C-A86B52E5780A}"/>
          </ac:spMkLst>
        </pc:spChg>
        <pc:graphicFrameChg chg="del mod">
          <ac:chgData name="Jiří Němec" userId="8a5a5902-35b1-41ab-a72b-9b464ac754a2" providerId="ADAL" clId="{CA75A9EF-8875-4728-AD89-43E76A056252}" dt="2024-04-23T13:35:14.517" v="9548" actId="478"/>
          <ac:graphicFrameMkLst>
            <pc:docMk/>
            <pc:sldMk cId="1173388683" sldId="309"/>
            <ac:graphicFrameMk id="5" creationId="{BA2A374C-838F-4CC4-B5EC-D98654E2E9AB}"/>
          </ac:graphicFrameMkLst>
        </pc:graphicFrameChg>
        <pc:picChg chg="add mod">
          <ac:chgData name="Jiří Němec" userId="8a5a5902-35b1-41ab-a72b-9b464ac754a2" providerId="ADAL" clId="{CA75A9EF-8875-4728-AD89-43E76A056252}" dt="2024-04-23T16:29:16.701" v="12342" actId="26606"/>
          <ac:picMkLst>
            <pc:docMk/>
            <pc:sldMk cId="1173388683" sldId="309"/>
            <ac:picMk id="7" creationId="{D423DD1A-214E-1282-4627-72CBF191C64E}"/>
          </ac:picMkLst>
        </pc:picChg>
      </pc:sldChg>
      <pc:sldChg chg="addSp modSp new mod setBg">
        <pc:chgData name="Jiří Němec" userId="8a5a5902-35b1-41ab-a72b-9b464ac754a2" providerId="ADAL" clId="{CA75A9EF-8875-4728-AD89-43E76A056252}" dt="2024-04-23T20:40:43.817" v="12416" actId="20577"/>
        <pc:sldMkLst>
          <pc:docMk/>
          <pc:sldMk cId="3235703019" sldId="310"/>
        </pc:sldMkLst>
        <pc:spChg chg="mod">
          <ac:chgData name="Jiří Němec" userId="8a5a5902-35b1-41ab-a72b-9b464ac754a2" providerId="ADAL" clId="{CA75A9EF-8875-4728-AD89-43E76A056252}" dt="2024-04-23T16:18:39.015" v="12313" actId="1076"/>
          <ac:spMkLst>
            <pc:docMk/>
            <pc:sldMk cId="3235703019" sldId="310"/>
            <ac:spMk id="2" creationId="{6624D01A-9EA9-19AB-5BF5-DFA5EA71704C}"/>
          </ac:spMkLst>
        </pc:spChg>
        <pc:spChg chg="mod">
          <ac:chgData name="Jiří Němec" userId="8a5a5902-35b1-41ab-a72b-9b464ac754a2" providerId="ADAL" clId="{CA75A9EF-8875-4728-AD89-43E76A056252}" dt="2024-04-23T20:40:43.817" v="12416" actId="20577"/>
          <ac:spMkLst>
            <pc:docMk/>
            <pc:sldMk cId="3235703019" sldId="310"/>
            <ac:spMk id="3" creationId="{F65434FD-2D23-89F9-4793-219B50DAAAA7}"/>
          </ac:spMkLst>
        </pc:spChg>
        <pc:spChg chg="add">
          <ac:chgData name="Jiří Němec" userId="8a5a5902-35b1-41ab-a72b-9b464ac754a2" providerId="ADAL" clId="{CA75A9EF-8875-4728-AD89-43E76A056252}" dt="2024-04-23T16:05:53.352" v="12159" actId="26606"/>
          <ac:spMkLst>
            <pc:docMk/>
            <pc:sldMk cId="3235703019" sldId="310"/>
            <ac:spMk id="10" creationId="{7FF47CB7-972F-479F-A36D-9E72D26EC8DA}"/>
          </ac:spMkLst>
        </pc:spChg>
        <pc:spChg chg="add">
          <ac:chgData name="Jiří Němec" userId="8a5a5902-35b1-41ab-a72b-9b464ac754a2" providerId="ADAL" clId="{CA75A9EF-8875-4728-AD89-43E76A056252}" dt="2024-04-23T16:05:53.352" v="12159" actId="26606"/>
          <ac:spMkLst>
            <pc:docMk/>
            <pc:sldMk cId="3235703019" sldId="310"/>
            <ac:spMk id="12" creationId="{0D153B68-5844-490D-8E67-F616D6D721CA}"/>
          </ac:spMkLst>
        </pc:spChg>
        <pc:spChg chg="add">
          <ac:chgData name="Jiří Němec" userId="8a5a5902-35b1-41ab-a72b-9b464ac754a2" providerId="ADAL" clId="{CA75A9EF-8875-4728-AD89-43E76A056252}" dt="2024-04-23T16:05:53.352" v="12159" actId="26606"/>
          <ac:spMkLst>
            <pc:docMk/>
            <pc:sldMk cId="3235703019" sldId="310"/>
            <ac:spMk id="14" creationId="{9A0D773F-7A7D-4DBB-9DEA-86BB8B8F4BC8}"/>
          </ac:spMkLst>
        </pc:spChg>
        <pc:picChg chg="add mod">
          <ac:chgData name="Jiří Němec" userId="8a5a5902-35b1-41ab-a72b-9b464ac754a2" providerId="ADAL" clId="{CA75A9EF-8875-4728-AD89-43E76A056252}" dt="2024-04-23T16:18:46.535" v="12315" actId="1076"/>
          <ac:picMkLst>
            <pc:docMk/>
            <pc:sldMk cId="3235703019" sldId="310"/>
            <ac:picMk id="5" creationId="{08FC83C5-D63F-3DAE-91D4-E907C3385264}"/>
          </ac:picMkLst>
        </pc:picChg>
      </pc:sldChg>
      <pc:sldChg chg="addSp delSp modSp new mod">
        <pc:chgData name="Jiří Němec" userId="8a5a5902-35b1-41ab-a72b-9b464ac754a2" providerId="ADAL" clId="{CA75A9EF-8875-4728-AD89-43E76A056252}" dt="2024-04-23T21:07:28.787" v="13051" actId="122"/>
        <pc:sldMkLst>
          <pc:docMk/>
          <pc:sldMk cId="3601797256" sldId="311"/>
        </pc:sldMkLst>
        <pc:spChg chg="mod">
          <ac:chgData name="Jiří Němec" userId="8a5a5902-35b1-41ab-a72b-9b464ac754a2" providerId="ADAL" clId="{CA75A9EF-8875-4728-AD89-43E76A056252}" dt="2024-04-23T21:07:28.787" v="13051" actId="122"/>
          <ac:spMkLst>
            <pc:docMk/>
            <pc:sldMk cId="3601797256" sldId="311"/>
            <ac:spMk id="2" creationId="{78EAE7A8-D789-8F4F-B1FD-751E8564E024}"/>
          </ac:spMkLst>
        </pc:spChg>
        <pc:spChg chg="mod">
          <ac:chgData name="Jiří Němec" userId="8a5a5902-35b1-41ab-a72b-9b464ac754a2" providerId="ADAL" clId="{CA75A9EF-8875-4728-AD89-43E76A056252}" dt="2024-04-23T21:06:23.740" v="13047" actId="255"/>
          <ac:spMkLst>
            <pc:docMk/>
            <pc:sldMk cId="3601797256" sldId="311"/>
            <ac:spMk id="3" creationId="{FB2875F6-68C5-7FE5-0F55-E67EA99DE1C6}"/>
          </ac:spMkLst>
        </pc:spChg>
        <pc:spChg chg="add del mod">
          <ac:chgData name="Jiří Němec" userId="8a5a5902-35b1-41ab-a72b-9b464ac754a2" providerId="ADAL" clId="{CA75A9EF-8875-4728-AD89-43E76A056252}" dt="2024-04-23T16:30:53.989" v="12372" actId="478"/>
          <ac:spMkLst>
            <pc:docMk/>
            <pc:sldMk cId="3601797256" sldId="311"/>
            <ac:spMk id="5" creationId="{73A3A34A-98F2-BCEE-445F-5651300DC656}"/>
          </ac:spMkLst>
        </pc:spChg>
        <pc:graphicFrameChg chg="add del mod">
          <ac:chgData name="Jiří Němec" userId="8a5a5902-35b1-41ab-a72b-9b464ac754a2" providerId="ADAL" clId="{CA75A9EF-8875-4728-AD89-43E76A056252}" dt="2024-04-23T21:02:06.296" v="12871" actId="478"/>
          <ac:graphicFrameMkLst>
            <pc:docMk/>
            <pc:sldMk cId="3601797256" sldId="311"/>
            <ac:graphicFrameMk id="6" creationId="{88F4AD58-04EC-4CD2-9CA6-63EF30F6C31D}"/>
          </ac:graphicFrameMkLst>
        </pc:graphicFrameChg>
        <pc:graphicFrameChg chg="add mod modGraphic">
          <ac:chgData name="Jiří Němec" userId="8a5a5902-35b1-41ab-a72b-9b464ac754a2" providerId="ADAL" clId="{CA75A9EF-8875-4728-AD89-43E76A056252}" dt="2024-04-23T21:07:16.894" v="13050" actId="1076"/>
          <ac:graphicFrameMkLst>
            <pc:docMk/>
            <pc:sldMk cId="3601797256" sldId="311"/>
            <ac:graphicFrameMk id="7" creationId="{FABE2088-6506-9F1F-FCE8-A2531BE8B111}"/>
          </ac:graphicFrameMkLst>
        </pc:graphicFrameChg>
      </pc:sldChg>
      <pc:sldChg chg="addSp delSp modSp new mod setBg">
        <pc:chgData name="Jiří Němec" userId="8a5a5902-35b1-41ab-a72b-9b464ac754a2" providerId="ADAL" clId="{CA75A9EF-8875-4728-AD89-43E76A056252}" dt="2024-04-23T20:39:28.970" v="12382" actId="113"/>
        <pc:sldMkLst>
          <pc:docMk/>
          <pc:sldMk cId="3737537008" sldId="312"/>
        </pc:sldMkLst>
        <pc:spChg chg="mod">
          <ac:chgData name="Jiří Němec" userId="8a5a5902-35b1-41ab-a72b-9b464ac754a2" providerId="ADAL" clId="{CA75A9EF-8875-4728-AD89-43E76A056252}" dt="2024-04-23T16:34:53.838" v="12381" actId="26606"/>
          <ac:spMkLst>
            <pc:docMk/>
            <pc:sldMk cId="3737537008" sldId="312"/>
            <ac:spMk id="2" creationId="{133EDEB0-8FC4-FCA6-8265-E43B35F5CFE0}"/>
          </ac:spMkLst>
        </pc:spChg>
        <pc:spChg chg="mod">
          <ac:chgData name="Jiří Němec" userId="8a5a5902-35b1-41ab-a72b-9b464ac754a2" providerId="ADAL" clId="{CA75A9EF-8875-4728-AD89-43E76A056252}" dt="2024-04-23T20:39:28.970" v="12382" actId="113"/>
          <ac:spMkLst>
            <pc:docMk/>
            <pc:sldMk cId="3737537008" sldId="312"/>
            <ac:spMk id="3" creationId="{B78ABE25-6AE7-6170-8B0F-493E13700763}"/>
          </ac:spMkLst>
        </pc:spChg>
        <pc:spChg chg="add">
          <ac:chgData name="Jiří Němec" userId="8a5a5902-35b1-41ab-a72b-9b464ac754a2" providerId="ADAL" clId="{CA75A9EF-8875-4728-AD89-43E76A056252}" dt="2024-04-23T16:34:53.838" v="12381" actId="26606"/>
          <ac:spMkLst>
            <pc:docMk/>
            <pc:sldMk cId="3737537008" sldId="312"/>
            <ac:spMk id="7" creationId="{743AA782-23D1-4521-8CAD-47662984AA08}"/>
          </ac:spMkLst>
        </pc:spChg>
        <pc:spChg chg="add">
          <ac:chgData name="Jiří Němec" userId="8a5a5902-35b1-41ab-a72b-9b464ac754a2" providerId="ADAL" clId="{CA75A9EF-8875-4728-AD89-43E76A056252}" dt="2024-04-23T16:34:53.838" v="12381" actId="26606"/>
          <ac:spMkLst>
            <pc:docMk/>
            <pc:sldMk cId="3737537008" sldId="312"/>
            <ac:spMk id="8" creationId="{650D18FE-0824-4A46-B22C-A86B52E5780A}"/>
          </ac:spMkLst>
        </pc:spChg>
        <pc:spChg chg="add del">
          <ac:chgData name="Jiří Němec" userId="8a5a5902-35b1-41ab-a72b-9b464ac754a2" providerId="ADAL" clId="{CA75A9EF-8875-4728-AD89-43E76A056252}" dt="2024-04-23T16:34:50.563" v="12376" actId="26606"/>
          <ac:spMkLst>
            <pc:docMk/>
            <pc:sldMk cId="3737537008" sldId="312"/>
            <ac:spMk id="10" creationId="{743AA782-23D1-4521-8CAD-47662984AA08}"/>
          </ac:spMkLst>
        </pc:spChg>
        <pc:spChg chg="add del">
          <ac:chgData name="Jiří Němec" userId="8a5a5902-35b1-41ab-a72b-9b464ac754a2" providerId="ADAL" clId="{CA75A9EF-8875-4728-AD89-43E76A056252}" dt="2024-04-23T16:34:50.563" v="12376" actId="26606"/>
          <ac:spMkLst>
            <pc:docMk/>
            <pc:sldMk cId="3737537008" sldId="312"/>
            <ac:spMk id="12" creationId="{650D18FE-0824-4A46-B22C-A86B52E5780A}"/>
          </ac:spMkLst>
        </pc:spChg>
        <pc:spChg chg="add del">
          <ac:chgData name="Jiří Němec" userId="8a5a5902-35b1-41ab-a72b-9b464ac754a2" providerId="ADAL" clId="{CA75A9EF-8875-4728-AD89-43E76A056252}" dt="2024-04-23T16:34:52.229" v="12378" actId="26606"/>
          <ac:spMkLst>
            <pc:docMk/>
            <pc:sldMk cId="3737537008" sldId="312"/>
            <ac:spMk id="14" creationId="{743AA782-23D1-4521-8CAD-47662984AA08}"/>
          </ac:spMkLst>
        </pc:spChg>
        <pc:spChg chg="add del">
          <ac:chgData name="Jiří Němec" userId="8a5a5902-35b1-41ab-a72b-9b464ac754a2" providerId="ADAL" clId="{CA75A9EF-8875-4728-AD89-43E76A056252}" dt="2024-04-23T16:34:52.229" v="12378" actId="26606"/>
          <ac:spMkLst>
            <pc:docMk/>
            <pc:sldMk cId="3737537008" sldId="312"/>
            <ac:spMk id="15" creationId="{71877DBC-BB60-40F0-AC93-2ACDBAAE60CE}"/>
          </ac:spMkLst>
        </pc:spChg>
        <pc:picChg chg="add mod">
          <ac:chgData name="Jiří Němec" userId="8a5a5902-35b1-41ab-a72b-9b464ac754a2" providerId="ADAL" clId="{CA75A9EF-8875-4728-AD89-43E76A056252}" dt="2024-04-23T16:34:53.838" v="12381" actId="26606"/>
          <ac:picMkLst>
            <pc:docMk/>
            <pc:sldMk cId="3737537008" sldId="312"/>
            <ac:picMk id="5" creationId="{3475867D-1C40-EA30-5F0A-8D085716F682}"/>
          </ac:picMkLst>
        </pc:picChg>
      </pc:sldChg>
      <pc:sldChg chg="addSp delSp modSp new mod ord">
        <pc:chgData name="Jiří Němec" userId="8a5a5902-35b1-41ab-a72b-9b464ac754a2" providerId="ADAL" clId="{CA75A9EF-8875-4728-AD89-43E76A056252}" dt="2024-04-23T23:12:59.286" v="16281" actId="20577"/>
        <pc:sldMkLst>
          <pc:docMk/>
          <pc:sldMk cId="2496647441" sldId="313"/>
        </pc:sldMkLst>
        <pc:spChg chg="del">
          <ac:chgData name="Jiří Němec" userId="8a5a5902-35b1-41ab-a72b-9b464ac754a2" providerId="ADAL" clId="{CA75A9EF-8875-4728-AD89-43E76A056252}" dt="2024-04-23T21:42:32.027" v="13067" actId="478"/>
          <ac:spMkLst>
            <pc:docMk/>
            <pc:sldMk cId="2496647441" sldId="313"/>
            <ac:spMk id="2" creationId="{8CB062E3-A6D1-433E-C167-5A5ED9E2F242}"/>
          </ac:spMkLst>
        </pc:spChg>
        <pc:spChg chg="del">
          <ac:chgData name="Jiří Němec" userId="8a5a5902-35b1-41ab-a72b-9b464ac754a2" providerId="ADAL" clId="{CA75A9EF-8875-4728-AD89-43E76A056252}" dt="2024-04-23T21:42:28.656" v="13066" actId="478"/>
          <ac:spMkLst>
            <pc:docMk/>
            <pc:sldMk cId="2496647441" sldId="313"/>
            <ac:spMk id="3" creationId="{0392C64C-0BA5-B3B7-BA51-9F3375869EA0}"/>
          </ac:spMkLst>
        </pc:spChg>
        <pc:spChg chg="add del mod">
          <ac:chgData name="Jiří Němec" userId="8a5a5902-35b1-41ab-a72b-9b464ac754a2" providerId="ADAL" clId="{CA75A9EF-8875-4728-AD89-43E76A056252}" dt="2024-04-23T23:01:29.787" v="15512"/>
          <ac:spMkLst>
            <pc:docMk/>
            <pc:sldMk cId="2496647441" sldId="313"/>
            <ac:spMk id="6" creationId="{92A7F508-B7A7-7007-7994-E7E5FBF49EE6}"/>
          </ac:spMkLst>
        </pc:spChg>
        <pc:spChg chg="add mod">
          <ac:chgData name="Jiří Němec" userId="8a5a5902-35b1-41ab-a72b-9b464ac754a2" providerId="ADAL" clId="{CA75A9EF-8875-4728-AD89-43E76A056252}" dt="2024-04-23T23:12:59.286" v="16281" actId="20577"/>
          <ac:spMkLst>
            <pc:docMk/>
            <pc:sldMk cId="2496647441" sldId="313"/>
            <ac:spMk id="7" creationId="{C2AB9AD8-3F77-5D8D-CD37-13F4F5174A16}"/>
          </ac:spMkLst>
        </pc:spChg>
        <pc:spChg chg="add mod">
          <ac:chgData name="Jiří Němec" userId="8a5a5902-35b1-41ab-a72b-9b464ac754a2" providerId="ADAL" clId="{CA75A9EF-8875-4728-AD89-43E76A056252}" dt="2024-04-23T23:09:37.412" v="16071" actId="113"/>
          <ac:spMkLst>
            <pc:docMk/>
            <pc:sldMk cId="2496647441" sldId="313"/>
            <ac:spMk id="9" creationId="{657F48CD-D81C-00FA-F4AB-8AF259EB86D1}"/>
          </ac:spMkLst>
        </pc:spChg>
        <pc:picChg chg="add mod">
          <ac:chgData name="Jiří Němec" userId="8a5a5902-35b1-41ab-a72b-9b464ac754a2" providerId="ADAL" clId="{CA75A9EF-8875-4728-AD89-43E76A056252}" dt="2024-04-23T23:09:45.947" v="16072" actId="1076"/>
          <ac:picMkLst>
            <pc:docMk/>
            <pc:sldMk cId="2496647441" sldId="313"/>
            <ac:picMk id="5" creationId="{F363881C-840C-00C9-8C38-1726A62023E7}"/>
          </ac:picMkLst>
        </pc:picChg>
      </pc:sldChg>
      <pc:sldChg chg="addSp delSp modSp new mod ord setBg">
        <pc:chgData name="Jiří Němec" userId="8a5a5902-35b1-41ab-a72b-9b464ac754a2" providerId="ADAL" clId="{CA75A9EF-8875-4728-AD89-43E76A056252}" dt="2024-04-23T22:31:23.841" v="13923" actId="20577"/>
        <pc:sldMkLst>
          <pc:docMk/>
          <pc:sldMk cId="1608507031" sldId="314"/>
        </pc:sldMkLst>
        <pc:spChg chg="mod">
          <ac:chgData name="Jiří Němec" userId="8a5a5902-35b1-41ab-a72b-9b464ac754a2" providerId="ADAL" clId="{CA75A9EF-8875-4728-AD89-43E76A056252}" dt="2024-04-23T22:31:06.364" v="13920" actId="26606"/>
          <ac:spMkLst>
            <pc:docMk/>
            <pc:sldMk cId="1608507031" sldId="314"/>
            <ac:spMk id="2" creationId="{1E6439FC-CA9B-A71F-D356-F4A3E62471E7}"/>
          </ac:spMkLst>
        </pc:spChg>
        <pc:spChg chg="del mod">
          <ac:chgData name="Jiří Němec" userId="8a5a5902-35b1-41ab-a72b-9b464ac754a2" providerId="ADAL" clId="{CA75A9EF-8875-4728-AD89-43E76A056252}" dt="2024-04-23T22:13:43.439" v="13345" actId="931"/>
          <ac:spMkLst>
            <pc:docMk/>
            <pc:sldMk cId="1608507031" sldId="314"/>
            <ac:spMk id="3" creationId="{169E8DD9-6426-F300-ABED-D502955FB292}"/>
          </ac:spMkLst>
        </pc:spChg>
        <pc:spChg chg="add del">
          <ac:chgData name="Jiří Němec" userId="8a5a5902-35b1-41ab-a72b-9b464ac754a2" providerId="ADAL" clId="{CA75A9EF-8875-4728-AD89-43E76A056252}" dt="2024-04-23T22:14:45.471" v="13351" actId="26606"/>
          <ac:spMkLst>
            <pc:docMk/>
            <pc:sldMk cId="1608507031" sldId="314"/>
            <ac:spMk id="10" creationId="{665DBBEF-238B-476B-96AB-8AAC3224ECEA}"/>
          </ac:spMkLst>
        </pc:spChg>
        <pc:spChg chg="add del">
          <ac:chgData name="Jiří Němec" userId="8a5a5902-35b1-41ab-a72b-9b464ac754a2" providerId="ADAL" clId="{CA75A9EF-8875-4728-AD89-43E76A056252}" dt="2024-04-23T22:14:45.471" v="13351" actId="26606"/>
          <ac:spMkLst>
            <pc:docMk/>
            <pc:sldMk cId="1608507031" sldId="314"/>
            <ac:spMk id="12" creationId="{3FCFB1DE-0B7E-48CC-BA90-B2AB0889F9D6}"/>
          </ac:spMkLst>
        </pc:spChg>
        <pc:spChg chg="add mod ord">
          <ac:chgData name="Jiří Němec" userId="8a5a5902-35b1-41ab-a72b-9b464ac754a2" providerId="ADAL" clId="{CA75A9EF-8875-4728-AD89-43E76A056252}" dt="2024-04-23T22:31:23.841" v="13923" actId="20577"/>
          <ac:spMkLst>
            <pc:docMk/>
            <pc:sldMk cId="1608507031" sldId="314"/>
            <ac:spMk id="16" creationId="{CDA4F42E-E7E2-3233-0E21-7D86A5D209A9}"/>
          </ac:spMkLst>
        </pc:spChg>
        <pc:spChg chg="add del">
          <ac:chgData name="Jiří Němec" userId="8a5a5902-35b1-41ab-a72b-9b464ac754a2" providerId="ADAL" clId="{CA75A9EF-8875-4728-AD89-43E76A056252}" dt="2024-04-23T22:30:30.460" v="13913" actId="26606"/>
          <ac:spMkLst>
            <pc:docMk/>
            <pc:sldMk cId="1608507031" sldId="314"/>
            <ac:spMk id="19" creationId="{2B97F24A-32CE-4C1C-A50D-3016B394DCFB}"/>
          </ac:spMkLst>
        </pc:spChg>
        <pc:spChg chg="add del">
          <ac:chgData name="Jiří Němec" userId="8a5a5902-35b1-41ab-a72b-9b464ac754a2" providerId="ADAL" clId="{CA75A9EF-8875-4728-AD89-43E76A056252}" dt="2024-04-23T22:30:30.460" v="13913" actId="26606"/>
          <ac:spMkLst>
            <pc:docMk/>
            <pc:sldMk cId="1608507031" sldId="314"/>
            <ac:spMk id="21" creationId="{CD8B4F24-440B-49E9-B85D-733523DC064B}"/>
          </ac:spMkLst>
        </pc:spChg>
        <pc:spChg chg="add del">
          <ac:chgData name="Jiří Němec" userId="8a5a5902-35b1-41ab-a72b-9b464ac754a2" providerId="ADAL" clId="{CA75A9EF-8875-4728-AD89-43E76A056252}" dt="2024-04-23T22:30:23.111" v="13908" actId="26606"/>
          <ac:spMkLst>
            <pc:docMk/>
            <pc:sldMk cId="1608507031" sldId="314"/>
            <ac:spMk id="26" creationId="{2B97F24A-32CE-4C1C-A50D-3016B394DCFB}"/>
          </ac:spMkLst>
        </pc:spChg>
        <pc:spChg chg="add del">
          <ac:chgData name="Jiří Němec" userId="8a5a5902-35b1-41ab-a72b-9b464ac754a2" providerId="ADAL" clId="{CA75A9EF-8875-4728-AD89-43E76A056252}" dt="2024-04-23T22:30:23.111" v="13908" actId="26606"/>
          <ac:spMkLst>
            <pc:docMk/>
            <pc:sldMk cId="1608507031" sldId="314"/>
            <ac:spMk id="28" creationId="{CD8B4F24-440B-49E9-B85D-733523DC064B}"/>
          </ac:spMkLst>
        </pc:spChg>
        <pc:grpChg chg="add del">
          <ac:chgData name="Jiří Němec" userId="8a5a5902-35b1-41ab-a72b-9b464ac754a2" providerId="ADAL" clId="{CA75A9EF-8875-4728-AD89-43E76A056252}" dt="2024-04-23T22:30:28.330" v="13910" actId="26606"/>
          <ac:grpSpMkLst>
            <pc:docMk/>
            <pc:sldMk cId="1608507031" sldId="314"/>
            <ac:grpSpMk id="30" creationId="{6258F736-B256-8039-9DC6-F4E49A5C5AD5}"/>
          </ac:grpSpMkLst>
        </pc:grpChg>
        <pc:grpChg chg="add del">
          <ac:chgData name="Jiří Němec" userId="8a5a5902-35b1-41ab-a72b-9b464ac754a2" providerId="ADAL" clId="{CA75A9EF-8875-4728-AD89-43E76A056252}" dt="2024-04-23T22:30:30.455" v="13912" actId="26606"/>
          <ac:grpSpMkLst>
            <pc:docMk/>
            <pc:sldMk cId="1608507031" sldId="314"/>
            <ac:grpSpMk id="33" creationId="{1FD67D68-9B83-C338-8342-3348D8F22347}"/>
          </ac:grpSpMkLst>
        </pc:grpChg>
        <pc:grpChg chg="add del">
          <ac:chgData name="Jiří Němec" userId="8a5a5902-35b1-41ab-a72b-9b464ac754a2" providerId="ADAL" clId="{CA75A9EF-8875-4728-AD89-43E76A056252}" dt="2024-04-23T22:31:06.367" v="13921" actId="26606"/>
          <ac:grpSpMkLst>
            <pc:docMk/>
            <pc:sldMk cId="1608507031" sldId="314"/>
            <ac:grpSpMk id="37" creationId="{31C49F18-8757-4E87-5C2E-9D6D7B82BA3B}"/>
          </ac:grpSpMkLst>
        </pc:grpChg>
        <pc:grpChg chg="add del">
          <ac:chgData name="Jiří Němec" userId="8a5a5902-35b1-41ab-a72b-9b464ac754a2" providerId="ADAL" clId="{CA75A9EF-8875-4728-AD89-43E76A056252}" dt="2024-04-23T22:31:02.715" v="13916" actId="26606"/>
          <ac:grpSpMkLst>
            <pc:docMk/>
            <pc:sldMk cId="1608507031" sldId="314"/>
            <ac:grpSpMk id="43" creationId="{BE589684-54CA-64D8-C963-5F19FF75BF72}"/>
          </ac:grpSpMkLst>
        </pc:grpChg>
        <pc:grpChg chg="add del">
          <ac:chgData name="Jiří Němec" userId="8a5a5902-35b1-41ab-a72b-9b464ac754a2" providerId="ADAL" clId="{CA75A9EF-8875-4728-AD89-43E76A056252}" dt="2024-04-23T22:31:04.441" v="13918" actId="26606"/>
          <ac:grpSpMkLst>
            <pc:docMk/>
            <pc:sldMk cId="1608507031" sldId="314"/>
            <ac:grpSpMk id="47" creationId="{31C49F18-8757-4E87-5C2E-9D6D7B82BA3B}"/>
          </ac:grpSpMkLst>
        </pc:grpChg>
        <pc:grpChg chg="add del">
          <ac:chgData name="Jiří Němec" userId="8a5a5902-35b1-41ab-a72b-9b464ac754a2" providerId="ADAL" clId="{CA75A9EF-8875-4728-AD89-43E76A056252}" dt="2024-04-23T22:31:06.364" v="13920" actId="26606"/>
          <ac:grpSpMkLst>
            <pc:docMk/>
            <pc:sldMk cId="1608507031" sldId="314"/>
            <ac:grpSpMk id="51" creationId="{BE589684-54CA-64D8-C963-5F19FF75BF72}"/>
          </ac:grpSpMkLst>
        </pc:grpChg>
        <pc:grpChg chg="add">
          <ac:chgData name="Jiří Němec" userId="8a5a5902-35b1-41ab-a72b-9b464ac754a2" providerId="ADAL" clId="{CA75A9EF-8875-4728-AD89-43E76A056252}" dt="2024-04-23T22:31:06.367" v="13921" actId="26606"/>
          <ac:grpSpMkLst>
            <pc:docMk/>
            <pc:sldMk cId="1608507031" sldId="314"/>
            <ac:grpSpMk id="53" creationId="{31C49F18-8757-4E87-5C2E-9D6D7B82BA3B}"/>
          </ac:grpSpMkLst>
        </pc:grpChg>
        <pc:picChg chg="add mod">
          <ac:chgData name="Jiří Němec" userId="8a5a5902-35b1-41ab-a72b-9b464ac754a2" providerId="ADAL" clId="{CA75A9EF-8875-4728-AD89-43E76A056252}" dt="2024-04-23T22:31:06.364" v="13920" actId="26606"/>
          <ac:picMkLst>
            <pc:docMk/>
            <pc:sldMk cId="1608507031" sldId="314"/>
            <ac:picMk id="5" creationId="{13C5974D-6DAF-C057-71BA-364BB625C02E}"/>
          </ac:picMkLst>
        </pc:picChg>
      </pc:sldChg>
      <pc:sldChg chg="modSp new mod">
        <pc:chgData name="Jiří Němec" userId="8a5a5902-35b1-41ab-a72b-9b464ac754a2" providerId="ADAL" clId="{CA75A9EF-8875-4728-AD89-43E76A056252}" dt="2024-04-23T21:54:43.142" v="13251" actId="14100"/>
        <pc:sldMkLst>
          <pc:docMk/>
          <pc:sldMk cId="3346890127" sldId="315"/>
        </pc:sldMkLst>
        <pc:spChg chg="mod">
          <ac:chgData name="Jiří Němec" userId="8a5a5902-35b1-41ab-a72b-9b464ac754a2" providerId="ADAL" clId="{CA75A9EF-8875-4728-AD89-43E76A056252}" dt="2024-04-23T21:54:15.477" v="13249" actId="122"/>
          <ac:spMkLst>
            <pc:docMk/>
            <pc:sldMk cId="3346890127" sldId="315"/>
            <ac:spMk id="2" creationId="{971650BC-5985-34F4-A47D-04D1A39FC7C3}"/>
          </ac:spMkLst>
        </pc:spChg>
        <pc:spChg chg="mod">
          <ac:chgData name="Jiří Němec" userId="8a5a5902-35b1-41ab-a72b-9b464ac754a2" providerId="ADAL" clId="{CA75A9EF-8875-4728-AD89-43E76A056252}" dt="2024-04-23T21:54:43.142" v="13251" actId="14100"/>
          <ac:spMkLst>
            <pc:docMk/>
            <pc:sldMk cId="3346890127" sldId="315"/>
            <ac:spMk id="3" creationId="{02756052-F05F-9467-2286-46E0E0377900}"/>
          </ac:spMkLst>
        </pc:spChg>
      </pc:sldChg>
      <pc:sldChg chg="modSp new mod">
        <pc:chgData name="Jiří Němec" userId="8a5a5902-35b1-41ab-a72b-9b464ac754a2" providerId="ADAL" clId="{CA75A9EF-8875-4728-AD89-43E76A056252}" dt="2024-04-23T22:59:48.104" v="15481" actId="20577"/>
        <pc:sldMkLst>
          <pc:docMk/>
          <pc:sldMk cId="1774355792" sldId="316"/>
        </pc:sldMkLst>
        <pc:spChg chg="mod">
          <ac:chgData name="Jiří Němec" userId="8a5a5902-35b1-41ab-a72b-9b464ac754a2" providerId="ADAL" clId="{CA75A9EF-8875-4728-AD89-43E76A056252}" dt="2024-04-23T22:51:31.828" v="14781" actId="14100"/>
          <ac:spMkLst>
            <pc:docMk/>
            <pc:sldMk cId="1774355792" sldId="316"/>
            <ac:spMk id="2" creationId="{9465BDDC-31F6-89AB-BAC8-2A1C94F9F82C}"/>
          </ac:spMkLst>
        </pc:spChg>
        <pc:spChg chg="mod">
          <ac:chgData name="Jiří Němec" userId="8a5a5902-35b1-41ab-a72b-9b464ac754a2" providerId="ADAL" clId="{CA75A9EF-8875-4728-AD89-43E76A056252}" dt="2024-04-23T22:59:48.104" v="15481" actId="20577"/>
          <ac:spMkLst>
            <pc:docMk/>
            <pc:sldMk cId="1774355792" sldId="316"/>
            <ac:spMk id="3" creationId="{6F1BC6B6-F90F-3406-AECE-73EA8A496EBB}"/>
          </ac:spMkLst>
        </pc:spChg>
      </pc:sldChg>
    </pc:docChg>
  </pc:docChgLst>
  <pc:docChgLst>
    <pc:chgData name="Jiří Němec" userId="8a5a5902-35b1-41ab-a72b-9b464ac754a2" providerId="ADAL" clId="{A57C0A04-06C3-40C7-B1C6-1F1551BF7E8A}"/>
    <pc:docChg chg="custSel addSld modSld">
      <pc:chgData name="Jiří Němec" userId="8a5a5902-35b1-41ab-a72b-9b464ac754a2" providerId="ADAL" clId="{A57C0A04-06C3-40C7-B1C6-1F1551BF7E8A}" dt="2023-05-03T13:53:57.463" v="875" actId="20577"/>
      <pc:docMkLst>
        <pc:docMk/>
      </pc:docMkLst>
      <pc:sldChg chg="modSp mod">
        <pc:chgData name="Jiří Němec" userId="8a5a5902-35b1-41ab-a72b-9b464ac754a2" providerId="ADAL" clId="{A57C0A04-06C3-40C7-B1C6-1F1551BF7E8A}" dt="2023-05-03T12:48:04.770" v="54" actId="20577"/>
        <pc:sldMkLst>
          <pc:docMk/>
          <pc:sldMk cId="3884322531" sldId="306"/>
        </pc:sldMkLst>
        <pc:spChg chg="mod">
          <ac:chgData name="Jiří Němec" userId="8a5a5902-35b1-41ab-a72b-9b464ac754a2" providerId="ADAL" clId="{A57C0A04-06C3-40C7-B1C6-1F1551BF7E8A}" dt="2023-05-03T12:48:04.770" v="54" actId="20577"/>
          <ac:spMkLst>
            <pc:docMk/>
            <pc:sldMk cId="3884322531" sldId="306"/>
            <ac:spMk id="2" creationId="{7BD4C431-CC30-2AB9-DFEB-6652C6F491D1}"/>
          </ac:spMkLst>
        </pc:spChg>
      </pc:sldChg>
      <pc:sldChg chg="addSp modSp new mod">
        <pc:chgData name="Jiří Němec" userId="8a5a5902-35b1-41ab-a72b-9b464ac754a2" providerId="ADAL" clId="{A57C0A04-06C3-40C7-B1C6-1F1551BF7E8A}" dt="2023-05-03T13:05:35.527" v="528" actId="14100"/>
        <pc:sldMkLst>
          <pc:docMk/>
          <pc:sldMk cId="1860649813" sldId="307"/>
        </pc:sldMkLst>
        <pc:spChg chg="mod">
          <ac:chgData name="Jiří Němec" userId="8a5a5902-35b1-41ab-a72b-9b464ac754a2" providerId="ADAL" clId="{A57C0A04-06C3-40C7-B1C6-1F1551BF7E8A}" dt="2023-05-03T13:05:24.889" v="527" actId="1076"/>
          <ac:spMkLst>
            <pc:docMk/>
            <pc:sldMk cId="1860649813" sldId="307"/>
            <ac:spMk id="2" creationId="{50F5113E-BA9E-D32B-D784-100161807805}"/>
          </ac:spMkLst>
        </pc:spChg>
        <pc:spChg chg="mod">
          <ac:chgData name="Jiří Němec" userId="8a5a5902-35b1-41ab-a72b-9b464ac754a2" providerId="ADAL" clId="{A57C0A04-06C3-40C7-B1C6-1F1551BF7E8A}" dt="2023-05-03T13:05:01.382" v="522" actId="14100"/>
          <ac:spMkLst>
            <pc:docMk/>
            <pc:sldMk cId="1860649813" sldId="307"/>
            <ac:spMk id="3" creationId="{539799C4-5E18-D3EC-D1D5-76DFB70CC0B2}"/>
          </ac:spMkLst>
        </pc:spChg>
        <pc:picChg chg="add mod">
          <ac:chgData name="Jiří Němec" userId="8a5a5902-35b1-41ab-a72b-9b464ac754a2" providerId="ADAL" clId="{A57C0A04-06C3-40C7-B1C6-1F1551BF7E8A}" dt="2023-05-03T13:05:35.527" v="528" actId="14100"/>
          <ac:picMkLst>
            <pc:docMk/>
            <pc:sldMk cId="1860649813" sldId="307"/>
            <ac:picMk id="1026" creationId="{AF5777C9-101E-71E3-3A89-A830832E45B9}"/>
          </ac:picMkLst>
        </pc:picChg>
      </pc:sldChg>
      <pc:sldChg chg="addSp modSp new mod">
        <pc:chgData name="Jiří Němec" userId="8a5a5902-35b1-41ab-a72b-9b464ac754a2" providerId="ADAL" clId="{A57C0A04-06C3-40C7-B1C6-1F1551BF7E8A}" dt="2023-05-03T13:53:57.463" v="875" actId="20577"/>
        <pc:sldMkLst>
          <pc:docMk/>
          <pc:sldMk cId="2188311323" sldId="308"/>
        </pc:sldMkLst>
        <pc:spChg chg="mod">
          <ac:chgData name="Jiří Němec" userId="8a5a5902-35b1-41ab-a72b-9b464ac754a2" providerId="ADAL" clId="{A57C0A04-06C3-40C7-B1C6-1F1551BF7E8A}" dt="2023-05-03T13:53:57.463" v="875" actId="20577"/>
          <ac:spMkLst>
            <pc:docMk/>
            <pc:sldMk cId="2188311323" sldId="308"/>
            <ac:spMk id="2" creationId="{D143E1DE-A189-9D04-D575-6B3FF4D20193}"/>
          </ac:spMkLst>
        </pc:spChg>
        <pc:spChg chg="mod">
          <ac:chgData name="Jiří Němec" userId="8a5a5902-35b1-41ab-a72b-9b464ac754a2" providerId="ADAL" clId="{A57C0A04-06C3-40C7-B1C6-1F1551BF7E8A}" dt="2023-05-03T13:41:04.103" v="870" actId="114"/>
          <ac:spMkLst>
            <pc:docMk/>
            <pc:sldMk cId="2188311323" sldId="308"/>
            <ac:spMk id="3" creationId="{9B7E47CD-B7CE-AC3A-87CE-B02CE19D461E}"/>
          </ac:spMkLst>
        </pc:spChg>
        <pc:picChg chg="add mod">
          <ac:chgData name="Jiří Němec" userId="8a5a5902-35b1-41ab-a72b-9b464ac754a2" providerId="ADAL" clId="{A57C0A04-06C3-40C7-B1C6-1F1551BF7E8A}" dt="2023-05-03T13:32:06.143" v="601" actId="1076"/>
          <ac:picMkLst>
            <pc:docMk/>
            <pc:sldMk cId="2188311323" sldId="308"/>
            <ac:picMk id="2050" creationId="{BBBE2111-BF38-C1B2-37B8-DE918769D99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D36C17-0D28-41D7-A2A1-5E7697736CC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997C61-3AD4-4B9C-AFA8-DD68DC82C8D7}">
      <dgm:prSet/>
      <dgm:spPr/>
      <dgm:t>
        <a:bodyPr/>
        <a:lstStyle/>
        <a:p>
          <a:r>
            <a:rPr lang="cs-CZ"/>
            <a:t>Od června 1938 – jednání s Hlinkovou slovenskou ľudovou stranou o autonomii Slovenska</a:t>
          </a:r>
          <a:endParaRPr lang="en-US"/>
        </a:p>
      </dgm:t>
    </dgm:pt>
    <dgm:pt modelId="{EAA068E4-1244-4D11-911A-DF643CCD8D0E}" type="parTrans" cxnId="{8420CD69-A3BD-4816-97D0-7ADFA69D9C0E}">
      <dgm:prSet/>
      <dgm:spPr/>
      <dgm:t>
        <a:bodyPr/>
        <a:lstStyle/>
        <a:p>
          <a:endParaRPr lang="en-US"/>
        </a:p>
      </dgm:t>
    </dgm:pt>
    <dgm:pt modelId="{89AF6A89-28B6-4D38-A6B5-A4A569143C43}" type="sibTrans" cxnId="{8420CD69-A3BD-4816-97D0-7ADFA69D9C0E}">
      <dgm:prSet/>
      <dgm:spPr/>
      <dgm:t>
        <a:bodyPr/>
        <a:lstStyle/>
        <a:p>
          <a:endParaRPr lang="en-US"/>
        </a:p>
      </dgm:t>
    </dgm:pt>
    <dgm:pt modelId="{D92CD619-88E4-4A00-8D4F-F68DD21590E5}">
      <dgm:prSet/>
      <dgm:spPr/>
      <dgm:t>
        <a:bodyPr/>
        <a:lstStyle/>
        <a:p>
          <a:r>
            <a:rPr lang="cs-CZ" dirty="0"/>
            <a:t>Přechodná fáze – vytvoření faktické slovenské autonomie</a:t>
          </a:r>
        </a:p>
        <a:p>
          <a:r>
            <a:rPr lang="cs-CZ" dirty="0"/>
            <a:t>5. – 6. října 1939, Žilina: dohoda HSĽS s ostatními slovenskými politickými stranami o prosazování autonomii</a:t>
          </a:r>
          <a:endParaRPr lang="en-US" dirty="0"/>
        </a:p>
      </dgm:t>
    </dgm:pt>
    <dgm:pt modelId="{C97A3506-C070-4140-B499-4F48268669F2}" type="parTrans" cxnId="{1CDC41FD-8E56-43BD-831D-406C98EB6541}">
      <dgm:prSet/>
      <dgm:spPr/>
      <dgm:t>
        <a:bodyPr/>
        <a:lstStyle/>
        <a:p>
          <a:endParaRPr lang="en-US"/>
        </a:p>
      </dgm:t>
    </dgm:pt>
    <dgm:pt modelId="{6AF3E151-7084-4F28-B575-3A72168FDF5E}" type="sibTrans" cxnId="{1CDC41FD-8E56-43BD-831D-406C98EB6541}">
      <dgm:prSet/>
      <dgm:spPr/>
      <dgm:t>
        <a:bodyPr/>
        <a:lstStyle/>
        <a:p>
          <a:endParaRPr lang="en-US"/>
        </a:p>
      </dgm:t>
    </dgm:pt>
    <dgm:pt modelId="{047C883B-167C-40F5-AF16-3A37CB9E4387}">
      <dgm:prSet/>
      <dgm:spPr/>
      <dgm:t>
        <a:bodyPr/>
        <a:lstStyle/>
        <a:p>
          <a:r>
            <a:rPr lang="cs-CZ" dirty="0"/>
            <a:t>HSĽS vydala „Manifest slovenského národa“</a:t>
          </a:r>
        </a:p>
        <a:p>
          <a:r>
            <a:rPr lang="cs-CZ" dirty="0"/>
            <a:t>6. 10. 1938 </a:t>
          </a:r>
          <a:r>
            <a:rPr lang="cs-CZ" i="1" dirty="0"/>
            <a:t>Josef Tiso</a:t>
          </a:r>
          <a:r>
            <a:rPr lang="cs-CZ" dirty="0"/>
            <a:t> jmenován ministrem pro správu Slovenska</a:t>
          </a:r>
          <a:endParaRPr lang="en-US" dirty="0"/>
        </a:p>
      </dgm:t>
    </dgm:pt>
    <dgm:pt modelId="{16293425-BEF5-40B7-BEFF-DAA8C7A4FBB4}" type="parTrans" cxnId="{4A2A27EB-7540-4F57-B860-642DA54D101F}">
      <dgm:prSet/>
      <dgm:spPr/>
      <dgm:t>
        <a:bodyPr/>
        <a:lstStyle/>
        <a:p>
          <a:endParaRPr lang="en-US"/>
        </a:p>
      </dgm:t>
    </dgm:pt>
    <dgm:pt modelId="{24CEBD02-700D-4C04-AA86-D4C224B7FF96}" type="sibTrans" cxnId="{4A2A27EB-7540-4F57-B860-642DA54D101F}">
      <dgm:prSet/>
      <dgm:spPr/>
      <dgm:t>
        <a:bodyPr/>
        <a:lstStyle/>
        <a:p>
          <a:endParaRPr lang="en-US"/>
        </a:p>
      </dgm:t>
    </dgm:pt>
    <dgm:pt modelId="{8228C198-429C-4B49-95C3-912587018BE3}">
      <dgm:prSet/>
      <dgm:spPr/>
      <dgm:t>
        <a:bodyPr/>
        <a:lstStyle/>
        <a:p>
          <a:r>
            <a:rPr lang="cs-CZ"/>
            <a:t>7. 10. 1938 na Tisův návrh jmenována slovenská vláda, která začne úřadovat, zatímco státní správa zůstává ještě stejná</a:t>
          </a:r>
          <a:endParaRPr lang="en-US"/>
        </a:p>
      </dgm:t>
    </dgm:pt>
    <dgm:pt modelId="{CF3334AC-3F10-4CBA-B959-C34D602234E0}" type="parTrans" cxnId="{346B707D-71DE-4515-871E-9792B88FACD9}">
      <dgm:prSet/>
      <dgm:spPr/>
      <dgm:t>
        <a:bodyPr/>
        <a:lstStyle/>
        <a:p>
          <a:endParaRPr lang="en-US"/>
        </a:p>
      </dgm:t>
    </dgm:pt>
    <dgm:pt modelId="{D32D567A-3F9F-4C8B-A339-7AB81DC2A345}" type="sibTrans" cxnId="{346B707D-71DE-4515-871E-9792B88FACD9}">
      <dgm:prSet/>
      <dgm:spPr/>
      <dgm:t>
        <a:bodyPr/>
        <a:lstStyle/>
        <a:p>
          <a:endParaRPr lang="en-US"/>
        </a:p>
      </dgm:t>
    </dgm:pt>
    <dgm:pt modelId="{64F2A821-149D-4221-8B19-98A46EF6AD7B}">
      <dgm:prSet/>
      <dgm:spPr/>
      <dgm:t>
        <a:bodyPr/>
        <a:lstStyle/>
        <a:p>
          <a:r>
            <a:rPr lang="cs-CZ" dirty="0"/>
            <a:t>22. 11. 1938 Čs. národní shromáždění přijalo </a:t>
          </a:r>
          <a:r>
            <a:rPr lang="cs-CZ" b="1" dirty="0"/>
            <a:t>ústavní zákon o autonomii Slovenské krajiny </a:t>
          </a:r>
          <a:r>
            <a:rPr lang="cs-CZ" dirty="0"/>
            <a:t>a </a:t>
          </a:r>
          <a:r>
            <a:rPr lang="cs-CZ" b="1" dirty="0"/>
            <a:t>ústavní zákon o autonomii Podkarpatské Rusi</a:t>
          </a:r>
          <a:endParaRPr lang="en-US" b="1" dirty="0"/>
        </a:p>
      </dgm:t>
    </dgm:pt>
    <dgm:pt modelId="{B1F8CE71-D8FF-4C3C-A2F9-001D63CDB1AD}" type="parTrans" cxnId="{FAC94FF5-BD0A-452C-9D9A-FE2F54B7309D}">
      <dgm:prSet/>
      <dgm:spPr/>
      <dgm:t>
        <a:bodyPr/>
        <a:lstStyle/>
        <a:p>
          <a:endParaRPr lang="en-US"/>
        </a:p>
      </dgm:t>
    </dgm:pt>
    <dgm:pt modelId="{B263B470-9CC5-4921-ADCB-5FE653D1B40E}" type="sibTrans" cxnId="{FAC94FF5-BD0A-452C-9D9A-FE2F54B7309D}">
      <dgm:prSet/>
      <dgm:spPr/>
      <dgm:t>
        <a:bodyPr/>
        <a:lstStyle/>
        <a:p>
          <a:endParaRPr lang="en-US"/>
        </a:p>
      </dgm:t>
    </dgm:pt>
    <dgm:pt modelId="{E7EDCD2F-644E-45C5-90ED-1BD080B95634}" type="pres">
      <dgm:prSet presAssocID="{AFD36C17-0D28-41D7-A2A1-5E7697736CC5}" presName="vert0" presStyleCnt="0">
        <dgm:presLayoutVars>
          <dgm:dir/>
          <dgm:animOne val="branch"/>
          <dgm:animLvl val="lvl"/>
        </dgm:presLayoutVars>
      </dgm:prSet>
      <dgm:spPr/>
    </dgm:pt>
    <dgm:pt modelId="{15FBF725-CA2C-44B2-B35B-7F3EA424DDF2}" type="pres">
      <dgm:prSet presAssocID="{CB997C61-3AD4-4B9C-AFA8-DD68DC82C8D7}" presName="thickLine" presStyleLbl="alignNode1" presStyleIdx="0" presStyleCnt="5"/>
      <dgm:spPr/>
    </dgm:pt>
    <dgm:pt modelId="{DA4C0F9C-5E5B-4849-9C11-FC38F3B089FB}" type="pres">
      <dgm:prSet presAssocID="{CB997C61-3AD4-4B9C-AFA8-DD68DC82C8D7}" presName="horz1" presStyleCnt="0"/>
      <dgm:spPr/>
    </dgm:pt>
    <dgm:pt modelId="{3A0F5CA0-1ACA-45B6-A691-3713B136148A}" type="pres">
      <dgm:prSet presAssocID="{CB997C61-3AD4-4B9C-AFA8-DD68DC82C8D7}" presName="tx1" presStyleLbl="revTx" presStyleIdx="0" presStyleCnt="5"/>
      <dgm:spPr/>
    </dgm:pt>
    <dgm:pt modelId="{BF7A4473-3B70-45E8-879D-B67BC175F9A1}" type="pres">
      <dgm:prSet presAssocID="{CB997C61-3AD4-4B9C-AFA8-DD68DC82C8D7}" presName="vert1" presStyleCnt="0"/>
      <dgm:spPr/>
    </dgm:pt>
    <dgm:pt modelId="{E1F5162A-DDC1-4C80-AFE6-B074E29D4804}" type="pres">
      <dgm:prSet presAssocID="{D92CD619-88E4-4A00-8D4F-F68DD21590E5}" presName="thickLine" presStyleLbl="alignNode1" presStyleIdx="1" presStyleCnt="5"/>
      <dgm:spPr/>
    </dgm:pt>
    <dgm:pt modelId="{EDCBA965-3334-4AD9-929E-2FF4CCB2B5D2}" type="pres">
      <dgm:prSet presAssocID="{D92CD619-88E4-4A00-8D4F-F68DD21590E5}" presName="horz1" presStyleCnt="0"/>
      <dgm:spPr/>
    </dgm:pt>
    <dgm:pt modelId="{1A357D46-B8B4-4EFF-8464-92FF2A9D099F}" type="pres">
      <dgm:prSet presAssocID="{D92CD619-88E4-4A00-8D4F-F68DD21590E5}" presName="tx1" presStyleLbl="revTx" presStyleIdx="1" presStyleCnt="5"/>
      <dgm:spPr/>
    </dgm:pt>
    <dgm:pt modelId="{AE38EEE7-E1D2-48A4-AA59-510C1174AB32}" type="pres">
      <dgm:prSet presAssocID="{D92CD619-88E4-4A00-8D4F-F68DD21590E5}" presName="vert1" presStyleCnt="0"/>
      <dgm:spPr/>
    </dgm:pt>
    <dgm:pt modelId="{621E28EC-7F58-4557-89EF-3C380AD73C9F}" type="pres">
      <dgm:prSet presAssocID="{047C883B-167C-40F5-AF16-3A37CB9E4387}" presName="thickLine" presStyleLbl="alignNode1" presStyleIdx="2" presStyleCnt="5"/>
      <dgm:spPr/>
    </dgm:pt>
    <dgm:pt modelId="{DD7B0583-1037-4F44-9B00-034E97C9EDC0}" type="pres">
      <dgm:prSet presAssocID="{047C883B-167C-40F5-AF16-3A37CB9E4387}" presName="horz1" presStyleCnt="0"/>
      <dgm:spPr/>
    </dgm:pt>
    <dgm:pt modelId="{A982D4AE-7DF9-41DD-ABFB-B6FF41036464}" type="pres">
      <dgm:prSet presAssocID="{047C883B-167C-40F5-AF16-3A37CB9E4387}" presName="tx1" presStyleLbl="revTx" presStyleIdx="2" presStyleCnt="5"/>
      <dgm:spPr/>
    </dgm:pt>
    <dgm:pt modelId="{8FFB340A-F1EC-4182-838A-CFBCB6AB51B4}" type="pres">
      <dgm:prSet presAssocID="{047C883B-167C-40F5-AF16-3A37CB9E4387}" presName="vert1" presStyleCnt="0"/>
      <dgm:spPr/>
    </dgm:pt>
    <dgm:pt modelId="{127AA88F-FF92-4CAA-8FD0-84EEB6259DC8}" type="pres">
      <dgm:prSet presAssocID="{8228C198-429C-4B49-95C3-912587018BE3}" presName="thickLine" presStyleLbl="alignNode1" presStyleIdx="3" presStyleCnt="5"/>
      <dgm:spPr/>
    </dgm:pt>
    <dgm:pt modelId="{A1C79D4B-3FB8-4553-A52F-71DC0677EEEE}" type="pres">
      <dgm:prSet presAssocID="{8228C198-429C-4B49-95C3-912587018BE3}" presName="horz1" presStyleCnt="0"/>
      <dgm:spPr/>
    </dgm:pt>
    <dgm:pt modelId="{DD99D618-2BF4-486F-8C41-06E0A787EE95}" type="pres">
      <dgm:prSet presAssocID="{8228C198-429C-4B49-95C3-912587018BE3}" presName="tx1" presStyleLbl="revTx" presStyleIdx="3" presStyleCnt="5"/>
      <dgm:spPr/>
    </dgm:pt>
    <dgm:pt modelId="{3437B771-88FD-49D3-AF22-B917F5A40175}" type="pres">
      <dgm:prSet presAssocID="{8228C198-429C-4B49-95C3-912587018BE3}" presName="vert1" presStyleCnt="0"/>
      <dgm:spPr/>
    </dgm:pt>
    <dgm:pt modelId="{199B70CD-FC8A-41BF-AECE-458CE923A133}" type="pres">
      <dgm:prSet presAssocID="{64F2A821-149D-4221-8B19-98A46EF6AD7B}" presName="thickLine" presStyleLbl="alignNode1" presStyleIdx="4" presStyleCnt="5"/>
      <dgm:spPr/>
    </dgm:pt>
    <dgm:pt modelId="{2DA2E44B-C975-4416-8F3A-84A0C728CD77}" type="pres">
      <dgm:prSet presAssocID="{64F2A821-149D-4221-8B19-98A46EF6AD7B}" presName="horz1" presStyleCnt="0"/>
      <dgm:spPr/>
    </dgm:pt>
    <dgm:pt modelId="{D395B7E4-148A-4BDA-88F2-1D8A1EABE646}" type="pres">
      <dgm:prSet presAssocID="{64F2A821-149D-4221-8B19-98A46EF6AD7B}" presName="tx1" presStyleLbl="revTx" presStyleIdx="4" presStyleCnt="5"/>
      <dgm:spPr/>
    </dgm:pt>
    <dgm:pt modelId="{43F14F53-8F06-4F50-84F3-F89B7D4DCE51}" type="pres">
      <dgm:prSet presAssocID="{64F2A821-149D-4221-8B19-98A46EF6AD7B}" presName="vert1" presStyleCnt="0"/>
      <dgm:spPr/>
    </dgm:pt>
  </dgm:ptLst>
  <dgm:cxnLst>
    <dgm:cxn modelId="{8D4FE405-CBB0-41DC-B409-851C1ACE52B3}" type="presOf" srcId="{64F2A821-149D-4221-8B19-98A46EF6AD7B}" destId="{D395B7E4-148A-4BDA-88F2-1D8A1EABE646}" srcOrd="0" destOrd="0" presId="urn:microsoft.com/office/officeart/2008/layout/LinedList"/>
    <dgm:cxn modelId="{CB93CD0A-B962-4A37-B16C-F8DFF049A39B}" type="presOf" srcId="{CB997C61-3AD4-4B9C-AFA8-DD68DC82C8D7}" destId="{3A0F5CA0-1ACA-45B6-A691-3713B136148A}" srcOrd="0" destOrd="0" presId="urn:microsoft.com/office/officeart/2008/layout/LinedList"/>
    <dgm:cxn modelId="{CE737120-E5BE-45A7-80A7-DBC422472C3A}" type="presOf" srcId="{047C883B-167C-40F5-AF16-3A37CB9E4387}" destId="{A982D4AE-7DF9-41DD-ABFB-B6FF41036464}" srcOrd="0" destOrd="0" presId="urn:microsoft.com/office/officeart/2008/layout/LinedList"/>
    <dgm:cxn modelId="{AE982C26-8BA8-4F7E-B651-F54887F8FFB7}" type="presOf" srcId="{D92CD619-88E4-4A00-8D4F-F68DD21590E5}" destId="{1A357D46-B8B4-4EFF-8464-92FF2A9D099F}" srcOrd="0" destOrd="0" presId="urn:microsoft.com/office/officeart/2008/layout/LinedList"/>
    <dgm:cxn modelId="{40FB0B40-B366-467C-9AD7-59C0C7730967}" type="presOf" srcId="{AFD36C17-0D28-41D7-A2A1-5E7697736CC5}" destId="{E7EDCD2F-644E-45C5-90ED-1BD080B95634}" srcOrd="0" destOrd="0" presId="urn:microsoft.com/office/officeart/2008/layout/LinedList"/>
    <dgm:cxn modelId="{8420CD69-A3BD-4816-97D0-7ADFA69D9C0E}" srcId="{AFD36C17-0D28-41D7-A2A1-5E7697736CC5}" destId="{CB997C61-3AD4-4B9C-AFA8-DD68DC82C8D7}" srcOrd="0" destOrd="0" parTransId="{EAA068E4-1244-4D11-911A-DF643CCD8D0E}" sibTransId="{89AF6A89-28B6-4D38-A6B5-A4A569143C43}"/>
    <dgm:cxn modelId="{346B707D-71DE-4515-871E-9792B88FACD9}" srcId="{AFD36C17-0D28-41D7-A2A1-5E7697736CC5}" destId="{8228C198-429C-4B49-95C3-912587018BE3}" srcOrd="3" destOrd="0" parTransId="{CF3334AC-3F10-4CBA-B959-C34D602234E0}" sibTransId="{D32D567A-3F9F-4C8B-A339-7AB81DC2A345}"/>
    <dgm:cxn modelId="{117364B7-AA83-4EAC-BD31-30E72AD693AF}" type="presOf" srcId="{8228C198-429C-4B49-95C3-912587018BE3}" destId="{DD99D618-2BF4-486F-8C41-06E0A787EE95}" srcOrd="0" destOrd="0" presId="urn:microsoft.com/office/officeart/2008/layout/LinedList"/>
    <dgm:cxn modelId="{4A2A27EB-7540-4F57-B860-642DA54D101F}" srcId="{AFD36C17-0D28-41D7-A2A1-5E7697736CC5}" destId="{047C883B-167C-40F5-AF16-3A37CB9E4387}" srcOrd="2" destOrd="0" parTransId="{16293425-BEF5-40B7-BEFF-DAA8C7A4FBB4}" sibTransId="{24CEBD02-700D-4C04-AA86-D4C224B7FF96}"/>
    <dgm:cxn modelId="{FAC94FF5-BD0A-452C-9D9A-FE2F54B7309D}" srcId="{AFD36C17-0D28-41D7-A2A1-5E7697736CC5}" destId="{64F2A821-149D-4221-8B19-98A46EF6AD7B}" srcOrd="4" destOrd="0" parTransId="{B1F8CE71-D8FF-4C3C-A2F9-001D63CDB1AD}" sibTransId="{B263B470-9CC5-4921-ADCB-5FE653D1B40E}"/>
    <dgm:cxn modelId="{1CDC41FD-8E56-43BD-831D-406C98EB6541}" srcId="{AFD36C17-0D28-41D7-A2A1-5E7697736CC5}" destId="{D92CD619-88E4-4A00-8D4F-F68DD21590E5}" srcOrd="1" destOrd="0" parTransId="{C97A3506-C070-4140-B499-4F48268669F2}" sibTransId="{6AF3E151-7084-4F28-B575-3A72168FDF5E}"/>
    <dgm:cxn modelId="{F118592A-BED9-4B1C-ABA3-6A079E7345D6}" type="presParOf" srcId="{E7EDCD2F-644E-45C5-90ED-1BD080B95634}" destId="{15FBF725-CA2C-44B2-B35B-7F3EA424DDF2}" srcOrd="0" destOrd="0" presId="urn:microsoft.com/office/officeart/2008/layout/LinedList"/>
    <dgm:cxn modelId="{59979D03-B8D5-4FA3-8D80-791B5453E2D4}" type="presParOf" srcId="{E7EDCD2F-644E-45C5-90ED-1BD080B95634}" destId="{DA4C0F9C-5E5B-4849-9C11-FC38F3B089FB}" srcOrd="1" destOrd="0" presId="urn:microsoft.com/office/officeart/2008/layout/LinedList"/>
    <dgm:cxn modelId="{4190779E-8BFB-4243-94EB-6A65FB8CB35F}" type="presParOf" srcId="{DA4C0F9C-5E5B-4849-9C11-FC38F3B089FB}" destId="{3A0F5CA0-1ACA-45B6-A691-3713B136148A}" srcOrd="0" destOrd="0" presId="urn:microsoft.com/office/officeart/2008/layout/LinedList"/>
    <dgm:cxn modelId="{668E9093-38B7-4938-AB03-157EF5409B2A}" type="presParOf" srcId="{DA4C0F9C-5E5B-4849-9C11-FC38F3B089FB}" destId="{BF7A4473-3B70-45E8-879D-B67BC175F9A1}" srcOrd="1" destOrd="0" presId="urn:microsoft.com/office/officeart/2008/layout/LinedList"/>
    <dgm:cxn modelId="{CBF7F045-73BF-4B91-8364-FF2BB11CE111}" type="presParOf" srcId="{E7EDCD2F-644E-45C5-90ED-1BD080B95634}" destId="{E1F5162A-DDC1-4C80-AFE6-B074E29D4804}" srcOrd="2" destOrd="0" presId="urn:microsoft.com/office/officeart/2008/layout/LinedList"/>
    <dgm:cxn modelId="{BA5ECDEC-65B4-404E-BAAE-B6305EE7A53A}" type="presParOf" srcId="{E7EDCD2F-644E-45C5-90ED-1BD080B95634}" destId="{EDCBA965-3334-4AD9-929E-2FF4CCB2B5D2}" srcOrd="3" destOrd="0" presId="urn:microsoft.com/office/officeart/2008/layout/LinedList"/>
    <dgm:cxn modelId="{AB2B7918-812F-47AC-8575-0D71B3539F07}" type="presParOf" srcId="{EDCBA965-3334-4AD9-929E-2FF4CCB2B5D2}" destId="{1A357D46-B8B4-4EFF-8464-92FF2A9D099F}" srcOrd="0" destOrd="0" presId="urn:microsoft.com/office/officeart/2008/layout/LinedList"/>
    <dgm:cxn modelId="{F366DA2E-632B-45E4-B8C3-8CEC1876FEE5}" type="presParOf" srcId="{EDCBA965-3334-4AD9-929E-2FF4CCB2B5D2}" destId="{AE38EEE7-E1D2-48A4-AA59-510C1174AB32}" srcOrd="1" destOrd="0" presId="urn:microsoft.com/office/officeart/2008/layout/LinedList"/>
    <dgm:cxn modelId="{8A700A4B-3611-4062-BB86-EC95CFE6394B}" type="presParOf" srcId="{E7EDCD2F-644E-45C5-90ED-1BD080B95634}" destId="{621E28EC-7F58-4557-89EF-3C380AD73C9F}" srcOrd="4" destOrd="0" presId="urn:microsoft.com/office/officeart/2008/layout/LinedList"/>
    <dgm:cxn modelId="{C2CC1D67-4436-4EFC-A605-E856F85E48A1}" type="presParOf" srcId="{E7EDCD2F-644E-45C5-90ED-1BD080B95634}" destId="{DD7B0583-1037-4F44-9B00-034E97C9EDC0}" srcOrd="5" destOrd="0" presId="urn:microsoft.com/office/officeart/2008/layout/LinedList"/>
    <dgm:cxn modelId="{E2D8CD2B-547F-4EC7-9399-E5CFD6E887BD}" type="presParOf" srcId="{DD7B0583-1037-4F44-9B00-034E97C9EDC0}" destId="{A982D4AE-7DF9-41DD-ABFB-B6FF41036464}" srcOrd="0" destOrd="0" presId="urn:microsoft.com/office/officeart/2008/layout/LinedList"/>
    <dgm:cxn modelId="{8C7A0AB7-D140-46D3-890A-CB0CE6AB3739}" type="presParOf" srcId="{DD7B0583-1037-4F44-9B00-034E97C9EDC0}" destId="{8FFB340A-F1EC-4182-838A-CFBCB6AB51B4}" srcOrd="1" destOrd="0" presId="urn:microsoft.com/office/officeart/2008/layout/LinedList"/>
    <dgm:cxn modelId="{698607D6-E237-4ACE-92F7-C379A65EA303}" type="presParOf" srcId="{E7EDCD2F-644E-45C5-90ED-1BD080B95634}" destId="{127AA88F-FF92-4CAA-8FD0-84EEB6259DC8}" srcOrd="6" destOrd="0" presId="urn:microsoft.com/office/officeart/2008/layout/LinedList"/>
    <dgm:cxn modelId="{C806FCAA-25E3-4114-962D-02DEC3282F85}" type="presParOf" srcId="{E7EDCD2F-644E-45C5-90ED-1BD080B95634}" destId="{A1C79D4B-3FB8-4553-A52F-71DC0677EEEE}" srcOrd="7" destOrd="0" presId="urn:microsoft.com/office/officeart/2008/layout/LinedList"/>
    <dgm:cxn modelId="{8C917FB5-B238-44AC-AB76-AB5DD0E4311F}" type="presParOf" srcId="{A1C79D4B-3FB8-4553-A52F-71DC0677EEEE}" destId="{DD99D618-2BF4-486F-8C41-06E0A787EE95}" srcOrd="0" destOrd="0" presId="urn:microsoft.com/office/officeart/2008/layout/LinedList"/>
    <dgm:cxn modelId="{C15B8010-8167-4FDC-8752-D5D01C9799D6}" type="presParOf" srcId="{A1C79D4B-3FB8-4553-A52F-71DC0677EEEE}" destId="{3437B771-88FD-49D3-AF22-B917F5A40175}" srcOrd="1" destOrd="0" presId="urn:microsoft.com/office/officeart/2008/layout/LinedList"/>
    <dgm:cxn modelId="{2D0CE17F-D673-4C9C-916B-510480678882}" type="presParOf" srcId="{E7EDCD2F-644E-45C5-90ED-1BD080B95634}" destId="{199B70CD-FC8A-41BF-AECE-458CE923A133}" srcOrd="8" destOrd="0" presId="urn:microsoft.com/office/officeart/2008/layout/LinedList"/>
    <dgm:cxn modelId="{4226AF28-CA64-4682-9B55-B6309C2813B4}" type="presParOf" srcId="{E7EDCD2F-644E-45C5-90ED-1BD080B95634}" destId="{2DA2E44B-C975-4416-8F3A-84A0C728CD77}" srcOrd="9" destOrd="0" presId="urn:microsoft.com/office/officeart/2008/layout/LinedList"/>
    <dgm:cxn modelId="{366D0374-4CA7-4407-B040-259996DADAB1}" type="presParOf" srcId="{2DA2E44B-C975-4416-8F3A-84A0C728CD77}" destId="{D395B7E4-148A-4BDA-88F2-1D8A1EABE646}" srcOrd="0" destOrd="0" presId="urn:microsoft.com/office/officeart/2008/layout/LinedList"/>
    <dgm:cxn modelId="{739C0634-8FBF-4849-B80F-52210688C465}" type="presParOf" srcId="{2DA2E44B-C975-4416-8F3A-84A0C728CD77}" destId="{43F14F53-8F06-4F50-84F3-F89B7D4DCE5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BF725-CA2C-44B2-B35B-7F3EA424DDF2}">
      <dsp:nvSpPr>
        <dsp:cNvPr id="0" name=""/>
        <dsp:cNvSpPr/>
      </dsp:nvSpPr>
      <dsp:spPr>
        <a:xfrm>
          <a:off x="0" y="54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F5CA0-1ACA-45B6-A691-3713B136148A}">
      <dsp:nvSpPr>
        <dsp:cNvPr id="0" name=""/>
        <dsp:cNvSpPr/>
      </dsp:nvSpPr>
      <dsp:spPr>
        <a:xfrm>
          <a:off x="0" y="546"/>
          <a:ext cx="10515600" cy="895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Od června 1938 – jednání s Hlinkovou slovenskou ľudovou stranou o autonomii Slovenska</a:t>
          </a:r>
          <a:endParaRPr lang="en-US" sz="1800" kern="1200"/>
        </a:p>
      </dsp:txBody>
      <dsp:txXfrm>
        <a:off x="0" y="546"/>
        <a:ext cx="10515600" cy="895838"/>
      </dsp:txXfrm>
    </dsp:sp>
    <dsp:sp modelId="{E1F5162A-DDC1-4C80-AFE6-B074E29D4804}">
      <dsp:nvSpPr>
        <dsp:cNvPr id="0" name=""/>
        <dsp:cNvSpPr/>
      </dsp:nvSpPr>
      <dsp:spPr>
        <a:xfrm>
          <a:off x="0" y="89638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357D46-B8B4-4EFF-8464-92FF2A9D099F}">
      <dsp:nvSpPr>
        <dsp:cNvPr id="0" name=""/>
        <dsp:cNvSpPr/>
      </dsp:nvSpPr>
      <dsp:spPr>
        <a:xfrm>
          <a:off x="0" y="896384"/>
          <a:ext cx="10515600" cy="895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Přechodná fáze – vytvoření faktické slovenské autonomie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5. – 6. října 1939, Žilina: dohoda HSĽS s ostatními slovenskými politickými stranami o prosazování autonomii</a:t>
          </a:r>
          <a:endParaRPr lang="en-US" sz="1800" kern="1200" dirty="0"/>
        </a:p>
      </dsp:txBody>
      <dsp:txXfrm>
        <a:off x="0" y="896384"/>
        <a:ext cx="10515600" cy="895838"/>
      </dsp:txXfrm>
    </dsp:sp>
    <dsp:sp modelId="{621E28EC-7F58-4557-89EF-3C380AD73C9F}">
      <dsp:nvSpPr>
        <dsp:cNvPr id="0" name=""/>
        <dsp:cNvSpPr/>
      </dsp:nvSpPr>
      <dsp:spPr>
        <a:xfrm>
          <a:off x="0" y="179222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2D4AE-7DF9-41DD-ABFB-B6FF41036464}">
      <dsp:nvSpPr>
        <dsp:cNvPr id="0" name=""/>
        <dsp:cNvSpPr/>
      </dsp:nvSpPr>
      <dsp:spPr>
        <a:xfrm>
          <a:off x="0" y="1792222"/>
          <a:ext cx="10515600" cy="895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HSĽS vydala „Manifest slovenského národa“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6. 10. 1938 </a:t>
          </a:r>
          <a:r>
            <a:rPr lang="cs-CZ" sz="1800" i="1" kern="1200" dirty="0"/>
            <a:t>Josef Tiso</a:t>
          </a:r>
          <a:r>
            <a:rPr lang="cs-CZ" sz="1800" kern="1200" dirty="0"/>
            <a:t> jmenován ministrem pro správu Slovenska</a:t>
          </a:r>
          <a:endParaRPr lang="en-US" sz="1800" kern="1200" dirty="0"/>
        </a:p>
      </dsp:txBody>
      <dsp:txXfrm>
        <a:off x="0" y="1792222"/>
        <a:ext cx="10515600" cy="895838"/>
      </dsp:txXfrm>
    </dsp:sp>
    <dsp:sp modelId="{127AA88F-FF92-4CAA-8FD0-84EEB6259DC8}">
      <dsp:nvSpPr>
        <dsp:cNvPr id="0" name=""/>
        <dsp:cNvSpPr/>
      </dsp:nvSpPr>
      <dsp:spPr>
        <a:xfrm>
          <a:off x="0" y="268806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9D618-2BF4-486F-8C41-06E0A787EE95}">
      <dsp:nvSpPr>
        <dsp:cNvPr id="0" name=""/>
        <dsp:cNvSpPr/>
      </dsp:nvSpPr>
      <dsp:spPr>
        <a:xfrm>
          <a:off x="0" y="2688061"/>
          <a:ext cx="10515600" cy="895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7. 10. 1938 na Tisův návrh jmenována slovenská vláda, která začne úřadovat, zatímco státní správa zůstává ještě stejná</a:t>
          </a:r>
          <a:endParaRPr lang="en-US" sz="1800" kern="1200"/>
        </a:p>
      </dsp:txBody>
      <dsp:txXfrm>
        <a:off x="0" y="2688061"/>
        <a:ext cx="10515600" cy="895838"/>
      </dsp:txXfrm>
    </dsp:sp>
    <dsp:sp modelId="{199B70CD-FC8A-41BF-AECE-458CE923A133}">
      <dsp:nvSpPr>
        <dsp:cNvPr id="0" name=""/>
        <dsp:cNvSpPr/>
      </dsp:nvSpPr>
      <dsp:spPr>
        <a:xfrm>
          <a:off x="0" y="358389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5B7E4-148A-4BDA-88F2-1D8A1EABE646}">
      <dsp:nvSpPr>
        <dsp:cNvPr id="0" name=""/>
        <dsp:cNvSpPr/>
      </dsp:nvSpPr>
      <dsp:spPr>
        <a:xfrm>
          <a:off x="0" y="3583899"/>
          <a:ext cx="10515600" cy="895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22. 11. 1938 Čs. národní shromáždění přijalo </a:t>
          </a:r>
          <a:r>
            <a:rPr lang="cs-CZ" sz="1800" b="1" kern="1200" dirty="0"/>
            <a:t>ústavní zákon o autonomii Slovenské krajiny </a:t>
          </a:r>
          <a:r>
            <a:rPr lang="cs-CZ" sz="1800" kern="1200" dirty="0"/>
            <a:t>a </a:t>
          </a:r>
          <a:r>
            <a:rPr lang="cs-CZ" sz="1800" b="1" kern="1200" dirty="0"/>
            <a:t>ústavní zákon o autonomii Podkarpatské Rusi</a:t>
          </a:r>
          <a:endParaRPr lang="en-US" sz="1800" b="1" kern="1200" dirty="0"/>
        </a:p>
      </dsp:txBody>
      <dsp:txXfrm>
        <a:off x="0" y="3583899"/>
        <a:ext cx="10515600" cy="895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69E60-2C19-AECA-7F71-558B28EB7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A48344B-43B9-0983-1FCC-B99A2E0C0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349996-73C6-4127-DB22-3A1030B5B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8DD0-49BB-4970-926B-127F06E24D27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937A6A-DE3F-54F4-9F1E-5D4231B2A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AE7A6E-E300-C7F2-9D3E-E08A46DA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B313-3A74-40FE-80EB-17064B51D6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03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D1D15-371B-A501-54C9-BAA86FCB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BE5C94-C91F-E3D6-3156-1F8535098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BC2A10-BBD2-71E6-7134-26CB6E013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8DD0-49BB-4970-926B-127F06E24D27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1D5588-11AB-E30E-9715-49B3A3D3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7270E3-0045-0074-8D5A-9197A731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B313-3A74-40FE-80EB-17064B51D6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52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B687454-48A2-8E42-4DD8-CE698E7D2E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CF74B2C-D35C-9B6C-F7A8-02BD7E368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9FC7F4-CCBC-DAA9-868F-FBFBB3C1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8DD0-49BB-4970-926B-127F06E24D27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80F419-1C7A-5C75-6BD4-A2D811B59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36D296-8C11-FEE0-A961-92DD33C2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B313-3A74-40FE-80EB-17064B51D6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0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307C5-4C3B-34BE-D83E-7090B8590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61AA5D-B7B8-0149-E983-209A57F44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53740E-B259-FC0E-3819-3275E3FBD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8DD0-49BB-4970-926B-127F06E24D27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DBD224-4EF9-D1B8-5593-3609E902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B2A466-E5A8-AE4B-1F9A-1BA542BA4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B313-3A74-40FE-80EB-17064B51D6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10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E198E-D2FA-C270-1FF0-E9E2BAA7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81DA23-BFA3-E7D2-0529-E43292743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511652-1B9C-D7B5-B0F7-BE439A059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8DD0-49BB-4970-926B-127F06E24D27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AC7D1E-F46B-A4FB-F43B-EE573FA6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7350A1-4A3A-5304-E913-D6754D0B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B313-3A74-40FE-80EB-17064B51D6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24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DAB77-4B92-B701-AE75-11E37D405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AF08A-61B8-2587-93F7-1143C9C5D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5406F0-1110-2A5B-179F-F86CBB171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F02AE4-B67E-CE41-1634-CBD1B707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8DD0-49BB-4970-926B-127F06E24D27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F20406-82C2-13C5-D4B7-9F13649B9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BC0E33-2E8D-2704-E280-E828B817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B313-3A74-40FE-80EB-17064B51D6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20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F8C1C2-9E7D-5E01-FD13-FFF0504C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8AAA3D-5C16-1DBF-4310-4C4E62519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1D7087-EAB7-0B97-B224-D7A3B539E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CE11CEB-D02B-8932-D79A-3CBA5FE10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30EF6A4-D111-22A1-4C07-8F9AD5E33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9C437F6-12B3-719E-D3CE-C389D9E1D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8DD0-49BB-4970-926B-127F06E24D27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B183AA3-5F09-A45A-4BB1-D0687343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6E63B62-538C-783E-631D-E4EB1A23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B313-3A74-40FE-80EB-17064B51D6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86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D422B-6511-1B94-500B-E45DA19E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41A4D5F-D293-CE88-259A-44246A4A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8DD0-49BB-4970-926B-127F06E24D27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636F88F-F1C0-9659-A85D-5FCB9191D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1339669-264B-30FC-AC65-D90F0E56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B313-3A74-40FE-80EB-17064B51D6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51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02C2D8A-5216-88E9-E065-0119CEA8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8DD0-49BB-4970-926B-127F06E24D27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60530F3-8392-DE13-8B8E-54888D92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7AE89E1-2940-9E59-DD05-66946FB8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B313-3A74-40FE-80EB-17064B51D6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7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12EDD0-74FF-9AE0-E86A-D180DEA2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4FA42B-7B3C-25E8-04CC-CC173AA5C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2F46F1-0A07-CF60-70E1-00C2D9978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35DB7FB-128C-8639-5C75-5D88C823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8DD0-49BB-4970-926B-127F06E24D27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4EEC03-48DC-FB84-262B-81E309F40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C4F008-0325-0C5C-B20F-019CF325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B313-3A74-40FE-80EB-17064B51D6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52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442E2B-49D1-0B80-C1E6-64B7656E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3F50BD2-0FD7-3CFE-B56D-937A77DBC4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774FE5-0844-A940-3E0B-443DACD20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A829B7E-045C-599B-5B78-3B4C68A65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8DD0-49BB-4970-926B-127F06E24D27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922B7D-CDBB-7790-940A-4BD85BE4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2F1CAC-2BF9-1865-1B27-471351ECC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B313-3A74-40FE-80EB-17064B51D6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12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242C456-C44E-095C-E4B3-85A9A06E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3C9CBA-96E8-9068-AE28-11366221B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6EA360-7084-D34B-29A1-16278E476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08DD0-49BB-4970-926B-127F06E24D27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63036F-6062-A751-1F2D-A388C3D40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4AD823-DB86-DCE1-D48E-69F5D68A7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AB313-3A74-40FE-80EB-17064B51D6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69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3BBB1B-F664-523C-B242-E29D7C281F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Dějiny správy 1938-1945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858017-E5D2-CAF3-440D-E913F93099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Druhá republika</a:t>
            </a:r>
          </a:p>
          <a:p>
            <a:r>
              <a:rPr lang="cs-CZ" dirty="0"/>
              <a:t>Protektorát Čechy a Morava</a:t>
            </a:r>
          </a:p>
        </p:txBody>
      </p:sp>
    </p:spTree>
    <p:extLst>
      <p:ext uri="{BB962C8B-B14F-4D97-AF65-F5344CB8AC3E}">
        <p14:creationId xmlns:p14="http://schemas.microsoft.com/office/powerpoint/2010/main" val="362656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B3E2D-731F-3195-59E7-D834CF501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3" y="2802766"/>
            <a:ext cx="5402520" cy="4342023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Říšská župa Sudety</a:t>
            </a:r>
            <a:br>
              <a:rPr lang="cs-CZ" dirty="0"/>
            </a:br>
            <a:r>
              <a:rPr lang="cs-CZ" sz="2800" dirty="0"/>
              <a:t>(</a:t>
            </a:r>
            <a:r>
              <a:rPr lang="cs-CZ" sz="2800" i="1" dirty="0" err="1"/>
              <a:t>Reichsgau</a:t>
            </a:r>
            <a:r>
              <a:rPr lang="cs-CZ" sz="2800" i="1" dirty="0"/>
              <a:t> </a:t>
            </a:r>
            <a:r>
              <a:rPr lang="cs-CZ" sz="2800" i="1" dirty="0" err="1"/>
              <a:t>Sudetenland</a:t>
            </a:r>
            <a:r>
              <a:rPr lang="cs-CZ" sz="2800" dirty="0"/>
              <a:t>)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/>
              <a:t>území připojeno 21. 11. 1938 </a:t>
            </a:r>
            <a:br>
              <a:rPr lang="cs-CZ" sz="2400" dirty="0"/>
            </a:br>
            <a:r>
              <a:rPr lang="cs-CZ" sz="2400" dirty="0"/>
              <a:t>cca 22 600 km</a:t>
            </a:r>
            <a:br>
              <a:rPr lang="cs-CZ" sz="2400" dirty="0"/>
            </a:br>
            <a:r>
              <a:rPr lang="cs-CZ" sz="2400" dirty="0"/>
              <a:t>2 945 000 obyvatel (1939)</a:t>
            </a:r>
            <a:br>
              <a:rPr lang="cs-CZ" sz="2400" dirty="0"/>
            </a:br>
            <a:r>
              <a:rPr lang="cs-CZ" sz="2400" dirty="0"/>
              <a:t>Zákon o sudetské župě z 14. dubna1938 </a:t>
            </a:r>
          </a:p>
        </p:txBody>
      </p:sp>
      <p:pic>
        <p:nvPicPr>
          <p:cNvPr id="5" name="Zástupný obsah 4" descr="Obsah obrázku šíp&#10;&#10;Popis byl vytvořen automaticky">
            <a:extLst>
              <a:ext uri="{FF2B5EF4-FFF2-40B4-BE49-F238E27FC236}">
                <a16:creationId xmlns:a16="http://schemas.microsoft.com/office/drawing/2014/main" id="{ECA1D627-FF4C-CA2C-F370-D91A29050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75" y="328953"/>
            <a:ext cx="2089189" cy="252597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D204673-DD18-0B03-AB13-D1B81E2C91A4}"/>
              </a:ext>
            </a:extLst>
          </p:cNvPr>
          <p:cNvSpPr txBox="1"/>
          <p:nvPr/>
        </p:nvSpPr>
        <p:spPr>
          <a:xfrm>
            <a:off x="7391832" y="206828"/>
            <a:ext cx="41433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Říšská župa </a:t>
            </a:r>
            <a:r>
              <a:rPr lang="cs-CZ" dirty="0"/>
              <a:t>- nový nacistický typ správního celku Velkoněmecké říše pro připojeném území, první vznikly z území anektovaného Rakouska. Kopírovala území stranických žup. Spolu s rakouskými měly být Říšská župa Sudety tzv. „vzorovými župami“ pro budoucí správní reformy v Německu.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C3DD8-F2FF-D4A6-D708-BB327B964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223" y="2671930"/>
            <a:ext cx="4642449" cy="397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592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9DFB27-D6C7-2ED9-BB17-F3A0BD682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sz="5400" dirty="0"/>
              <a:t>Říšské místodržitelství</a:t>
            </a:r>
          </a:p>
        </p:txBody>
      </p:sp>
      <p:pic>
        <p:nvPicPr>
          <p:cNvPr id="5" name="Obrázek 4" descr="Obsah obrázku text, osoba, muž, vojenská uniforma&#10;&#10;Popis byl vytvořen automaticky">
            <a:extLst>
              <a:ext uri="{FF2B5EF4-FFF2-40B4-BE49-F238E27FC236}">
                <a16:creationId xmlns:a16="http://schemas.microsoft.com/office/drawing/2014/main" id="{95607D17-B950-8B45-F1C8-46E8EBA09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6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F0A8A3-0C77-D31D-CA2A-383A80824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4059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V čele </a:t>
            </a:r>
            <a:r>
              <a:rPr lang="cs-CZ" sz="1800" b="1" dirty="0"/>
              <a:t>říšský místodržící</a:t>
            </a:r>
            <a:r>
              <a:rPr lang="cs-CZ" sz="1800" dirty="0"/>
              <a:t> (</a:t>
            </a:r>
            <a:r>
              <a:rPr lang="cs-CZ" sz="1800" i="1" dirty="0" err="1"/>
              <a:t>Reichsstathalter</a:t>
            </a:r>
            <a:r>
              <a:rPr lang="cs-CZ" sz="1800" dirty="0"/>
              <a:t>), personální unií byl spojen se župním vedoucím NSDAP (</a:t>
            </a:r>
            <a:r>
              <a:rPr lang="cs-CZ" sz="1800" i="1" dirty="0"/>
              <a:t>Gauleiter der NSDAP</a:t>
            </a:r>
            <a:r>
              <a:rPr lang="cs-CZ" sz="1800" dirty="0"/>
              <a:t>).</a:t>
            </a:r>
          </a:p>
          <a:p>
            <a:pPr marL="0" indent="0">
              <a:buNone/>
            </a:pPr>
            <a:r>
              <a:rPr lang="cs-CZ" sz="1800" b="1" dirty="0"/>
              <a:t>Říšský místodržitel </a:t>
            </a:r>
            <a:r>
              <a:rPr lang="cs-CZ" sz="1800" dirty="0"/>
              <a:t>v Říšské župě Sudety: </a:t>
            </a:r>
            <a:r>
              <a:rPr lang="cs-CZ" sz="1800" b="1" dirty="0"/>
              <a:t>Konrad Henlein</a:t>
            </a:r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Úřad říšského místodržitele</a:t>
            </a:r>
          </a:p>
          <a:p>
            <a:pPr marL="0" indent="0">
              <a:buNone/>
            </a:pPr>
            <a:r>
              <a:rPr lang="cs-CZ" sz="1800" dirty="0"/>
              <a:t>Sídlo úřadu říšského místodržitele: </a:t>
            </a:r>
            <a:r>
              <a:rPr lang="cs-CZ" sz="1800" b="1" dirty="0"/>
              <a:t>Liberec</a:t>
            </a:r>
            <a:r>
              <a:rPr lang="cs-CZ" sz="1800" dirty="0"/>
              <a:t> (</a:t>
            </a:r>
            <a:r>
              <a:rPr lang="cs-CZ" sz="1800" i="1" dirty="0" err="1"/>
              <a:t>Reichenberg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dirty="0"/>
              <a:t>Dvě části říšského místodržitelství</a:t>
            </a:r>
          </a:p>
          <a:p>
            <a:pPr marL="285750" indent="-285750">
              <a:buFontTx/>
              <a:buChar char="-"/>
            </a:pPr>
            <a:r>
              <a:rPr lang="cs-CZ" sz="1800" b="1" dirty="0"/>
              <a:t>státní správa</a:t>
            </a:r>
            <a:r>
              <a:rPr lang="cs-CZ" sz="1800" dirty="0"/>
              <a:t> (</a:t>
            </a:r>
            <a:r>
              <a:rPr lang="cs-CZ" sz="1800" i="1" dirty="0" err="1"/>
              <a:t>staatliche</a:t>
            </a:r>
            <a:r>
              <a:rPr lang="cs-CZ" sz="1800" i="1" dirty="0"/>
              <a:t> </a:t>
            </a:r>
            <a:r>
              <a:rPr lang="cs-CZ" sz="1800" i="1" dirty="0" err="1"/>
              <a:t>Verwaltung</a:t>
            </a:r>
            <a:r>
              <a:rPr lang="cs-CZ" sz="1800" dirty="0"/>
              <a:t>) v čele se zástupcem říšského místodržitele v hodnosti vládního prezidenta</a:t>
            </a:r>
          </a:p>
          <a:p>
            <a:pPr marL="285750" indent="-285750">
              <a:buFontTx/>
              <a:buChar char="-"/>
            </a:pPr>
            <a:r>
              <a:rPr lang="cs-CZ" sz="1800" b="1" dirty="0"/>
              <a:t>župní samospráva</a:t>
            </a:r>
            <a:r>
              <a:rPr lang="cs-CZ" sz="1800" dirty="0"/>
              <a:t> (</a:t>
            </a:r>
            <a:r>
              <a:rPr lang="cs-CZ" sz="1800" i="1" dirty="0" err="1"/>
              <a:t>Gauselbstverwaltung</a:t>
            </a:r>
            <a:r>
              <a:rPr lang="cs-CZ" sz="1800" dirty="0"/>
              <a:t>) pro školství, kulturu a péči o „pospolitost“ v čele se </a:t>
            </a:r>
            <a:r>
              <a:rPr lang="cs-CZ" sz="1800" b="1" dirty="0"/>
              <a:t>župním hejtmanem</a:t>
            </a:r>
            <a:r>
              <a:rPr lang="cs-CZ" sz="1800" dirty="0"/>
              <a:t>, který měl k ruce poradní orgán –</a:t>
            </a:r>
            <a:r>
              <a:rPr lang="cs-CZ" sz="1800" b="1" dirty="0"/>
              <a:t> župní rady</a:t>
            </a:r>
          </a:p>
          <a:p>
            <a:pPr marL="0" indent="0">
              <a:buNone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718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D6C482-8480-457D-2C4E-B7E15189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446551"/>
            <a:ext cx="4832802" cy="2289936"/>
          </a:xfrm>
        </p:spPr>
        <p:txBody>
          <a:bodyPr>
            <a:normAutofit/>
          </a:bodyPr>
          <a:lstStyle/>
          <a:p>
            <a:r>
              <a:rPr lang="cs-CZ" sz="2600" b="1" dirty="0"/>
              <a:t>Vládní kraje</a:t>
            </a:r>
            <a:br>
              <a:rPr lang="cs-CZ" sz="2600" dirty="0"/>
            </a:br>
            <a:r>
              <a:rPr lang="cs-CZ" sz="2000" i="1" dirty="0"/>
              <a:t>Eger</a:t>
            </a:r>
            <a:r>
              <a:rPr lang="cs-CZ" sz="2000" dirty="0"/>
              <a:t>/Cheb</a:t>
            </a:r>
            <a:br>
              <a:rPr lang="cs-CZ" sz="2000" dirty="0"/>
            </a:br>
            <a:r>
              <a:rPr lang="cs-CZ" sz="2000" i="1" dirty="0" err="1"/>
              <a:t>Aussig</a:t>
            </a:r>
            <a:r>
              <a:rPr lang="cs-CZ" sz="2000" dirty="0"/>
              <a:t>/Ústí nad Labem</a:t>
            </a:r>
            <a:br>
              <a:rPr lang="cs-CZ" sz="2000" dirty="0"/>
            </a:br>
            <a:r>
              <a:rPr lang="cs-CZ" sz="2000" i="1" dirty="0" err="1"/>
              <a:t>Troppau</a:t>
            </a:r>
            <a:r>
              <a:rPr lang="cs-CZ" sz="2000" dirty="0"/>
              <a:t>/Opava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0EEA8A-FE7F-A91E-9708-3EF00E30B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736487"/>
            <a:ext cx="5174810" cy="3440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Vládní kraj (</a:t>
            </a:r>
            <a:r>
              <a:rPr lang="cs-CZ" sz="1800" i="1" dirty="0" err="1"/>
              <a:t>Regierungsbezirk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dirty="0"/>
              <a:t>V čele s </a:t>
            </a:r>
            <a:r>
              <a:rPr lang="cs-CZ" sz="1800" b="1" dirty="0"/>
              <a:t>vládním presidentem</a:t>
            </a:r>
            <a:r>
              <a:rPr lang="cs-CZ" sz="1800" dirty="0"/>
              <a:t> (</a:t>
            </a:r>
            <a:r>
              <a:rPr lang="cs-CZ" sz="1800" i="1" dirty="0" err="1"/>
              <a:t>Regierungspräsident</a:t>
            </a:r>
            <a:r>
              <a:rPr lang="cs-CZ" sz="1800" dirty="0"/>
              <a:t>), vytvořené z oficiálního důvodu, aby byla správa v geograficky nezvykle protáhlé župě blíže k obyvatelstvu</a:t>
            </a:r>
          </a:p>
          <a:p>
            <a:pPr marL="0" indent="0">
              <a:buNone/>
            </a:pP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b="1" dirty="0"/>
              <a:t>Ústí nad Labem</a:t>
            </a:r>
            <a:r>
              <a:rPr lang="cs-CZ" sz="1800" dirty="0"/>
              <a:t>: 18 landrátů</a:t>
            </a:r>
          </a:p>
          <a:p>
            <a:pPr marL="0" indent="0">
              <a:buNone/>
            </a:pPr>
            <a:r>
              <a:rPr lang="cs-CZ" sz="1800" b="1" dirty="0"/>
              <a:t>Cheb </a:t>
            </a:r>
            <a:r>
              <a:rPr lang="cs-CZ" sz="1800" dirty="0"/>
              <a:t>(sídlo v Karlových Varech): 20 landrátů</a:t>
            </a:r>
          </a:p>
          <a:p>
            <a:pPr marL="0" indent="0">
              <a:buNone/>
            </a:pPr>
            <a:r>
              <a:rPr lang="cs-CZ" sz="1800" b="1" dirty="0"/>
              <a:t>Opava</a:t>
            </a:r>
            <a:r>
              <a:rPr lang="cs-CZ" sz="1800" dirty="0"/>
              <a:t>: 15 landrátů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E468813-30E5-C4E8-4D76-D9D4FB28D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6416" r="2055" b="7065"/>
          <a:stretch/>
        </p:blipFill>
        <p:spPr bwMode="auto">
          <a:xfrm>
            <a:off x="6174421" y="284699"/>
            <a:ext cx="5919236" cy="34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2F59E76E-D8F9-0370-C3E8-DFEC3111A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56" y="3803402"/>
            <a:ext cx="5898201" cy="25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99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2F3777-8DA2-DFA1-B1AB-35D7FB9A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81" y="792523"/>
            <a:ext cx="6268770" cy="997013"/>
          </a:xfrm>
        </p:spPr>
        <p:txBody>
          <a:bodyPr anchor="b">
            <a:normAutofit fontScale="90000"/>
          </a:bodyPr>
          <a:lstStyle/>
          <a:p>
            <a:br>
              <a:rPr lang="cs-CZ" sz="3300" b="1" dirty="0"/>
            </a:br>
            <a:r>
              <a:rPr lang="cs-CZ" sz="3300" b="1" i="1" dirty="0" err="1"/>
              <a:t>Landkreise</a:t>
            </a:r>
            <a:r>
              <a:rPr lang="cs-CZ" sz="3300" b="1" dirty="0"/>
              <a:t> / venkovské okresy </a:t>
            </a:r>
            <a:br>
              <a:rPr lang="cs-CZ" sz="3300" b="1" dirty="0"/>
            </a:br>
            <a:r>
              <a:rPr lang="cs-CZ" sz="3300" b="1" i="1" dirty="0" err="1"/>
              <a:t>Stadtkreise</a:t>
            </a:r>
            <a:r>
              <a:rPr lang="cs-CZ" sz="3300" b="1" dirty="0"/>
              <a:t> / městské okresy</a:t>
            </a:r>
            <a:endParaRPr lang="cs-CZ" sz="3300" dirty="0"/>
          </a:p>
        </p:txBody>
      </p:sp>
      <p:sp>
        <p:nvSpPr>
          <p:cNvPr id="19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ABF752-C370-30D2-155A-F5A70DBC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62" y="2037145"/>
            <a:ext cx="7083705" cy="48208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/>
              <a:t>Nejnižší instance státní správy. V podstatě někdejší čs. okresy</a:t>
            </a:r>
            <a:r>
              <a:rPr lang="cs-CZ" sz="1800" b="1" i="1" dirty="0"/>
              <a:t>.</a:t>
            </a:r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53 venkovských a 5 městských okresů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Městské okresy (Liberec, Ústí nad Labem, Cheb, Karlovy Vary, Opava) a v jejich čele - </a:t>
            </a:r>
            <a:r>
              <a:rPr lang="cs-CZ" sz="1800" b="1" dirty="0"/>
              <a:t>vrchní starosta</a:t>
            </a:r>
            <a:r>
              <a:rPr lang="cs-CZ" sz="1800" dirty="0"/>
              <a:t> (</a:t>
            </a:r>
            <a:r>
              <a:rPr lang="cs-CZ" sz="1800" i="1" dirty="0" err="1"/>
              <a:t>Oberbürgermeister</a:t>
            </a:r>
            <a:r>
              <a:rPr lang="cs-CZ" sz="1800" dirty="0"/>
              <a:t>).</a:t>
            </a:r>
          </a:p>
          <a:p>
            <a:pPr marL="0" indent="0">
              <a:buNone/>
            </a:pPr>
            <a:r>
              <a:rPr lang="cs-CZ" sz="1800" dirty="0"/>
              <a:t>Ve venkovských okresech v čele </a:t>
            </a:r>
            <a:r>
              <a:rPr lang="cs-CZ" sz="1800" b="1" dirty="0"/>
              <a:t>landrát</a:t>
            </a:r>
            <a:r>
              <a:rPr lang="cs-CZ" sz="1800" dirty="0"/>
              <a:t> (obdoba okresních hejtmanů) a </a:t>
            </a:r>
            <a:r>
              <a:rPr lang="cs-CZ" sz="1800" b="1" dirty="0"/>
              <a:t>úřady landrátů</a:t>
            </a:r>
            <a:r>
              <a:rPr lang="cs-CZ" sz="1800" dirty="0"/>
              <a:t> (</a:t>
            </a:r>
            <a:r>
              <a:rPr lang="cs-CZ" sz="1800" i="1" dirty="0" err="1"/>
              <a:t>Landratsamt</a:t>
            </a:r>
            <a:r>
              <a:rPr lang="cs-CZ" sz="1800" dirty="0"/>
              <a:t>), obdoba okresních úřadů.</a:t>
            </a:r>
          </a:p>
          <a:p>
            <a:pPr marL="0" indent="0">
              <a:buNone/>
            </a:pPr>
            <a:r>
              <a:rPr lang="cs-CZ" sz="1800" dirty="0"/>
              <a:t>Kromě státní správy vykonávali landráti i úkoly samosprávy. V důležitých případech svolávali obyvatele obcí. Starosta a obecní radní měli jen poradní funkci.</a:t>
            </a:r>
          </a:p>
          <a:p>
            <a:pPr marL="0" indent="0">
              <a:buNone/>
            </a:pPr>
            <a:r>
              <a:rPr lang="cs-CZ" sz="1800" dirty="0"/>
              <a:t>Výkon samosprávy – starosty a obecních radních – byl vykonáván pod kontrolou a podle instrukcí stranického zmocněnce, který komunální „politiky“ navrhoval ke jmenování na šest (čestný výkon funkce) nebo dvanáct (výkon jako zaměstnání) let – zpravidla okresní vedoucí NSDAP.</a:t>
            </a:r>
          </a:p>
          <a:p>
            <a:pPr marL="0" indent="0">
              <a:buNone/>
            </a:pPr>
            <a:r>
              <a:rPr lang="cs-CZ" sz="1800" dirty="0"/>
              <a:t>„Vůdcovský princip“ landrátů = konec komunální samosprávy</a:t>
            </a:r>
          </a:p>
        </p:txBody>
      </p:sp>
      <p:pic>
        <p:nvPicPr>
          <p:cNvPr id="5" name="Obrázek 4" descr="Obsah obrázku text, město, staré&#10;&#10;Popis byl vytvořen automaticky">
            <a:extLst>
              <a:ext uri="{FF2B5EF4-FFF2-40B4-BE49-F238E27FC236}">
                <a16:creationId xmlns:a16="http://schemas.microsoft.com/office/drawing/2014/main" id="{CCBCEB76-B9DA-529D-8E1C-5CBD59D02C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22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439FC-CA9B-A71F-D356-F4A3E624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85" y="741391"/>
            <a:ext cx="344351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b="1" kern="1200">
                <a:latin typeface="+mj-lt"/>
                <a:ea typeface="+mj-ea"/>
                <a:cs typeface="+mj-cs"/>
              </a:rPr>
              <a:t>Organizace NSDAP</a:t>
            </a:r>
            <a:br>
              <a:rPr lang="cs-CZ" sz="2700" b="1" kern="1200">
                <a:latin typeface="+mj-lt"/>
                <a:ea typeface="+mj-ea"/>
                <a:cs typeface="+mj-cs"/>
              </a:rPr>
            </a:br>
            <a:r>
              <a:rPr lang="en-US" sz="2700" b="1" kern="1200">
                <a:latin typeface="+mj-lt"/>
                <a:ea typeface="+mj-ea"/>
                <a:cs typeface="+mj-cs"/>
              </a:rPr>
              <a:t>v českých zemích</a:t>
            </a:r>
            <a:br>
              <a:rPr lang="en-US" sz="2700" kern="1200">
                <a:latin typeface="+mj-lt"/>
                <a:ea typeface="+mj-ea"/>
                <a:cs typeface="+mj-cs"/>
              </a:rPr>
            </a:br>
            <a:r>
              <a:rPr lang="en-US" sz="2700" kern="1200">
                <a:latin typeface="+mj-lt"/>
                <a:ea typeface="+mj-ea"/>
                <a:cs typeface="+mj-cs"/>
              </a:rPr>
              <a:t>(výsek z</a:t>
            </a:r>
            <a:r>
              <a:rPr lang="cs-CZ" sz="2700" kern="1200">
                <a:latin typeface="+mj-lt"/>
                <a:ea typeface="+mj-ea"/>
                <a:cs typeface="+mj-cs"/>
              </a:rPr>
              <a:t>e správní</a:t>
            </a:r>
            <a:r>
              <a:rPr lang="en-US" sz="2700" kern="1200">
                <a:latin typeface="+mj-lt"/>
                <a:ea typeface="+mj-ea"/>
                <a:cs typeface="+mj-cs"/>
              </a:rPr>
              <a:t> mapy</a:t>
            </a:r>
            <a:r>
              <a:rPr lang="cs-CZ" sz="2700" kern="1200">
                <a:latin typeface="+mj-lt"/>
                <a:ea typeface="+mj-ea"/>
                <a:cs typeface="+mj-cs"/>
              </a:rPr>
              <a:t> NSDAP z roku 1944</a:t>
            </a:r>
            <a:r>
              <a:rPr lang="en-US" sz="2700" kern="1200"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5" name="Zástupný obsah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13C5974D-6DAF-C057-71BA-364BB625C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4" y="961607"/>
            <a:ext cx="6449549" cy="4864144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DA4F42E-E7E2-3233-0E21-7D86A5D20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5" y="2533476"/>
            <a:ext cx="3443514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700" dirty="0"/>
              <a:t>Obvod župy NSDAP se zprvu kryl s obvodem sudetské říšské župy.</a:t>
            </a:r>
          </a:p>
          <a:p>
            <a:pPr marL="0" indent="0">
              <a:buNone/>
            </a:pPr>
            <a:r>
              <a:rPr lang="cs-CZ" sz="1700" dirty="0"/>
              <a:t>Po vzniku protektorátu k němu bylo přičleněno i pět protektorátních stranických okresů (Moravská Ostrava, Olomouc, Hradec Králové, Praha, Plzeň)</a:t>
            </a:r>
          </a:p>
          <a:p>
            <a:pPr marL="0" indent="0">
              <a:buNone/>
            </a:pPr>
            <a:r>
              <a:rPr lang="cs-CZ" sz="1700" dirty="0"/>
              <a:t>Jižní okresy (Brno, Jihlava, České Budějovice, Klatovy) byly přičleněny k župám dolnorakouské, hornorakouské a bayreuthské (Bavorské východní marky).</a:t>
            </a:r>
            <a:endParaRPr lang="en-US" sz="1700" dirty="0"/>
          </a:p>
        </p:txBody>
      </p:sp>
      <p:grpSp>
        <p:nvGrpSpPr>
          <p:cNvPr id="53" name="Group 42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54" name="Rectangle 43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44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8507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E44C31-6A27-14FE-58F1-2D71235E4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Protektorát</a:t>
            </a:r>
            <a:r>
              <a:rPr lang="en-US" sz="2600" kern="12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Čechy</a:t>
            </a:r>
            <a:r>
              <a:rPr lang="en-US" sz="2600" kern="1200" dirty="0">
                <a:solidFill>
                  <a:srgbClr val="FFFFFF"/>
                </a:solidFill>
                <a:latin typeface="Arial Narrow" panose="020B0606020202030204" pitchFamily="34" charset="0"/>
              </a:rPr>
              <a:t> a Morava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4068A92-8894-5BD5-A259-2239CDF05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97" t="11474" r="10598" b="1"/>
          <a:stretch/>
        </p:blipFill>
        <p:spPr>
          <a:xfrm>
            <a:off x="3504186" y="622570"/>
            <a:ext cx="8187780" cy="535021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901ACE-C218-F4A9-91CA-03BDCC4ACA3C}"/>
              </a:ext>
            </a:extLst>
          </p:cNvPr>
          <p:cNvSpPr txBox="1"/>
          <p:nvPr/>
        </p:nvSpPr>
        <p:spPr>
          <a:xfrm>
            <a:off x="3392434" y="6396710"/>
            <a:ext cx="58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 Narrow" panose="020B0606020202030204" pitchFamily="34" charset="0"/>
              </a:rPr>
              <a:t>Pozor: Protektorát byl anektovanou součástí Velkoněmecké říše!</a:t>
            </a:r>
          </a:p>
        </p:txBody>
      </p:sp>
    </p:spTree>
    <p:extLst>
      <p:ext uri="{BB962C8B-B14F-4D97-AF65-F5344CB8AC3E}">
        <p14:creationId xmlns:p14="http://schemas.microsoft.com/office/powerpoint/2010/main" val="2986844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79586B-FE68-89B6-38D0-7A4EA9D2D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Dvoukolejnost veřejné správy v protektorátu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E7C1E-D8CF-FDB4-7C45-D7E30BDB1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1. říšská správa</a:t>
            </a:r>
          </a:p>
          <a:p>
            <a:pPr marL="0" indent="0">
              <a:buNone/>
            </a:pPr>
            <a:r>
              <a:rPr lang="cs-CZ" dirty="0"/>
              <a:t>2. protektorátní autonomní správa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Podle Hitlerova výnosu o vzniku protektorátu z 16. 3. 1939 byl protektorát a autonomní a spravuje se sám „</a:t>
            </a:r>
            <a:r>
              <a:rPr lang="cs-CZ" i="1" dirty="0"/>
              <a:t>ve shodě s politickými vojenskými a hospodářskými potřebami říše</a:t>
            </a:r>
            <a:r>
              <a:rPr lang="cs-CZ" dirty="0"/>
              <a:t>“.</a:t>
            </a:r>
          </a:p>
          <a:p>
            <a:pPr marL="0" indent="0">
              <a:buNone/>
            </a:pPr>
            <a:r>
              <a:rPr lang="cs-CZ" dirty="0"/>
              <a:t>Z téhož výnosu ovšem vyplývá, že primát má říše, neboť bez svolení říšského protektora nemohly být vydávány žádné zákonné normy a později ani obecnější správní normy.</a:t>
            </a:r>
          </a:p>
          <a:p>
            <a:pPr marL="0" indent="0">
              <a:buNone/>
            </a:pPr>
            <a:r>
              <a:rPr lang="cs-CZ" dirty="0"/>
              <a:t>Říšská správa určena primárně říšským občanům, ovšem úřady svou kompetenci uplatňovaly ke kontrole a nepřímému a čím dál více přímému řízení autonomních úřadů.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5398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5B02BE-20E1-63D0-7358-C35D6EE3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39" y="259676"/>
            <a:ext cx="5393361" cy="1325563"/>
          </a:xfrm>
        </p:spPr>
        <p:txBody>
          <a:bodyPr>
            <a:normAutofit/>
          </a:bodyPr>
          <a:lstStyle/>
          <a:p>
            <a:r>
              <a:rPr lang="cs-CZ" sz="3400" dirty="0"/>
              <a:t>Okupační vojenská správa</a:t>
            </a:r>
            <a:br>
              <a:rPr lang="cs-CZ" sz="3400" dirty="0"/>
            </a:br>
            <a:r>
              <a:rPr lang="cs-CZ" sz="3400" dirty="0"/>
              <a:t>(do půlnoci 15. dubna 1939)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56E9A2-1895-F8F6-40EA-838138513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26" y="1706774"/>
            <a:ext cx="5598135" cy="5029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Hitler jmenoval nejvyšším velitelem vojenské operace gen. </a:t>
            </a:r>
            <a:r>
              <a:rPr lang="cs-CZ" sz="1800" b="1" dirty="0"/>
              <a:t>Walthera von </a:t>
            </a:r>
            <a:r>
              <a:rPr lang="cs-CZ" sz="1800" b="1" dirty="0" err="1"/>
              <a:t>Brauchitche</a:t>
            </a:r>
            <a:r>
              <a:rPr lang="cs-CZ" sz="1800" dirty="0"/>
              <a:t>, který převedl moc na generály velitelství v Čechách a na Moravě.</a:t>
            </a:r>
          </a:p>
          <a:p>
            <a:pPr marL="0" indent="0">
              <a:buNone/>
            </a:pPr>
            <a:r>
              <a:rPr lang="cs-CZ" sz="1800" dirty="0"/>
              <a:t>Trojstupňový aparát s přísnou subordinací: </a:t>
            </a:r>
          </a:p>
          <a:p>
            <a:pPr marL="0" indent="0">
              <a:buNone/>
            </a:pPr>
            <a:r>
              <a:rPr lang="cs-CZ" sz="1800" dirty="0"/>
              <a:t>1. armádní velitelé vojenských velitelství v Praze (gen. </a:t>
            </a:r>
            <a:r>
              <a:rPr lang="cs-CZ" sz="1800" dirty="0" err="1"/>
              <a:t>Blaskowitz</a:t>
            </a:r>
            <a:r>
              <a:rPr lang="cs-CZ" sz="1800" dirty="0"/>
              <a:t>) a v Brně (gen. List) a jejich tzv. </a:t>
            </a:r>
            <a:r>
              <a:rPr lang="cs-CZ" sz="1800" b="1" dirty="0"/>
              <a:t>šéfové civilní správy</a:t>
            </a:r>
            <a:r>
              <a:rPr lang="cs-CZ" sz="1800" dirty="0"/>
              <a:t> – vykonávali moc pomocí opatření podle aktuální politické potřeby bez ohledu na stávající právo.</a:t>
            </a:r>
          </a:p>
          <a:p>
            <a:pPr marL="0" indent="0">
              <a:buNone/>
            </a:pPr>
            <a:r>
              <a:rPr lang="cs-CZ" sz="1800" dirty="0"/>
              <a:t>2. u velitelství armádních sborů </a:t>
            </a:r>
            <a:r>
              <a:rPr lang="cs-CZ" sz="1800" b="1" dirty="0"/>
              <a:t>správní šéfové</a:t>
            </a:r>
          </a:p>
          <a:p>
            <a:pPr marL="0" indent="0">
              <a:buNone/>
            </a:pPr>
            <a:r>
              <a:rPr lang="cs-CZ" sz="1800" dirty="0"/>
              <a:t>3.</a:t>
            </a:r>
            <a:r>
              <a:rPr lang="cs-CZ" sz="1800" b="1" dirty="0"/>
              <a:t> vrchní zemští radové </a:t>
            </a:r>
            <a:r>
              <a:rPr lang="cs-CZ" sz="1800" dirty="0"/>
              <a:t>(</a:t>
            </a:r>
            <a:r>
              <a:rPr lang="cs-CZ" sz="1800" i="1" dirty="0" err="1"/>
              <a:t>Oberlandrat</a:t>
            </a:r>
            <a:r>
              <a:rPr lang="cs-CZ" sz="1800" i="1" dirty="0"/>
              <a:t> </a:t>
            </a:r>
            <a:r>
              <a:rPr lang="cs-CZ" sz="1800" dirty="0"/>
              <a:t>- ORL)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Cíl – pacifikovat společnost, udržet klid, stabilizovat získanou moc a umožnit postupný úplný přechod k „normalitě“ v nových podmínkách. Tedy udržení dozoru nad činností úřadů okupované země a připravit půdu pro civilní - dvoukolejnou - říšskou a autonomní správu.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ADAE18-1E23-BC67-4813-3EFA589C1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" r="-1" b="22624"/>
          <a:stretch/>
        </p:blipFill>
        <p:spPr bwMode="auto">
          <a:xfrm>
            <a:off x="6506700" y="814637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042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727B0B-0563-2F51-DCAD-DDFD1EC3C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Říšský protektor (</a:t>
            </a:r>
            <a:r>
              <a:rPr lang="cs-CZ" i="1" dirty="0" err="1"/>
              <a:t>Reichsprotektor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B39B44-026D-03EE-0B0A-33338A8D9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881"/>
            <a:ext cx="10515600" cy="456808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jmenován a podléhal pouze říšskému kancléři a „Vůdci“ Adolfu Hitlerovi</a:t>
            </a:r>
          </a:p>
          <a:p>
            <a:pPr marL="0" indent="0">
              <a:buNone/>
            </a:pPr>
            <a:r>
              <a:rPr lang="cs-CZ" dirty="0"/>
              <a:t>garant Hitlerovy politické linie v protektorátu, tedy dosáhnout rychlého včlenění do politického a právního řádu Německé říše a prosadit na rozhodující pozice ve správě i hospodářství spolehlivé Němce</a:t>
            </a:r>
          </a:p>
          <a:p>
            <a:pPr marL="0" indent="0">
              <a:buNone/>
            </a:pPr>
            <a:r>
              <a:rPr lang="cs-CZ" dirty="0"/>
              <a:t>Podle prováděcích nařízení z 22. 4. 1939 „</a:t>
            </a:r>
            <a:r>
              <a:rPr lang="cs-CZ" i="1" dirty="0"/>
              <a:t>jediným reprezentantem vůdce a říšského kancléře a říšské vlády v protektorátu</a:t>
            </a:r>
            <a:r>
              <a:rPr lang="cs-CZ" dirty="0"/>
              <a:t>“, ztělesňujícím „říši ve všech oblastech státního a právního života“. Říšský ministr mohl nařízení v protektorátu vydávat pouze po dohodě s říšským protektorem, v případě neshody rozhodoval Hitler.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263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E151D75-32CB-0CEF-CCB2-C0EACD38F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1" r="-60" b="36926"/>
          <a:stretch/>
        </p:blipFill>
        <p:spPr bwMode="auto">
          <a:xfrm>
            <a:off x="2258027" y="0"/>
            <a:ext cx="3626737" cy="3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01D7AE-1DCC-21FB-C560-466E6771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027" y="2345557"/>
            <a:ext cx="3626737" cy="868100"/>
          </a:xfrm>
        </p:spPr>
        <p:txBody>
          <a:bodyPr>
            <a:normAutofit/>
          </a:bodyPr>
          <a:lstStyle/>
          <a:p>
            <a:r>
              <a:rPr lang="cs-CZ" sz="1800" b="1" dirty="0">
                <a:solidFill>
                  <a:schemeClr val="bg1"/>
                </a:solidFill>
              </a:rPr>
              <a:t>Konstantin von </a:t>
            </a:r>
            <a:r>
              <a:rPr lang="cs-CZ" sz="1800" b="1" dirty="0" err="1">
                <a:solidFill>
                  <a:schemeClr val="bg1"/>
                </a:solidFill>
              </a:rPr>
              <a:t>Neurath</a:t>
            </a:r>
            <a:br>
              <a:rPr lang="cs-CZ" sz="1800" b="1" dirty="0">
                <a:solidFill>
                  <a:schemeClr val="bg1"/>
                </a:solidFill>
              </a:rPr>
            </a:br>
            <a:r>
              <a:rPr lang="cs-CZ" sz="1800" b="1" dirty="0">
                <a:solidFill>
                  <a:schemeClr val="accent4"/>
                </a:solidFill>
              </a:rPr>
              <a:t>(1939-1943</a:t>
            </a:r>
            <a:r>
              <a:rPr lang="cs-CZ" sz="18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4DD51EC5-7CDE-B227-C1C3-DC93A7E2E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3" t="7970" r="29203" b="26596"/>
          <a:stretch/>
        </p:blipFill>
        <p:spPr bwMode="auto">
          <a:xfrm>
            <a:off x="3082836" y="3798511"/>
            <a:ext cx="2801928" cy="305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0E30342-B136-D505-B4E3-315BAC379A12}"/>
              </a:ext>
            </a:extLst>
          </p:cNvPr>
          <p:cNvSpPr txBox="1">
            <a:spLocks/>
          </p:cNvSpPr>
          <p:nvPr/>
        </p:nvSpPr>
        <p:spPr>
          <a:xfrm>
            <a:off x="569479" y="6227593"/>
            <a:ext cx="2801928" cy="647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b="1" dirty="0"/>
              <a:t>Kurt </a:t>
            </a:r>
            <a:r>
              <a:rPr lang="cs-CZ" sz="1800" b="1" dirty="0" err="1"/>
              <a:t>Daluege</a:t>
            </a:r>
            <a:r>
              <a:rPr lang="cs-CZ" sz="1800" b="1" dirty="0"/>
              <a:t> </a:t>
            </a:r>
            <a:r>
              <a:rPr lang="cs-CZ" sz="1800" b="1" dirty="0">
                <a:solidFill>
                  <a:schemeClr val="accent4"/>
                </a:solidFill>
              </a:rPr>
              <a:t>(1942-1943)</a:t>
            </a:r>
            <a:endParaRPr lang="cs-CZ" sz="1800" b="1" dirty="0">
              <a:solidFill>
                <a:schemeClr val="bg1"/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4CD1C04-CFE7-073E-E870-F692385C0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b="26850"/>
          <a:stretch/>
        </p:blipFill>
        <p:spPr bwMode="auto">
          <a:xfrm>
            <a:off x="6096000" y="0"/>
            <a:ext cx="3626737" cy="3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FFF6840D-7598-1E22-F7E2-A87A845BC55B}"/>
              </a:ext>
            </a:extLst>
          </p:cNvPr>
          <p:cNvSpPr txBox="1">
            <a:spLocks/>
          </p:cNvSpPr>
          <p:nvPr/>
        </p:nvSpPr>
        <p:spPr>
          <a:xfrm>
            <a:off x="6096000" y="2386299"/>
            <a:ext cx="3626737" cy="86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b="1" dirty="0">
                <a:solidFill>
                  <a:schemeClr val="bg1"/>
                </a:solidFill>
              </a:rPr>
              <a:t>Reinhard Heydrich</a:t>
            </a:r>
            <a:br>
              <a:rPr lang="cs-CZ" sz="1800" b="1" dirty="0">
                <a:solidFill>
                  <a:schemeClr val="bg1"/>
                </a:solidFill>
              </a:rPr>
            </a:br>
            <a:r>
              <a:rPr lang="cs-CZ" sz="1800" b="1" dirty="0">
                <a:solidFill>
                  <a:schemeClr val="accent4"/>
                </a:solidFill>
              </a:rPr>
              <a:t>(1941-1942</a:t>
            </a:r>
            <a:r>
              <a:rPr lang="cs-CZ" sz="18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F6174F74-61C0-6591-2FEF-35087CA86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" t="498" r="526" b="16898"/>
          <a:stretch/>
        </p:blipFill>
        <p:spPr bwMode="auto">
          <a:xfrm>
            <a:off x="6118297" y="3798511"/>
            <a:ext cx="2604303" cy="303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F2C8A3A2-46DB-DC31-D1D2-5A6F595061C9}"/>
              </a:ext>
            </a:extLst>
          </p:cNvPr>
          <p:cNvSpPr txBox="1">
            <a:spLocks/>
          </p:cNvSpPr>
          <p:nvPr/>
        </p:nvSpPr>
        <p:spPr>
          <a:xfrm>
            <a:off x="8820595" y="6164651"/>
            <a:ext cx="2801928" cy="647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b="1" dirty="0"/>
              <a:t>Wilhelm </a:t>
            </a:r>
            <a:r>
              <a:rPr lang="cs-CZ" sz="1800" b="1" dirty="0" err="1"/>
              <a:t>Frick</a:t>
            </a:r>
            <a:r>
              <a:rPr lang="cs-CZ" sz="1800" b="1" dirty="0"/>
              <a:t> </a:t>
            </a:r>
            <a:r>
              <a:rPr lang="cs-CZ" sz="1800" b="1" dirty="0">
                <a:solidFill>
                  <a:schemeClr val="accent4"/>
                </a:solidFill>
              </a:rPr>
              <a:t>(1943-1945)</a:t>
            </a:r>
            <a:endParaRPr lang="cs-CZ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47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AC6885-A98F-AC16-0663-08BF21C18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028700"/>
          </a:xfrm>
        </p:spPr>
        <p:txBody>
          <a:bodyPr anchor="b">
            <a:normAutofit/>
          </a:bodyPr>
          <a:lstStyle/>
          <a:p>
            <a:r>
              <a:rPr lang="cs-CZ" sz="3000" b="1"/>
              <a:t>Území změny státu v důsledku mnichovské dohody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633613F-2021-B51F-19E0-B6199DC5A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53419"/>
            <a:ext cx="4818888" cy="4114800"/>
          </a:xfrm>
        </p:spPr>
        <p:txBody>
          <a:bodyPr anchor="t">
            <a:normAutofit/>
          </a:bodyPr>
          <a:lstStyle/>
          <a:p>
            <a:pPr marL="0" lvl="0">
              <a:buNone/>
            </a:pPr>
            <a:r>
              <a:rPr lang="cs-CZ" sz="1600" dirty="0"/>
              <a:t>Ustanovení dohody Německa, Itálie, Velké Británie a Francie </a:t>
            </a:r>
          </a:p>
          <a:p>
            <a:pPr marL="0" lvl="0">
              <a:buNone/>
            </a:pPr>
            <a:r>
              <a:rPr lang="cs-CZ" sz="1600" dirty="0"/>
              <a:t>1. </a:t>
            </a:r>
            <a:r>
              <a:rPr lang="cs-CZ" sz="1600" b="1" dirty="0"/>
              <a:t>Obsazení území Čech, Moravy a Slezska </a:t>
            </a:r>
            <a:r>
              <a:rPr lang="cs-CZ" sz="1600" dirty="0"/>
              <a:t>s více než 50% obyvatel německého původu německým vojskem začne 1. října a ukončeno bude 10. října. Hitlerem na mapě určeny 4 nepochybné zóny, které budou obsazeny do 7. října. Ostatní území nad tyto zóny určuje mezinárodní výbor s reprezentanty signatářských zemí a Československa (od původního záměru určit území, kde do konce listopadu proběhne plebiscit, bylo upuštěno).</a:t>
            </a:r>
          </a:p>
          <a:p>
            <a:pPr marL="0" lvl="0">
              <a:buNone/>
            </a:pPr>
            <a:r>
              <a:rPr lang="cs-CZ" sz="1600" dirty="0"/>
              <a:t>2. Čechoslováky zanechaný majetek, materiál a zařízení nebudou zničeny nebo poničeny.</a:t>
            </a:r>
          </a:p>
          <a:p>
            <a:pPr marL="0" lvl="0">
              <a:buNone/>
            </a:pPr>
            <a:r>
              <a:rPr lang="cs-CZ" sz="1600" dirty="0"/>
              <a:t>3. Vyřešení záležitostí polské a maďarské musí být uskutečněno nejpozději do tří měsíců  (dodatečné prohlášení ke smlouvě)</a:t>
            </a:r>
          </a:p>
        </p:txBody>
      </p:sp>
      <p:pic>
        <p:nvPicPr>
          <p:cNvPr id="7" name="Obrázek 6" descr="Obsah obrázku text, mapa, atlas&#10;&#10;Popis byl vytvořen automaticky">
            <a:extLst>
              <a:ext uri="{FF2B5EF4-FFF2-40B4-BE49-F238E27FC236}">
                <a16:creationId xmlns:a16="http://schemas.microsoft.com/office/drawing/2014/main" id="{D423DD1A-214E-1282-4627-72CBF191C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37"/>
          <a:stretch/>
        </p:blipFill>
        <p:spPr>
          <a:xfrm>
            <a:off x="6099048" y="707756"/>
            <a:ext cx="5458968" cy="544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88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D4C431-CC30-2AB9-DFEB-6652C6F49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61030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Schéma</a:t>
            </a:r>
            <a:br>
              <a:rPr lang="cs-CZ" sz="3200" dirty="0">
                <a:solidFill>
                  <a:srgbClr val="FFFFFF"/>
                </a:solidFill>
              </a:rPr>
            </a:b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Úřadu</a:t>
            </a:r>
            <a:br>
              <a:rPr lang="cs-CZ" sz="3200" dirty="0">
                <a:solidFill>
                  <a:srgbClr val="FFFFFF"/>
                </a:solidFill>
              </a:rPr>
            </a:b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říšského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protektora</a:t>
            </a:r>
            <a:br>
              <a:rPr lang="cs-CZ" sz="3200" dirty="0">
                <a:solidFill>
                  <a:srgbClr val="FFFFFF"/>
                </a:solidFill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cs-CZ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stav 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1940)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2C08E52-1C26-78AF-9FD9-3E4845660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02" y="0"/>
            <a:ext cx="8443310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F98C839-A0B6-7612-8CEB-C37F80A65455}"/>
              </a:ext>
            </a:extLst>
          </p:cNvPr>
          <p:cNvSpPr txBox="1"/>
          <p:nvPr/>
        </p:nvSpPr>
        <p:spPr>
          <a:xfrm>
            <a:off x="776377" y="4623758"/>
            <a:ext cx="2424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 </a:t>
            </a:r>
            <a:r>
              <a:rPr lang="cs-CZ" b="1" dirty="0"/>
              <a:t>Moravě</a:t>
            </a:r>
            <a:r>
              <a:rPr lang="cs-CZ" dirty="0"/>
              <a:t> existovala v letech 1939-1941 expozitura ÚŘP.</a:t>
            </a:r>
          </a:p>
        </p:txBody>
      </p:sp>
    </p:spTree>
    <p:extLst>
      <p:ext uri="{BB962C8B-B14F-4D97-AF65-F5344CB8AC3E}">
        <p14:creationId xmlns:p14="http://schemas.microsoft.com/office/powerpoint/2010/main" val="3884322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43E1DE-A189-9D04-D575-6B3FF4D2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421"/>
            <a:ext cx="8742027" cy="1008749"/>
          </a:xfrm>
        </p:spPr>
        <p:txBody>
          <a:bodyPr>
            <a:normAutofit/>
          </a:bodyPr>
          <a:lstStyle/>
          <a:p>
            <a:r>
              <a:rPr lang="cs-CZ" dirty="0" err="1"/>
              <a:t>Oberlandráty</a:t>
            </a:r>
            <a:r>
              <a:rPr lang="cs-CZ" dirty="0"/>
              <a:t> (ORL)</a:t>
            </a:r>
            <a:br>
              <a:rPr lang="cs-CZ" dirty="0"/>
            </a:br>
            <a:r>
              <a:rPr lang="cs-CZ" sz="2200" dirty="0" err="1"/>
              <a:t>Oberladratsbezirk</a:t>
            </a:r>
            <a:r>
              <a:rPr lang="cs-CZ" sz="2200" dirty="0"/>
              <a:t> (Obvod vrchního zemského rady)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7E47CD-B7CE-AC3A-87CE-B02CE19D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502"/>
            <a:ext cx="2341228" cy="50330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1939</a:t>
            </a:r>
          </a:p>
          <a:p>
            <a:pPr marL="0" indent="0">
              <a:buNone/>
            </a:pPr>
            <a:r>
              <a:rPr lang="cs-CZ" sz="1600" dirty="0"/>
              <a:t>35 ORL</a:t>
            </a:r>
          </a:p>
          <a:p>
            <a:pPr marL="0" indent="0">
              <a:buNone/>
            </a:pPr>
            <a:r>
              <a:rPr lang="cs-CZ" sz="1600" dirty="0"/>
              <a:t>23 Čechy, 12 Morava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1940-1942</a:t>
            </a:r>
            <a:r>
              <a:rPr lang="cs-CZ" sz="1600" dirty="0"/>
              <a:t> </a:t>
            </a:r>
          </a:p>
          <a:p>
            <a:pPr marL="0" indent="0">
              <a:buNone/>
            </a:pPr>
            <a:r>
              <a:rPr lang="cs-CZ" sz="1600" dirty="0"/>
              <a:t>15 ORL</a:t>
            </a:r>
          </a:p>
          <a:p>
            <a:pPr marL="0" indent="0">
              <a:buNone/>
            </a:pPr>
            <a:r>
              <a:rPr lang="cs-CZ" sz="1600" dirty="0"/>
              <a:t>10 Čechy, 5 Morava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i="1" dirty="0"/>
              <a:t>Na mapce stav</a:t>
            </a:r>
          </a:p>
          <a:p>
            <a:pPr marL="0" indent="0">
              <a:buNone/>
            </a:pPr>
            <a:r>
              <a:rPr lang="cs-CZ" sz="1600" b="1" dirty="0"/>
              <a:t>1942-1944</a:t>
            </a:r>
          </a:p>
          <a:p>
            <a:pPr marL="0" indent="0">
              <a:buNone/>
            </a:pPr>
            <a:r>
              <a:rPr lang="cs-CZ" sz="1600" dirty="0"/>
              <a:t>7 ORL</a:t>
            </a:r>
          </a:p>
          <a:p>
            <a:pPr marL="0" indent="0">
              <a:buNone/>
            </a:pPr>
            <a:r>
              <a:rPr lang="cs-CZ" sz="1600" dirty="0"/>
              <a:t>4 Čechy, 3 Morava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1944-1945</a:t>
            </a:r>
          </a:p>
          <a:p>
            <a:pPr marL="0" indent="0">
              <a:buNone/>
            </a:pPr>
            <a:r>
              <a:rPr lang="cs-CZ" sz="1600" dirty="0"/>
              <a:t>6 ORL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BE2111-BF38-C1B2-37B8-DE918769D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28" y="1373874"/>
            <a:ext cx="8334420" cy="52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11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363881C-840C-00C9-8C38-1726A620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370" y="1109757"/>
            <a:ext cx="7728572" cy="551533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2AB9AD8-3F77-5D8D-CD37-13F4F5174A16}"/>
              </a:ext>
            </a:extLst>
          </p:cNvPr>
          <p:cNvSpPr txBox="1"/>
          <p:nvPr/>
        </p:nvSpPr>
        <p:spPr>
          <a:xfrm>
            <a:off x="345057" y="1109757"/>
            <a:ext cx="34591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Původní pravomoc </a:t>
            </a:r>
            <a:r>
              <a:rPr lang="cs-CZ" dirty="0" err="1"/>
              <a:t>oberlandrátů</a:t>
            </a:r>
            <a:r>
              <a:rPr lang="cs-CZ" dirty="0"/>
              <a:t>:</a:t>
            </a:r>
          </a:p>
          <a:p>
            <a:r>
              <a:rPr lang="cs-CZ" dirty="0"/>
              <a:t>1. nejnižší správní orgány pro říšské občany (tzn. německé státní příslušníky);</a:t>
            </a:r>
          </a:p>
          <a:p>
            <a:r>
              <a:rPr lang="cs-CZ" dirty="0"/>
              <a:t>2. Kontrolní orgány dozoru nad „českými“ okresními a obecními úřady.</a:t>
            </a:r>
          </a:p>
          <a:p>
            <a:endParaRPr lang="cs-CZ" dirty="0"/>
          </a:p>
          <a:p>
            <a:r>
              <a:rPr lang="cs-CZ" dirty="0"/>
              <a:t>Protože však díky tomu vznikly z ORL postupně poměrně rozsáhlé instituce s mnoha úředníky, byly postupně několikrát reorganizovány a jejich počet redukován.</a:t>
            </a:r>
          </a:p>
          <a:p>
            <a:endParaRPr lang="cs-CZ" dirty="0"/>
          </a:p>
          <a:p>
            <a:r>
              <a:rPr lang="cs-CZ" dirty="0"/>
              <a:t>Od 1942 byli </a:t>
            </a:r>
            <a:r>
              <a:rPr lang="cs-CZ" dirty="0" err="1"/>
              <a:t>oberlandráti</a:t>
            </a:r>
            <a:r>
              <a:rPr lang="cs-CZ" dirty="0"/>
              <a:t> označováni jako </a:t>
            </a:r>
            <a:r>
              <a:rPr lang="cs-CZ" b="1" dirty="0"/>
              <a:t>inspektoři říšského protektora</a:t>
            </a:r>
            <a:r>
              <a:rPr lang="cs-CZ" dirty="0"/>
              <a:t> (resp. od 1943 </a:t>
            </a:r>
            <a:r>
              <a:rPr lang="cs-CZ" b="1" dirty="0"/>
              <a:t>inspektoři německého státního ministra</a:t>
            </a:r>
            <a:r>
              <a:rPr lang="cs-CZ" dirty="0"/>
              <a:t>).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57F48CD-D81C-00FA-F4AB-8AF259EB86D1}"/>
              </a:ext>
            </a:extLst>
          </p:cNvPr>
          <p:cNvSpPr txBox="1"/>
          <p:nvPr/>
        </p:nvSpPr>
        <p:spPr>
          <a:xfrm>
            <a:off x="345058" y="142659"/>
            <a:ext cx="63835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 err="1"/>
              <a:t>Oberlandráty</a:t>
            </a:r>
            <a:r>
              <a:rPr lang="cs-CZ" sz="2400" b="1" dirty="0"/>
              <a:t> (ORL)</a:t>
            </a:r>
          </a:p>
          <a:p>
            <a:r>
              <a:rPr lang="cs-CZ" sz="1800" i="1" dirty="0" err="1"/>
              <a:t>Oberladratsbezirk</a:t>
            </a:r>
            <a:r>
              <a:rPr lang="cs-CZ" sz="1800" dirty="0"/>
              <a:t> (Obvod vrchního zemského rady)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6647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65BDDC-31F6-89AB-BAC8-2A1C94F9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2354"/>
          </a:xfrm>
        </p:spPr>
        <p:txBody>
          <a:bodyPr/>
          <a:lstStyle/>
          <a:p>
            <a:r>
              <a:rPr lang="cs-CZ" dirty="0"/>
              <a:t>Heydrichova správní reformy 1942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1BC6B6-F90F-3406-AECE-73EA8A496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480"/>
            <a:ext cx="10515600" cy="477948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Cíl: větší efektivita protektorátní správy prostřednictvím likvidace dosavadní dvojkolejnosti, tedy reorganizací centrálních úřadů a přizpůsobení veškeré správy říšským poměrům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leden 1942 nová protektorátní vláda Jaroslava Krejčího</a:t>
            </a:r>
          </a:p>
          <a:p>
            <a:pPr marL="0" indent="0">
              <a:buNone/>
            </a:pPr>
            <a:r>
              <a:rPr lang="cs-CZ" dirty="0"/>
              <a:t>- zrušení vlády jako kolektivního orgánu, organizace ministerstev podle německého vzoru, vedoucí oddělení ÚŘP se stali plnomocnými generálními zástupci ministrů; </a:t>
            </a:r>
          </a:p>
          <a:p>
            <a:pPr>
              <a:buFontTx/>
              <a:buChar char="-"/>
            </a:pPr>
            <a:r>
              <a:rPr lang="cs-CZ" dirty="0"/>
              <a:t>vytvoření ministerstva hospodářství a práce (řízené ministrem říšským Němcem W. </a:t>
            </a:r>
            <a:r>
              <a:rPr lang="cs-CZ" dirty="0" err="1"/>
              <a:t>Bertschem</a:t>
            </a:r>
            <a:r>
              <a:rPr lang="cs-CZ" dirty="0"/>
              <a:t>);</a:t>
            </a:r>
          </a:p>
          <a:p>
            <a:pPr marL="0" indent="0">
              <a:buNone/>
            </a:pPr>
            <a:r>
              <a:rPr lang="cs-CZ" dirty="0"/>
              <a:t>- omezení vlivu Národního souručenství, nárust vlivu dvojího ministra E. Moravce.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červen 1942 reorganizace správy v nižších instancích</a:t>
            </a:r>
          </a:p>
          <a:p>
            <a:pPr>
              <a:buFontTx/>
              <a:buChar char="-"/>
            </a:pPr>
            <a:r>
              <a:rPr lang="cs-CZ" dirty="0"/>
              <a:t>změny v územních obvodech okresních úřadů, úkoly </a:t>
            </a:r>
            <a:r>
              <a:rPr lang="cs-CZ" dirty="0" err="1"/>
              <a:t>oberlandrátů</a:t>
            </a:r>
            <a:r>
              <a:rPr lang="cs-CZ" dirty="0"/>
              <a:t> přeneseny na okresní a policejní úřady;</a:t>
            </a:r>
          </a:p>
          <a:p>
            <a:pPr>
              <a:buFontTx/>
              <a:buChar char="-"/>
            </a:pPr>
            <a:r>
              <a:rPr lang="cs-CZ" dirty="0"/>
              <a:t>výkon zemské, okresní a policejní správy „z příkazu říše“ (</a:t>
            </a:r>
            <a:r>
              <a:rPr lang="cs-CZ" dirty="0" err="1"/>
              <a:t>Reichsauftragverwaltung</a:t>
            </a:r>
            <a:r>
              <a:rPr lang="cs-CZ" dirty="0"/>
              <a:t>), na něž dohlíželi přidělení úředníci německé národnosti, působící převážně ve vedoucích funkcích (na zemských úřadech němečtí viceprezidenti, u okresních úřadů němečtí okresní hejtmani, u policejních němečtí policejní ředitelé)</a:t>
            </a:r>
          </a:p>
          <a:p>
            <a:pPr>
              <a:buFontTx/>
              <a:buChar char="-"/>
            </a:pPr>
            <a:r>
              <a:rPr lang="cs-CZ" dirty="0" err="1"/>
              <a:t>oberlandráty</a:t>
            </a:r>
            <a:r>
              <a:rPr lang="cs-CZ" dirty="0"/>
              <a:t> vykonávají řídící politickou a kontrolní funkci, nikoliv správní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4355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5113E-BA9E-D32B-D784-100161807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8" y="213885"/>
            <a:ext cx="7371870" cy="1511398"/>
          </a:xfrm>
        </p:spPr>
        <p:txBody>
          <a:bodyPr>
            <a:normAutofit/>
          </a:bodyPr>
          <a:lstStyle/>
          <a:p>
            <a:r>
              <a:rPr lang="cs-CZ" sz="2400" b="1" dirty="0"/>
              <a:t>Německé státní ministerstvo pro Čechy a Moravu</a:t>
            </a:r>
            <a:br>
              <a:rPr lang="cs-CZ" sz="2400" dirty="0"/>
            </a:br>
            <a:r>
              <a:rPr lang="cs-CZ" sz="2400" dirty="0"/>
              <a:t>(1943-1945)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9799C4-5E18-D3EC-D1D5-76DFB70CC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91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  20. srpna 1943</a:t>
            </a:r>
          </a:p>
          <a:p>
            <a:pPr marL="0" indent="0">
              <a:buNone/>
            </a:pPr>
            <a:r>
              <a:rPr lang="cs-CZ" sz="2000" dirty="0"/>
              <a:t>zřízení Německého státního ministerstvo pro Čechy a Moravu z úřadu státního tajemníka u říšského protektora </a:t>
            </a:r>
            <a:r>
              <a:rPr lang="cs-CZ" sz="2000" b="1" dirty="0"/>
              <a:t>Karla Hermanna Franka </a:t>
            </a:r>
            <a:r>
              <a:rPr lang="cs-CZ" sz="2000" dirty="0"/>
              <a:t>(bylo na stejné úrovni jako říšská </a:t>
            </a:r>
            <a:r>
              <a:rPr lang="cs-CZ" sz="2000"/>
              <a:t>ministerstva).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NSM převzalo kompetence i vnitřní strukturu ÚŘP.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Říšský protektor se stává více méně </a:t>
            </a:r>
            <a:r>
              <a:rPr lang="cs-CZ" sz="2000" i="1" dirty="0"/>
              <a:t>čestným titulem </a:t>
            </a:r>
            <a:r>
              <a:rPr lang="cs-CZ" sz="2000" dirty="0"/>
              <a:t>– Wilhelm </a:t>
            </a:r>
            <a:r>
              <a:rPr lang="cs-CZ" sz="2000" dirty="0" err="1"/>
              <a:t>Frick</a:t>
            </a:r>
            <a:r>
              <a:rPr lang="cs-CZ" sz="2000" dirty="0"/>
              <a:t> disponuje jen poměrně malou kanceláří (</a:t>
            </a:r>
            <a:r>
              <a:rPr lang="cs-CZ" sz="2000" i="1" dirty="0" err="1"/>
              <a:t>Büro</a:t>
            </a:r>
            <a:r>
              <a:rPr lang="cs-CZ" sz="2000" i="1" dirty="0"/>
              <a:t> des </a:t>
            </a:r>
            <a:r>
              <a:rPr lang="cs-CZ" sz="2000" i="1" dirty="0" err="1"/>
              <a:t>Reichsprotektors</a:t>
            </a:r>
            <a:r>
              <a:rPr lang="cs-CZ" sz="2000" i="1" dirty="0"/>
              <a:t> in </a:t>
            </a:r>
            <a:r>
              <a:rPr lang="cs-CZ" sz="2000" i="1" dirty="0" err="1"/>
              <a:t>Böhmen</a:t>
            </a:r>
            <a:r>
              <a:rPr lang="cs-CZ" sz="2000" i="1" dirty="0"/>
              <a:t> </a:t>
            </a:r>
            <a:r>
              <a:rPr lang="cs-CZ" sz="2000" i="1" dirty="0" err="1"/>
              <a:t>und</a:t>
            </a:r>
            <a:r>
              <a:rPr lang="cs-CZ" sz="2000" i="1" dirty="0"/>
              <a:t> </a:t>
            </a:r>
            <a:r>
              <a:rPr lang="cs-CZ" sz="2000" i="1" dirty="0" err="1"/>
              <a:t>Mähren</a:t>
            </a:r>
            <a:r>
              <a:rPr lang="cs-CZ" sz="2000" dirty="0"/>
              <a:t>) bez skutečných pravomocí.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5777C9-101E-71E3-3A89-A830832E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441" y="704965"/>
            <a:ext cx="3999263" cy="524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649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3EDEB0-8FC4-FCA6-8265-E43B35F5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4600" b="1"/>
              <a:t>Těšínsko</a:t>
            </a:r>
            <a:br>
              <a:rPr lang="cs-CZ" sz="4600" b="1"/>
            </a:br>
            <a:r>
              <a:rPr lang="cs-CZ" sz="4600" b="1"/>
              <a:t>(polsky jako Zaolší)</a:t>
            </a:r>
            <a:endParaRPr lang="cs-CZ" sz="4600"/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8ABE25-6AE7-6170-8B0F-493E13700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lvl="0">
              <a:buNone/>
            </a:pPr>
            <a:r>
              <a:rPr lang="cs-CZ" sz="2000" dirty="0"/>
              <a:t>Ve 30. letech se zhoršují československo-polské spory o polské obyvatelstvo a jeho menšinová práva na Těšínsku. V průběhu čs. krize polská vláda stupňuje požadavky - polské </a:t>
            </a:r>
            <a:r>
              <a:rPr lang="cs-CZ" sz="2000" b="1" dirty="0"/>
              <a:t>ultimátum z 30. 9. 1938 </a:t>
            </a:r>
            <a:r>
              <a:rPr lang="cs-CZ" sz="2000" dirty="0"/>
              <a:t>požadovalo odstoupení Těšínska. 2.-11. října 1938 Československo vyklidilo politické okresy Český Těšín a Fryštát a několik obcí a menší části okresů Moravská Ostrava a Frýdek. </a:t>
            </a:r>
          </a:p>
          <a:p>
            <a:pPr marL="0" lvl="0">
              <a:buNone/>
            </a:pPr>
            <a:r>
              <a:rPr lang="cs-CZ" sz="2000" dirty="0"/>
              <a:t>V listopadu uzavřela slovenská autonomní vláda na polský nátlak také dohodu o úpravě hranic v oblastech Oravy a Spiše.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 descr="Obsah obrázku text, mapa, atlas, diagram&#10;&#10;Popis byl vytvořen automaticky">
            <a:extLst>
              <a:ext uri="{FF2B5EF4-FFF2-40B4-BE49-F238E27FC236}">
                <a16:creationId xmlns:a16="http://schemas.microsoft.com/office/drawing/2014/main" id="{3475867D-1C40-EA30-5F0A-8D085716F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15519"/>
            <a:ext cx="5458968" cy="522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3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24D01A-9EA9-19AB-5BF5-DFA5EA71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5" y="595136"/>
            <a:ext cx="9392421" cy="1330841"/>
          </a:xfrm>
        </p:spPr>
        <p:txBody>
          <a:bodyPr>
            <a:normAutofit/>
          </a:bodyPr>
          <a:lstStyle/>
          <a:p>
            <a:r>
              <a:rPr lang="cs-CZ" dirty="0"/>
              <a:t>Vídeňská arbitráž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5434FD-2D23-89F9-4793-219B50DAA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625" y="2151136"/>
            <a:ext cx="4958966" cy="3917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2. listopadu 1938 </a:t>
            </a:r>
            <a:r>
              <a:rPr lang="cs-CZ" sz="1600" dirty="0"/>
              <a:t>německo-italské rozhodnutí ve Vídni na zámku Belvedere</a:t>
            </a:r>
          </a:p>
          <a:p>
            <a:pPr marL="0" indent="0">
              <a:buNone/>
            </a:pPr>
            <a:r>
              <a:rPr lang="cs-CZ" sz="1600" dirty="0"/>
              <a:t>J. Ribbentrop a G. </a:t>
            </a:r>
            <a:r>
              <a:rPr lang="cs-CZ" sz="1600" dirty="0" err="1"/>
              <a:t>Ciano</a:t>
            </a:r>
            <a:r>
              <a:rPr lang="cs-CZ" sz="1600" dirty="0"/>
              <a:t> za přítomnosti maďarské a česko-slovenské delegace (F. </a:t>
            </a:r>
            <a:r>
              <a:rPr lang="cs-CZ" sz="1600" dirty="0" err="1"/>
              <a:t>Chvalkovský</a:t>
            </a:r>
            <a:r>
              <a:rPr lang="cs-CZ" sz="1600" dirty="0"/>
              <a:t>, předsedové autonomních vlád J. Tiso a Augustín </a:t>
            </a:r>
            <a:r>
              <a:rPr lang="cs-CZ" sz="1600" dirty="0" err="1"/>
              <a:t>Vološin</a:t>
            </a:r>
            <a:r>
              <a:rPr lang="cs-CZ" sz="1600" dirty="0"/>
              <a:t>) přijali</a:t>
            </a:r>
          </a:p>
          <a:p>
            <a:pPr marL="0" indent="0">
              <a:buNone/>
            </a:pPr>
            <a:r>
              <a:rPr lang="cs-CZ" sz="1600" dirty="0"/>
              <a:t>rozhodnutí podle podmínek podobných těm mnichovským v maximální neprospěch Česko-Slovenska, odevzdat území mezi 5. a 10. 11. 1938.</a:t>
            </a:r>
          </a:p>
          <a:p>
            <a:pPr marL="0" indent="0">
              <a:buNone/>
            </a:pPr>
            <a:r>
              <a:rPr lang="cs-CZ" sz="1600" dirty="0"/>
              <a:t>Výsledek: Ztráta jižních části slovenského a podkarpatského území včetně velkých měst Košic, Užhorodu a </a:t>
            </a:r>
            <a:r>
              <a:rPr lang="cs-CZ" sz="1600" dirty="0" err="1"/>
              <a:t>Mukačeva</a:t>
            </a:r>
            <a:r>
              <a:rPr lang="cs-CZ" sz="1600" dirty="0"/>
              <a:t>;</a:t>
            </a:r>
          </a:p>
          <a:p>
            <a:pPr marL="0" indent="0">
              <a:buNone/>
            </a:pPr>
            <a:r>
              <a:rPr lang="cs-CZ" sz="1600" dirty="0"/>
              <a:t>konkrétně pětiny slovenského území s více než 800 tis. obyvateli; z podkarpatoruského území nejúrodnější a nejprůmyslovější části v nížině s více než 170 tis. obyvatel.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5" name="Obrázek 4" descr="Obsah obrázku text, mapa, diagram, atlas&#10;&#10;Popis byl vytvořen automaticky">
            <a:extLst>
              <a:ext uri="{FF2B5EF4-FFF2-40B4-BE49-F238E27FC236}">
                <a16:creationId xmlns:a16="http://schemas.microsoft.com/office/drawing/2014/main" id="{08FC83C5-D63F-3DAE-91D4-E907C338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37" y="2151136"/>
            <a:ext cx="5891586" cy="362332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0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EAE7A8-D789-8F4F-B1FD-751E8564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Československé ztráty území a obyvatelstva v číslech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2875F6-68C5-7FE5-0F55-E67EA99DE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82639"/>
          </a:xfrm>
        </p:spPr>
        <p:txBody>
          <a:bodyPr/>
          <a:lstStyle/>
          <a:p>
            <a:pPr marL="0" indent="0" algn="ctr">
              <a:buNone/>
            </a:pPr>
            <a:r>
              <a:rPr lang="cs-CZ" sz="2400" dirty="0"/>
              <a:t>Ztráta celkem </a:t>
            </a:r>
            <a:r>
              <a:rPr lang="cs-CZ" sz="2400" b="1" dirty="0"/>
              <a:t>asi třetina</a:t>
            </a:r>
            <a:r>
              <a:rPr lang="cs-CZ" sz="2400" dirty="0"/>
              <a:t> všeho (cca 30% území a 33% obyvatelstva).</a:t>
            </a:r>
          </a:p>
          <a:p>
            <a:pPr marL="0" indent="0" algn="ctr">
              <a:buNone/>
            </a:pPr>
            <a:r>
              <a:rPr lang="cs-CZ" sz="2400" dirty="0"/>
              <a:t>Na základě sčítání lidu z roku 1930 bylo postoupeno 2,598 tisíc v Čechách a 1,231 tisíc na Moravě a ve Slezsku (3,829 tisíc obyvatel v českých zemích), 876 tisíc na Slovensku a 173 tisíc obyvatel na Podkarpatské Rusi.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FABE2088-6506-9F1F-FCE8-A2531BE8B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91161"/>
              </p:ext>
            </p:extLst>
          </p:nvPr>
        </p:nvGraphicFramePr>
        <p:xfrm>
          <a:off x="2705819" y="3429000"/>
          <a:ext cx="6780361" cy="2700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120">
                  <a:extLst>
                    <a:ext uri="{9D8B030D-6E8A-4147-A177-3AD203B41FA5}">
                      <a16:colId xmlns:a16="http://schemas.microsoft.com/office/drawing/2014/main" val="391680519"/>
                    </a:ext>
                  </a:extLst>
                </a:gridCol>
                <a:gridCol w="2173915">
                  <a:extLst>
                    <a:ext uri="{9D8B030D-6E8A-4147-A177-3AD203B41FA5}">
                      <a16:colId xmlns:a16="http://schemas.microsoft.com/office/drawing/2014/main" val="3091099712"/>
                    </a:ext>
                  </a:extLst>
                </a:gridCol>
                <a:gridCol w="2346326">
                  <a:extLst>
                    <a:ext uri="{9D8B030D-6E8A-4147-A177-3AD203B41FA5}">
                      <a16:colId xmlns:a16="http://schemas.microsoft.com/office/drawing/2014/main" val="2096953385"/>
                    </a:ext>
                  </a:extLst>
                </a:gridCol>
              </a:tblGrid>
              <a:tr h="44496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Ztráty území v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Ztráty obyvatel v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108274"/>
                  </a:ext>
                </a:extLst>
              </a:tr>
              <a:tr h="451143">
                <a:tc>
                  <a:txBody>
                    <a:bodyPr/>
                    <a:lstStyle/>
                    <a:p>
                      <a:r>
                        <a:rPr lang="cs-CZ" dirty="0"/>
                        <a:t>Čechy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277548"/>
                  </a:ext>
                </a:extLst>
              </a:tr>
              <a:tr h="451143">
                <a:tc>
                  <a:txBody>
                    <a:bodyPr/>
                    <a:lstStyle/>
                    <a:p>
                      <a:r>
                        <a:rPr lang="cs-CZ" dirty="0"/>
                        <a:t>Morava a Slezsko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897531"/>
                  </a:ext>
                </a:extLst>
              </a:tr>
              <a:tr h="451143">
                <a:tc>
                  <a:txBody>
                    <a:bodyPr/>
                    <a:lstStyle/>
                    <a:p>
                      <a:r>
                        <a:rPr lang="cs-CZ" dirty="0"/>
                        <a:t>Slovensko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201544"/>
                  </a:ext>
                </a:extLst>
              </a:tr>
              <a:tr h="451143">
                <a:tc>
                  <a:txBody>
                    <a:bodyPr/>
                    <a:lstStyle/>
                    <a:p>
                      <a:r>
                        <a:rPr lang="cs-CZ" dirty="0"/>
                        <a:t>Podkarpatská 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929745"/>
                  </a:ext>
                </a:extLst>
              </a:tr>
              <a:tr h="451143">
                <a:tc>
                  <a:txBody>
                    <a:bodyPr/>
                    <a:lstStyle/>
                    <a:p>
                      <a:r>
                        <a:rPr lang="cs-CZ" dirty="0"/>
                        <a:t>RČS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149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797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2295D-3312-3FDA-5B33-DB4A1ACCA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dirty="0"/>
              <a:t>Pom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nichovsk</a:t>
            </a:r>
            <a:r>
              <a:rPr lang="cs-CZ" sz="3200" kern="1200" dirty="0">
                <a:latin typeface="+mj-lt"/>
                <a:ea typeface="+mj-ea"/>
                <a:cs typeface="+mj-cs"/>
              </a:rPr>
              <a:t>á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</a:t>
            </a:r>
            <a:r>
              <a:rPr lang="cs-CZ" sz="3200" dirty="0"/>
              <a:t>č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esko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-</a:t>
            </a:r>
            <a:r>
              <a:rPr lang="cs-CZ" sz="3200" kern="1200" dirty="0">
                <a:latin typeface="+mj-lt"/>
                <a:ea typeface="+mj-ea"/>
                <a:cs typeface="+mj-cs"/>
              </a:rPr>
              <a:t>s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lovensk</a:t>
            </a:r>
            <a:r>
              <a:rPr lang="cs-CZ" sz="3200" kern="1200" dirty="0">
                <a:latin typeface="+mj-lt"/>
                <a:ea typeface="+mj-ea"/>
                <a:cs typeface="+mj-cs"/>
              </a:rPr>
              <a:t>á republika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(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tzv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. 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Druhé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republiky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6657268-3A00-269D-C758-C17C406FA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91" t="22204" r="9466" b="10729"/>
          <a:stretch/>
        </p:blipFill>
        <p:spPr>
          <a:xfrm>
            <a:off x="674769" y="1450940"/>
            <a:ext cx="10842462" cy="522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AC6885-A98F-AC16-0663-08BF21C18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Česko-Slovensko neboli Druhá republika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A2A374C-838F-4CC4-B5EC-D98654E2E9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907420"/>
              </p:ext>
            </p:extLst>
          </p:nvPr>
        </p:nvGraphicFramePr>
        <p:xfrm>
          <a:off x="838200" y="1825625"/>
          <a:ext cx="10515600" cy="4480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5495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650BC-5985-34F4-A47D-04D1A39F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597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Manifest slovenského národa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756052-F05F-9467-2286-46E0E0377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4347"/>
            <a:ext cx="10515600" cy="51385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1800" dirty="0"/>
              <a:t> (…)</a:t>
            </a:r>
          </a:p>
          <a:p>
            <a:pPr marL="0" indent="0" algn="ctr">
              <a:buNone/>
            </a:pPr>
            <a:r>
              <a:rPr lang="cs-CZ" sz="1800" i="1" dirty="0" err="1"/>
              <a:t>Mníchovská</a:t>
            </a:r>
            <a:r>
              <a:rPr lang="cs-CZ" sz="1800" i="1" dirty="0"/>
              <a:t> dohoda </a:t>
            </a:r>
            <a:r>
              <a:rPr lang="cs-CZ" sz="1800" i="1" dirty="0" err="1"/>
              <a:t>štyroch</a:t>
            </a:r>
            <a:r>
              <a:rPr lang="cs-CZ" sz="1800" i="1" dirty="0"/>
              <a:t> </a:t>
            </a:r>
            <a:r>
              <a:rPr lang="cs-CZ" sz="1800" i="1" dirty="0" err="1"/>
              <a:t>veľmocí</a:t>
            </a:r>
            <a:r>
              <a:rPr lang="cs-CZ" sz="1800" i="1" dirty="0"/>
              <a:t> </a:t>
            </a:r>
            <a:r>
              <a:rPr lang="cs-CZ" sz="1800" i="1" dirty="0" err="1"/>
              <a:t>podstatne</a:t>
            </a:r>
            <a:r>
              <a:rPr lang="cs-CZ" sz="1800" i="1" dirty="0"/>
              <a:t> </a:t>
            </a:r>
            <a:r>
              <a:rPr lang="cs-CZ" sz="1800" i="1" dirty="0" err="1"/>
              <a:t>zmenila</a:t>
            </a:r>
            <a:r>
              <a:rPr lang="cs-CZ" sz="1800" i="1" dirty="0"/>
              <a:t> </a:t>
            </a:r>
            <a:r>
              <a:rPr lang="cs-CZ" sz="1800" i="1" dirty="0" err="1"/>
              <a:t>štátne</a:t>
            </a:r>
            <a:r>
              <a:rPr lang="cs-CZ" sz="1800" i="1" dirty="0"/>
              <a:t> a politické </a:t>
            </a:r>
            <a:r>
              <a:rPr lang="cs-CZ" sz="1800" i="1" dirty="0" err="1"/>
              <a:t>pomery</a:t>
            </a:r>
            <a:r>
              <a:rPr lang="cs-CZ" sz="1800" i="1" dirty="0"/>
              <a:t> v </a:t>
            </a:r>
            <a:r>
              <a:rPr lang="cs-CZ" sz="1800" i="1" dirty="0" err="1"/>
              <a:t>strednej</a:t>
            </a:r>
            <a:r>
              <a:rPr lang="cs-CZ" sz="1800" i="1" dirty="0"/>
              <a:t> </a:t>
            </a:r>
            <a:r>
              <a:rPr lang="cs-CZ" sz="1800" i="1" dirty="0" err="1"/>
              <a:t>Európe</a:t>
            </a:r>
            <a:r>
              <a:rPr lang="cs-CZ" sz="1800" i="1" dirty="0"/>
              <a:t>. My Slováci, </a:t>
            </a:r>
            <a:r>
              <a:rPr lang="cs-CZ" sz="1800" i="1" dirty="0" err="1"/>
              <a:t>ako</a:t>
            </a:r>
            <a:r>
              <a:rPr lang="cs-CZ" sz="1800" i="1" dirty="0"/>
              <a:t> samobytný slovenský národ, </a:t>
            </a:r>
            <a:r>
              <a:rPr lang="cs-CZ" sz="1800" i="1" dirty="0" err="1"/>
              <a:t>žijúci</a:t>
            </a:r>
            <a:r>
              <a:rPr lang="cs-CZ" sz="1800" i="1" dirty="0"/>
              <a:t> od </a:t>
            </a:r>
            <a:r>
              <a:rPr lang="cs-CZ" sz="1800" i="1" dirty="0" err="1"/>
              <a:t>vekov</a:t>
            </a:r>
            <a:r>
              <a:rPr lang="cs-CZ" sz="1800" i="1" dirty="0"/>
              <a:t> na území Slovenska, uplatňujeme si svoje </a:t>
            </a:r>
            <a:r>
              <a:rPr lang="cs-CZ" sz="1800" i="1" dirty="0" err="1"/>
              <a:t>samourčovacie</a:t>
            </a:r>
            <a:r>
              <a:rPr lang="cs-CZ" sz="1800" i="1" dirty="0"/>
              <a:t> právo a </a:t>
            </a:r>
            <a:r>
              <a:rPr lang="cs-CZ" sz="1800" i="1" dirty="0" err="1"/>
              <a:t>preto</a:t>
            </a:r>
            <a:r>
              <a:rPr lang="cs-CZ" sz="1800" i="1" dirty="0"/>
              <a:t> </a:t>
            </a:r>
            <a:r>
              <a:rPr lang="cs-CZ" sz="1800" i="1" dirty="0" err="1"/>
              <a:t>dovolávame</a:t>
            </a:r>
            <a:r>
              <a:rPr lang="cs-CZ" sz="1800" i="1" dirty="0"/>
              <a:t> </a:t>
            </a:r>
            <a:r>
              <a:rPr lang="cs-CZ" sz="1800" i="1" dirty="0" err="1"/>
              <a:t>sa</a:t>
            </a:r>
            <a:r>
              <a:rPr lang="cs-CZ" sz="1800" i="1" dirty="0"/>
              <a:t> </a:t>
            </a:r>
            <a:r>
              <a:rPr lang="cs-CZ" sz="1800" i="1" dirty="0" err="1"/>
              <a:t>medzinárodného</a:t>
            </a:r>
            <a:r>
              <a:rPr lang="cs-CZ" sz="1800" i="1" dirty="0"/>
              <a:t> </a:t>
            </a:r>
            <a:r>
              <a:rPr lang="cs-CZ" sz="1800" i="1" dirty="0" err="1"/>
              <a:t>zagarantovania</a:t>
            </a:r>
            <a:r>
              <a:rPr lang="cs-CZ" sz="1800" i="1" dirty="0"/>
              <a:t> </a:t>
            </a:r>
            <a:r>
              <a:rPr lang="cs-CZ" sz="1800" i="1" dirty="0" err="1"/>
              <a:t>nedeliteľnosti</a:t>
            </a:r>
            <a:r>
              <a:rPr lang="cs-CZ" sz="1800" i="1" dirty="0"/>
              <a:t> </a:t>
            </a:r>
            <a:r>
              <a:rPr lang="cs-CZ" sz="1800" i="1" dirty="0" err="1"/>
              <a:t>svojej</a:t>
            </a:r>
            <a:r>
              <a:rPr lang="cs-CZ" sz="1800" i="1" dirty="0"/>
              <a:t> </a:t>
            </a:r>
            <a:r>
              <a:rPr lang="cs-CZ" sz="1800" i="1" dirty="0" err="1"/>
              <a:t>slovenskej</a:t>
            </a:r>
            <a:r>
              <a:rPr lang="cs-CZ" sz="1800" i="1" dirty="0"/>
              <a:t> </a:t>
            </a:r>
            <a:r>
              <a:rPr lang="cs-CZ" sz="1800" i="1" dirty="0" err="1"/>
              <a:t>národnej</a:t>
            </a:r>
            <a:r>
              <a:rPr lang="cs-CZ" sz="1800" i="1" dirty="0"/>
              <a:t> jednoty a </a:t>
            </a:r>
            <a:r>
              <a:rPr lang="cs-CZ" sz="1800" i="1" dirty="0" err="1"/>
              <a:t>nami</a:t>
            </a:r>
            <a:r>
              <a:rPr lang="cs-CZ" sz="1800" i="1" dirty="0"/>
              <a:t> </a:t>
            </a:r>
            <a:r>
              <a:rPr lang="cs-CZ" sz="1800" i="1" dirty="0" err="1"/>
              <a:t>obydlenej</a:t>
            </a:r>
            <a:r>
              <a:rPr lang="cs-CZ" sz="1800" i="1" dirty="0"/>
              <a:t> </a:t>
            </a:r>
            <a:r>
              <a:rPr lang="cs-CZ" sz="1800" i="1" dirty="0" err="1"/>
              <a:t>zeme</a:t>
            </a:r>
            <a:r>
              <a:rPr lang="cs-CZ" sz="1800" i="1" dirty="0"/>
              <a:t>. Chceme </a:t>
            </a:r>
            <a:r>
              <a:rPr lang="cs-CZ" sz="1800" i="1" dirty="0" err="1"/>
              <a:t>slobodne</a:t>
            </a:r>
            <a:r>
              <a:rPr lang="cs-CZ" sz="1800" i="1" dirty="0"/>
              <a:t> </a:t>
            </a:r>
            <a:r>
              <a:rPr lang="cs-CZ" sz="1800" i="1" dirty="0" err="1"/>
              <a:t>podľa</a:t>
            </a:r>
            <a:r>
              <a:rPr lang="cs-CZ" sz="1800" i="1" dirty="0"/>
              <a:t> </a:t>
            </a:r>
            <a:r>
              <a:rPr lang="cs-CZ" sz="1800" i="1" dirty="0" err="1"/>
              <a:t>vlastnej</a:t>
            </a:r>
            <a:r>
              <a:rPr lang="cs-CZ" sz="1800" i="1" dirty="0"/>
              <a:t> </a:t>
            </a:r>
            <a:r>
              <a:rPr lang="cs-CZ" sz="1800" i="1" dirty="0" err="1"/>
              <a:t>vôle</a:t>
            </a:r>
            <a:r>
              <a:rPr lang="cs-CZ" sz="1800" i="1" dirty="0"/>
              <a:t> </a:t>
            </a:r>
            <a:r>
              <a:rPr lang="cs-CZ" sz="1800" i="1" dirty="0" err="1"/>
              <a:t>určiť</a:t>
            </a:r>
            <a:r>
              <a:rPr lang="cs-CZ" sz="1800" i="1" dirty="0"/>
              <a:t> </a:t>
            </a:r>
            <a:r>
              <a:rPr lang="cs-CZ" sz="1800" i="1" dirty="0" err="1"/>
              <a:t>svoj</a:t>
            </a:r>
            <a:r>
              <a:rPr lang="cs-CZ" sz="1800" i="1" dirty="0"/>
              <a:t> </a:t>
            </a:r>
            <a:r>
              <a:rPr lang="cs-CZ" sz="1800" i="1" dirty="0" err="1"/>
              <a:t>budúci</a:t>
            </a:r>
            <a:r>
              <a:rPr lang="cs-CZ" sz="1800" i="1" dirty="0"/>
              <a:t> život v </a:t>
            </a:r>
            <a:r>
              <a:rPr lang="cs-CZ" sz="1800" i="1" dirty="0" err="1"/>
              <a:t>plnom</a:t>
            </a:r>
            <a:r>
              <a:rPr lang="cs-CZ" sz="1800" i="1" dirty="0"/>
              <a:t> rozsahu, v to </a:t>
            </a:r>
            <a:r>
              <a:rPr lang="cs-CZ" sz="1800" i="1" dirty="0" err="1"/>
              <a:t>počítajúc</a:t>
            </a:r>
            <a:r>
              <a:rPr lang="cs-CZ" sz="1800" i="1" dirty="0"/>
              <a:t> aj </a:t>
            </a:r>
            <a:r>
              <a:rPr lang="cs-CZ" sz="1800" i="1" dirty="0" err="1"/>
              <a:t>štátnu</a:t>
            </a:r>
            <a:r>
              <a:rPr lang="cs-CZ" sz="1800" i="1" dirty="0"/>
              <a:t> </a:t>
            </a:r>
            <a:r>
              <a:rPr lang="cs-CZ" sz="1800" i="1" dirty="0" err="1"/>
              <a:t>ústrojnosť</a:t>
            </a:r>
            <a:r>
              <a:rPr lang="cs-CZ" sz="1800" i="1" dirty="0"/>
              <a:t> v </a:t>
            </a:r>
            <a:r>
              <a:rPr lang="cs-CZ" sz="1800" i="1" dirty="0" err="1"/>
              <a:t>priateľskom</a:t>
            </a:r>
            <a:r>
              <a:rPr lang="cs-CZ" sz="1800" i="1" dirty="0"/>
              <a:t> spolužití so </a:t>
            </a:r>
            <a:r>
              <a:rPr lang="cs-CZ" sz="1800" i="1" dirty="0" err="1"/>
              <a:t>všetkými</a:t>
            </a:r>
            <a:r>
              <a:rPr lang="cs-CZ" sz="1800" i="1" dirty="0"/>
              <a:t> okolitými  </a:t>
            </a:r>
            <a:r>
              <a:rPr lang="cs-CZ" sz="1800" i="1" dirty="0" err="1"/>
              <a:t>národmi</a:t>
            </a:r>
            <a:r>
              <a:rPr lang="cs-CZ" sz="1800" i="1" dirty="0"/>
              <a:t> a tak </a:t>
            </a:r>
            <a:r>
              <a:rPr lang="cs-CZ" sz="1800" i="1" dirty="0" err="1"/>
              <a:t>prispieť</a:t>
            </a:r>
            <a:r>
              <a:rPr lang="cs-CZ" sz="1800" i="1" dirty="0"/>
              <a:t> k </a:t>
            </a:r>
            <a:r>
              <a:rPr lang="cs-CZ" sz="1800" i="1" dirty="0" err="1"/>
              <a:t>usporiadaniu</a:t>
            </a:r>
            <a:r>
              <a:rPr lang="cs-CZ" sz="1800" i="1" dirty="0"/>
              <a:t> </a:t>
            </a:r>
            <a:r>
              <a:rPr lang="cs-CZ" sz="1800" i="1" dirty="0" err="1"/>
              <a:t>pomerov</a:t>
            </a:r>
            <a:r>
              <a:rPr lang="cs-CZ" sz="1800" i="1" dirty="0"/>
              <a:t> v </a:t>
            </a:r>
            <a:r>
              <a:rPr lang="cs-CZ" sz="1800" i="1" dirty="0" err="1"/>
              <a:t>strednej</a:t>
            </a:r>
            <a:r>
              <a:rPr lang="cs-CZ" sz="1800" i="1" dirty="0"/>
              <a:t> </a:t>
            </a:r>
            <a:r>
              <a:rPr lang="cs-CZ" sz="1800" i="1" dirty="0" err="1"/>
              <a:t>Európe</a:t>
            </a:r>
            <a:r>
              <a:rPr lang="cs-CZ" sz="1800" i="1" dirty="0"/>
              <a:t> v duchu </a:t>
            </a:r>
            <a:r>
              <a:rPr lang="cs-CZ" sz="1800" i="1" dirty="0" err="1"/>
              <a:t>kresťanskom</a:t>
            </a:r>
            <a:r>
              <a:rPr lang="cs-CZ" sz="1800" i="1" dirty="0"/>
              <a:t>.</a:t>
            </a:r>
          </a:p>
          <a:p>
            <a:pPr marL="0" indent="0" algn="ctr">
              <a:buNone/>
            </a:pPr>
            <a:r>
              <a:rPr lang="cs-CZ" sz="1800" i="1" dirty="0"/>
              <a:t>Vytrváme po boku </a:t>
            </a:r>
            <a:r>
              <a:rPr lang="cs-CZ" sz="1800" i="1" dirty="0" err="1"/>
              <a:t>národov</a:t>
            </a:r>
            <a:r>
              <a:rPr lang="cs-CZ" sz="1800" i="1" dirty="0"/>
              <a:t>, </a:t>
            </a:r>
            <a:r>
              <a:rPr lang="cs-CZ" sz="1800" i="1" dirty="0" err="1"/>
              <a:t>bojujúcich</a:t>
            </a:r>
            <a:r>
              <a:rPr lang="cs-CZ" sz="1800" i="1" dirty="0"/>
              <a:t> proti marxisticko-</a:t>
            </a:r>
            <a:r>
              <a:rPr lang="cs-CZ" sz="1800" i="1" dirty="0" err="1"/>
              <a:t>židovskej</a:t>
            </a:r>
            <a:r>
              <a:rPr lang="cs-CZ" sz="1800" i="1" dirty="0"/>
              <a:t> </a:t>
            </a:r>
            <a:r>
              <a:rPr lang="cs-CZ" sz="1800" i="1" dirty="0" err="1"/>
              <a:t>ideológii</a:t>
            </a:r>
            <a:r>
              <a:rPr lang="cs-CZ" sz="1800" i="1" dirty="0"/>
              <a:t> rozvratu a </a:t>
            </a:r>
            <a:r>
              <a:rPr lang="cs-CZ" sz="1800" i="1" dirty="0" err="1"/>
              <a:t>násilia</a:t>
            </a:r>
            <a:r>
              <a:rPr lang="cs-CZ" sz="1800" i="1" dirty="0"/>
              <a:t>.</a:t>
            </a:r>
          </a:p>
          <a:p>
            <a:pPr marL="0" indent="0" algn="ctr">
              <a:buNone/>
            </a:pPr>
            <a:r>
              <a:rPr lang="cs-CZ" sz="1800" i="1" dirty="0" err="1"/>
              <a:t>Sme</a:t>
            </a:r>
            <a:r>
              <a:rPr lang="cs-CZ" sz="1800" i="1" dirty="0"/>
              <a:t> za </a:t>
            </a:r>
            <a:r>
              <a:rPr lang="cs-CZ" sz="1800" i="1" dirty="0" err="1"/>
              <a:t>mierové</a:t>
            </a:r>
            <a:r>
              <a:rPr lang="cs-CZ" sz="1800" i="1" dirty="0"/>
              <a:t> </a:t>
            </a:r>
            <a:r>
              <a:rPr lang="cs-CZ" sz="1800" i="1" dirty="0" err="1"/>
              <a:t>vyriešenie</a:t>
            </a:r>
            <a:r>
              <a:rPr lang="cs-CZ" sz="1800" i="1" dirty="0"/>
              <a:t> sporných </a:t>
            </a:r>
            <a:r>
              <a:rPr lang="cs-CZ" sz="1800" i="1" dirty="0" err="1"/>
              <a:t>problémov</a:t>
            </a:r>
            <a:r>
              <a:rPr lang="cs-CZ" sz="1800" i="1" dirty="0"/>
              <a:t> v duchu </a:t>
            </a:r>
            <a:r>
              <a:rPr lang="cs-CZ" sz="1800" i="1" dirty="0" err="1"/>
              <a:t>mníchovskej</a:t>
            </a:r>
            <a:r>
              <a:rPr lang="cs-CZ" sz="1800" i="1" dirty="0"/>
              <a:t> dohody.</a:t>
            </a:r>
          </a:p>
          <a:p>
            <a:pPr marL="0" indent="0" algn="ctr">
              <a:buNone/>
            </a:pPr>
            <a:r>
              <a:rPr lang="cs-CZ" sz="1800" i="1" dirty="0"/>
              <a:t>Protestujeme </a:t>
            </a:r>
            <a:r>
              <a:rPr lang="cs-CZ" sz="1800" i="1" dirty="0" err="1"/>
              <a:t>čo</a:t>
            </a:r>
            <a:r>
              <a:rPr lang="cs-CZ" sz="1800" i="1" dirty="0"/>
              <a:t> </a:t>
            </a:r>
            <a:r>
              <a:rPr lang="cs-CZ" sz="1800" i="1" dirty="0" err="1"/>
              <a:t>najrozhodnejšie</a:t>
            </a:r>
            <a:r>
              <a:rPr lang="cs-CZ" sz="1800" i="1" dirty="0"/>
              <a:t> proti tomu, aby hranice Slovenska určované </a:t>
            </a:r>
            <a:r>
              <a:rPr lang="cs-CZ" sz="1800" i="1" dirty="0" err="1"/>
              <a:t>boli</a:t>
            </a:r>
            <a:r>
              <a:rPr lang="cs-CZ" sz="1800" i="1" dirty="0"/>
              <a:t> bez nás, bez </a:t>
            </a:r>
            <a:r>
              <a:rPr lang="cs-CZ" sz="1800" i="1" dirty="0" err="1"/>
              <a:t>plnoprávnych</a:t>
            </a:r>
            <a:r>
              <a:rPr lang="cs-CZ" sz="1800" i="1" dirty="0"/>
              <a:t> </a:t>
            </a:r>
            <a:r>
              <a:rPr lang="cs-CZ" sz="1800" i="1" dirty="0" err="1"/>
              <a:t>zástupcov</a:t>
            </a:r>
            <a:r>
              <a:rPr lang="cs-CZ" sz="1800" i="1" dirty="0"/>
              <a:t> slovenského národa. </a:t>
            </a:r>
            <a:r>
              <a:rPr lang="cs-CZ" sz="1800" i="1" dirty="0" err="1"/>
              <a:t>Žiadame</a:t>
            </a:r>
            <a:r>
              <a:rPr lang="cs-CZ" sz="1800" i="1" dirty="0"/>
              <a:t> </a:t>
            </a:r>
            <a:r>
              <a:rPr lang="cs-CZ" sz="1800" i="1" dirty="0" err="1"/>
              <a:t>medzinárodnú</a:t>
            </a:r>
            <a:r>
              <a:rPr lang="cs-CZ" sz="1800" i="1" dirty="0"/>
              <a:t> ochranu </a:t>
            </a:r>
            <a:r>
              <a:rPr lang="cs-CZ" sz="1800" i="1" dirty="0" err="1"/>
              <a:t>slovenskej</a:t>
            </a:r>
            <a:r>
              <a:rPr lang="cs-CZ" sz="1800" i="1" dirty="0"/>
              <a:t> menšiny v </a:t>
            </a:r>
            <a:r>
              <a:rPr lang="cs-CZ" sz="1800" i="1" dirty="0" err="1"/>
              <a:t>cudzine</a:t>
            </a:r>
            <a:r>
              <a:rPr lang="cs-CZ" sz="1800" i="1" dirty="0"/>
              <a:t>.</a:t>
            </a:r>
          </a:p>
          <a:p>
            <a:pPr marL="0" indent="0" algn="ctr">
              <a:buNone/>
            </a:pPr>
            <a:r>
              <a:rPr lang="cs-CZ" sz="1800" i="1" dirty="0" err="1"/>
              <a:t>Žiadame</a:t>
            </a:r>
            <a:r>
              <a:rPr lang="cs-CZ" sz="1800" i="1" dirty="0"/>
              <a:t> </a:t>
            </a:r>
            <a:r>
              <a:rPr lang="cs-CZ" sz="1800" i="1" dirty="0" err="1"/>
              <a:t>rýchlu</a:t>
            </a:r>
            <a:r>
              <a:rPr lang="cs-CZ" sz="1800" i="1" dirty="0"/>
              <a:t> </a:t>
            </a:r>
            <a:r>
              <a:rPr lang="cs-CZ" sz="1800" i="1" dirty="0" err="1"/>
              <a:t>demobilizáciu</a:t>
            </a:r>
            <a:r>
              <a:rPr lang="cs-CZ" sz="1800" i="1" dirty="0"/>
              <a:t>.</a:t>
            </a:r>
          </a:p>
          <a:p>
            <a:pPr marL="0" indent="0" algn="ctr">
              <a:buNone/>
            </a:pPr>
            <a:r>
              <a:rPr lang="cs-CZ" sz="1800" i="1" dirty="0"/>
              <a:t>V duchu </a:t>
            </a:r>
            <a:r>
              <a:rPr lang="cs-CZ" sz="1800" i="1" dirty="0" err="1"/>
              <a:t>samourčovacieho</a:t>
            </a:r>
            <a:r>
              <a:rPr lang="cs-CZ" sz="1800" i="1" dirty="0"/>
              <a:t> práva </a:t>
            </a:r>
            <a:r>
              <a:rPr lang="cs-CZ" sz="1800" i="1" dirty="0" err="1"/>
              <a:t>žiadame</a:t>
            </a:r>
            <a:r>
              <a:rPr lang="cs-CZ" sz="1800" i="1" dirty="0"/>
              <a:t> okamžité </a:t>
            </a:r>
            <a:r>
              <a:rPr lang="cs-CZ" sz="1800" i="1" dirty="0" err="1"/>
              <a:t>prevzatie</a:t>
            </a:r>
            <a:r>
              <a:rPr lang="cs-CZ" sz="1800" i="1" dirty="0"/>
              <a:t> </a:t>
            </a:r>
            <a:r>
              <a:rPr lang="cs-CZ" sz="1800" i="1" dirty="0" err="1"/>
              <a:t>výkonnej</a:t>
            </a:r>
            <a:r>
              <a:rPr lang="cs-CZ" sz="1800" i="1" dirty="0"/>
              <a:t> a </a:t>
            </a:r>
            <a:r>
              <a:rPr lang="cs-CZ" sz="1800" i="1" dirty="0" err="1"/>
              <a:t>vládnej</a:t>
            </a:r>
            <a:r>
              <a:rPr lang="cs-CZ" sz="1800" i="1" dirty="0"/>
              <a:t> moci na Slovensku </a:t>
            </a:r>
            <a:r>
              <a:rPr lang="cs-CZ" sz="1800" i="1" dirty="0" err="1"/>
              <a:t>Slovákmi</a:t>
            </a:r>
            <a:r>
              <a:rPr lang="cs-CZ" sz="1800" i="1" dirty="0"/>
              <a:t>. </a:t>
            </a:r>
            <a:r>
              <a:rPr lang="cs-CZ" sz="1800" i="1" dirty="0" err="1"/>
              <a:t>Víťazstvo</a:t>
            </a:r>
            <a:r>
              <a:rPr lang="cs-CZ" sz="1800" i="1" dirty="0"/>
              <a:t> </a:t>
            </a:r>
            <a:r>
              <a:rPr lang="cs-CZ" sz="1800" i="1" dirty="0" err="1"/>
              <a:t>samourčovacieho</a:t>
            </a:r>
            <a:r>
              <a:rPr lang="cs-CZ" sz="1800" i="1" dirty="0"/>
              <a:t> práva znamená </a:t>
            </a:r>
            <a:r>
              <a:rPr lang="cs-CZ" sz="1800" i="1" dirty="0" err="1"/>
              <a:t>pre</a:t>
            </a:r>
            <a:r>
              <a:rPr lang="cs-CZ" sz="1800" i="1" dirty="0"/>
              <a:t> slovenský národ </a:t>
            </a:r>
            <a:r>
              <a:rPr lang="cs-CZ" sz="1800" i="1" dirty="0" err="1"/>
              <a:t>víťazné</a:t>
            </a:r>
            <a:r>
              <a:rPr lang="cs-CZ" sz="1800" i="1" dirty="0"/>
              <a:t> </a:t>
            </a:r>
            <a:r>
              <a:rPr lang="cs-CZ" sz="1800" i="1" dirty="0" err="1"/>
              <a:t>zakončenie</a:t>
            </a:r>
            <a:r>
              <a:rPr lang="cs-CZ" sz="1800" i="1" dirty="0"/>
              <a:t> </a:t>
            </a:r>
            <a:r>
              <a:rPr lang="cs-CZ" sz="1800" i="1" dirty="0" err="1"/>
              <a:t>nášho</a:t>
            </a:r>
            <a:r>
              <a:rPr lang="cs-CZ" sz="1800" i="1" dirty="0"/>
              <a:t> </a:t>
            </a:r>
            <a:r>
              <a:rPr lang="cs-CZ" sz="1800" i="1" dirty="0" err="1"/>
              <a:t>dlhoročného</a:t>
            </a:r>
            <a:r>
              <a:rPr lang="cs-CZ" sz="1800" i="1" dirty="0"/>
              <a:t> </a:t>
            </a:r>
            <a:r>
              <a:rPr lang="cs-CZ" sz="1800" i="1" dirty="0" err="1"/>
              <a:t>boja</a:t>
            </a:r>
            <a:r>
              <a:rPr lang="cs-CZ" sz="1800" i="1" dirty="0"/>
              <a:t>.</a:t>
            </a:r>
          </a:p>
          <a:p>
            <a:pPr marL="0" indent="0" algn="ctr">
              <a:buNone/>
            </a:pPr>
            <a:r>
              <a:rPr lang="cs-CZ" sz="1800" i="1" dirty="0"/>
              <a:t>Nech žije </a:t>
            </a:r>
            <a:r>
              <a:rPr lang="cs-CZ" sz="1800" i="1" dirty="0" err="1"/>
              <a:t>sloboda</a:t>
            </a:r>
            <a:r>
              <a:rPr lang="cs-CZ" sz="1800" i="1" dirty="0"/>
              <a:t> slovenského národa!</a:t>
            </a:r>
          </a:p>
          <a:p>
            <a:pPr marL="0" indent="0" algn="ctr">
              <a:buNone/>
            </a:pPr>
            <a:r>
              <a:rPr lang="cs-CZ" sz="1800" i="1" dirty="0"/>
              <a:t>Nech žije slovenská vláda na Slovensku!</a:t>
            </a:r>
          </a:p>
          <a:p>
            <a:pPr marL="0" indent="0" algn="ctr">
              <a:buNone/>
            </a:pPr>
            <a:r>
              <a:rPr lang="cs-CZ" sz="1800" dirty="0"/>
              <a:t>(…)</a:t>
            </a:r>
          </a:p>
        </p:txBody>
      </p:sp>
    </p:spTree>
    <p:extLst>
      <p:ext uri="{BB962C8B-B14F-4D97-AF65-F5344CB8AC3E}">
        <p14:creationId xmlns:p14="http://schemas.microsoft.com/office/powerpoint/2010/main" val="3346890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986AD4-B995-F3D0-E57A-1915851EF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cs-CZ" sz="5400" dirty="0"/>
              <a:t>Česko-Slovensko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361097-7CED-A447-5325-3EF415522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cs-CZ" sz="2200" b="1" dirty="0" err="1"/>
              <a:t>Trializace</a:t>
            </a:r>
            <a:r>
              <a:rPr lang="cs-CZ" sz="2200" b="1" dirty="0"/>
              <a:t> republiky s nesouměrným modelem výstavby orgánů zákonodárné a výkonné moci</a:t>
            </a:r>
          </a:p>
          <a:p>
            <a:pPr marL="0" indent="0">
              <a:buNone/>
            </a:pPr>
            <a:endParaRPr lang="cs-CZ" sz="2200" b="1" dirty="0"/>
          </a:p>
          <a:p>
            <a:pPr marL="0" indent="0">
              <a:buNone/>
            </a:pPr>
            <a:r>
              <a:rPr lang="cs-CZ" sz="2200" b="1" dirty="0"/>
              <a:t>Československé národní shromáždění</a:t>
            </a:r>
          </a:p>
          <a:p>
            <a:pPr>
              <a:buFontTx/>
              <a:buChar char="-"/>
            </a:pPr>
            <a:r>
              <a:rPr lang="cs-CZ" sz="2200" dirty="0"/>
              <a:t>věci celostátní </a:t>
            </a:r>
          </a:p>
          <a:p>
            <a:pPr>
              <a:buFontTx/>
              <a:buChar char="-"/>
            </a:pPr>
            <a:r>
              <a:rPr lang="cs-CZ" sz="2200" dirty="0"/>
              <a:t>veškeré věci českých zemí</a:t>
            </a:r>
          </a:p>
          <a:p>
            <a:pPr>
              <a:buFontTx/>
              <a:buChar char="-"/>
            </a:pPr>
            <a:r>
              <a:rPr lang="cs-CZ" sz="2200" dirty="0"/>
              <a:t>slovenští a podkarpatští zástupci jen o věcech, týkajících se také Slovenska nebo Podkarpatské Rusi </a:t>
            </a:r>
          </a:p>
          <a:p>
            <a:pPr marL="0" indent="0">
              <a:buNone/>
            </a:pPr>
            <a:r>
              <a:rPr lang="cs-CZ" sz="2200" b="1" dirty="0"/>
              <a:t>Sněm Slovenské krajiny</a:t>
            </a:r>
          </a:p>
          <a:p>
            <a:pPr marL="0" indent="0">
              <a:buNone/>
            </a:pPr>
            <a:r>
              <a:rPr lang="cs-CZ" sz="2200" dirty="0"/>
              <a:t>- všechny slovenské věci kromě těch celostátních</a:t>
            </a:r>
          </a:p>
          <a:p>
            <a:pPr marL="0" indent="0">
              <a:buNone/>
            </a:pPr>
            <a:r>
              <a:rPr lang="cs-CZ" sz="2200" b="1" dirty="0"/>
              <a:t>Sněm Krajiny Podkarpatoruské</a:t>
            </a:r>
            <a:r>
              <a:rPr lang="cs-CZ" sz="2200" dirty="0"/>
              <a:t> (později také označ. jako „Karpatská Ukrajina“)</a:t>
            </a:r>
          </a:p>
          <a:p>
            <a:pPr marL="0" indent="0">
              <a:buNone/>
            </a:pPr>
            <a:r>
              <a:rPr lang="cs-CZ" sz="2200" dirty="0"/>
              <a:t>- všechny rusínské věci kromě těch celostátních</a:t>
            </a:r>
          </a:p>
        </p:txBody>
      </p:sp>
    </p:spTree>
    <p:extLst>
      <p:ext uri="{BB962C8B-B14F-4D97-AF65-F5344CB8AC3E}">
        <p14:creationId xmlns:p14="http://schemas.microsoft.com/office/powerpoint/2010/main" val="4894153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2068</Words>
  <Application>Microsoft Office PowerPoint</Application>
  <PresentationFormat>Širokoúhlá obrazovka</PresentationFormat>
  <Paragraphs>176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Motiv Office</vt:lpstr>
      <vt:lpstr>Dějiny správy 1938-1945</vt:lpstr>
      <vt:lpstr>Území změny státu v důsledku mnichovské dohody</vt:lpstr>
      <vt:lpstr>Těšínsko (polsky jako Zaolší)</vt:lpstr>
      <vt:lpstr>Vídeňská arbitráž</vt:lpstr>
      <vt:lpstr>Československé ztráty území a obyvatelstva v číslech</vt:lpstr>
      <vt:lpstr>Pomnichovská česko-slovenská republika (tzv. Druhé republiky)</vt:lpstr>
      <vt:lpstr>Česko-Slovensko neboli Druhá republika</vt:lpstr>
      <vt:lpstr>Manifest slovenského národa</vt:lpstr>
      <vt:lpstr>Česko-Slovensko</vt:lpstr>
      <vt:lpstr>Říšská župa Sudety (Reichsgau Sudetenland)  území připojeno 21. 11. 1938  cca 22 600 km 2 945 000 obyvatel (1939) Zákon o sudetské župě z 14. dubna1938 </vt:lpstr>
      <vt:lpstr>Říšské místodržitelství</vt:lpstr>
      <vt:lpstr>Vládní kraje Eger/Cheb Aussig/Ústí nad Labem Troppau/Opava</vt:lpstr>
      <vt:lpstr> Landkreise / venkovské okresy  Stadtkreise / městské okresy</vt:lpstr>
      <vt:lpstr>Organizace NSDAP v českých zemích (výsek ze správní mapy NSDAP z roku 1944)</vt:lpstr>
      <vt:lpstr>Protektorát Čechy a Morava</vt:lpstr>
      <vt:lpstr>Dvoukolejnost veřejné správy v protektorátu</vt:lpstr>
      <vt:lpstr>Okupační vojenská správa (do půlnoci 15. dubna 1939)</vt:lpstr>
      <vt:lpstr>Říšský protektor (Reichsprotektor)</vt:lpstr>
      <vt:lpstr>Konstantin von Neurath (1939-1943)</vt:lpstr>
      <vt:lpstr>Schéma Úřadu říšského protektora (stav 1940)</vt:lpstr>
      <vt:lpstr>Oberlandráty (ORL) Oberladratsbezirk (Obvod vrchního zemského rady)</vt:lpstr>
      <vt:lpstr>Prezentace aplikace PowerPoint</vt:lpstr>
      <vt:lpstr>Heydrichova správní reformy 1942</vt:lpstr>
      <vt:lpstr>Německé státní ministerstvo pro Čechy a Moravu (1943-1945)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správy 1938-1945</dc:title>
  <dc:creator>Jiří Němec</dc:creator>
  <cp:lastModifiedBy>Jiří Němec</cp:lastModifiedBy>
  <cp:revision>1</cp:revision>
  <dcterms:created xsi:type="dcterms:W3CDTF">2023-05-02T12:27:15Z</dcterms:created>
  <dcterms:modified xsi:type="dcterms:W3CDTF">2024-04-23T23:15:05Z</dcterms:modified>
</cp:coreProperties>
</file>