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2" r:id="rId5"/>
    <p:sldId id="269" r:id="rId6"/>
    <p:sldId id="259" r:id="rId7"/>
    <p:sldId id="260" r:id="rId8"/>
    <p:sldId id="270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BFAB1-0D35-4198-9865-43B7B1F61B3B}" v="3" dt="2024-02-19T08:31:0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C14BFAB1-0D35-4198-9865-43B7B1F61B3B}"/>
    <pc:docChg chg="modSld">
      <pc:chgData name="Vaidas Šeferis" userId="0c9cd00a-df69-4a92-b8a7-13a2645860c9" providerId="ADAL" clId="{C14BFAB1-0D35-4198-9865-43B7B1F61B3B}" dt="2024-02-19T08:30:41.301" v="2" actId="1076"/>
      <pc:docMkLst>
        <pc:docMk/>
      </pc:docMkLst>
      <pc:sldChg chg="addSp modSp mod">
        <pc:chgData name="Vaidas Šeferis" userId="0c9cd00a-df69-4a92-b8a7-13a2645860c9" providerId="ADAL" clId="{C14BFAB1-0D35-4198-9865-43B7B1F61B3B}" dt="2024-02-19T08:30:41.301" v="2" actId="1076"/>
        <pc:sldMkLst>
          <pc:docMk/>
          <pc:sldMk cId="1330686322" sldId="270"/>
        </pc:sldMkLst>
        <pc:spChg chg="add mod">
          <ac:chgData name="Vaidas Šeferis" userId="0c9cd00a-df69-4a92-b8a7-13a2645860c9" providerId="ADAL" clId="{C14BFAB1-0D35-4198-9865-43B7B1F61B3B}" dt="2024-02-19T08:30:41.301" v="2" actId="1076"/>
          <ac:spMkLst>
            <pc:docMk/>
            <pc:sldMk cId="1330686322" sldId="270"/>
            <ac:spMk id="3" creationId="{083C56DB-6AA4-105D-B47E-158F9ED6B4CB}"/>
          </ac:spMkLst>
        </pc:spChg>
      </pc:sldChg>
    </pc:docChg>
  </pc:docChgLst>
  <pc:docChgLst>
    <pc:chgData name="Vaidas Šeferis" userId="0c9cd00a-df69-4a92-b8a7-13a2645860c9" providerId="ADAL" clId="{E8527ABC-1470-40A8-9D01-46DA97D6CE06}"/>
    <pc:docChg chg="custSel addSld delSld modSld">
      <pc:chgData name="Vaidas Šeferis" userId="0c9cd00a-df69-4a92-b8a7-13a2645860c9" providerId="ADAL" clId="{E8527ABC-1470-40A8-9D01-46DA97D6CE06}" dt="2022-02-17T08:20:25.447" v="14" actId="47"/>
      <pc:docMkLst>
        <pc:docMk/>
      </pc:docMkLst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2748058553" sldId="263"/>
        </pc:sldMkLst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409651352" sldId="265"/>
        </pc:sldMkLst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1770021377" sldId="266"/>
        </pc:sldMkLst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625919368" sldId="267"/>
        </pc:sldMkLst>
      </pc:sldChg>
      <pc:sldChg chg="addSp mod">
        <pc:chgData name="Vaidas Šeferis" userId="0c9cd00a-df69-4a92-b8a7-13a2645860c9" providerId="ADAL" clId="{E8527ABC-1470-40A8-9D01-46DA97D6CE06}" dt="2022-02-17T08:17:56.839" v="13" actId="9405"/>
        <pc:sldMkLst>
          <pc:docMk/>
          <pc:sldMk cId="537362908" sldId="268"/>
        </pc:sldMkLst>
        <pc:inkChg chg="add">
          <ac:chgData name="Vaidas Šeferis" userId="0c9cd00a-df69-4a92-b8a7-13a2645860c9" providerId="ADAL" clId="{E8527ABC-1470-40A8-9D01-46DA97D6CE06}" dt="2022-02-17T08:17:56.839" v="13" actId="9405"/>
          <ac:inkMkLst>
            <pc:docMk/>
            <pc:sldMk cId="537362908" sldId="268"/>
            <ac:inkMk id="3" creationId="{9560334E-F546-42C1-8DA2-1584AFD65913}"/>
          </ac:inkMkLst>
        </pc:inkChg>
      </pc:sldChg>
      <pc:sldChg chg="del">
        <pc:chgData name="Vaidas Šeferis" userId="0c9cd00a-df69-4a92-b8a7-13a2645860c9" providerId="ADAL" clId="{E8527ABC-1470-40A8-9D01-46DA97D6CE06}" dt="2022-02-17T08:20:25.447" v="14" actId="47"/>
        <pc:sldMkLst>
          <pc:docMk/>
          <pc:sldMk cId="3494940785" sldId="271"/>
        </pc:sldMkLst>
      </pc:sldChg>
      <pc:sldChg chg="addSp delSp modSp new mod setBg">
        <pc:chgData name="Vaidas Šeferis" userId="0c9cd00a-df69-4a92-b8a7-13a2645860c9" providerId="ADAL" clId="{E8527ABC-1470-40A8-9D01-46DA97D6CE06}" dt="2022-02-17T08:16:17.679" v="12" actId="14100"/>
        <pc:sldMkLst>
          <pc:docMk/>
          <pc:sldMk cId="250722541" sldId="272"/>
        </pc:sldMkLst>
        <pc:spChg chg="del">
          <ac:chgData name="Vaidas Šeferis" userId="0c9cd00a-df69-4a92-b8a7-13a2645860c9" providerId="ADAL" clId="{E8527ABC-1470-40A8-9D01-46DA97D6CE06}" dt="2022-02-17T08:15:01.564" v="2" actId="26606"/>
          <ac:spMkLst>
            <pc:docMk/>
            <pc:sldMk cId="250722541" sldId="272"/>
            <ac:spMk id="2" creationId="{29084FC6-314D-4D53-868B-E45167F776A1}"/>
          </ac:spMkLst>
        </pc:spChg>
        <pc:spChg chg="del">
          <ac:chgData name="Vaidas Šeferis" userId="0c9cd00a-df69-4a92-b8a7-13a2645860c9" providerId="ADAL" clId="{E8527ABC-1470-40A8-9D01-46DA97D6CE06}" dt="2022-02-17T08:14:57.101" v="1"/>
          <ac:spMkLst>
            <pc:docMk/>
            <pc:sldMk cId="250722541" sldId="272"/>
            <ac:spMk id="3" creationId="{2A95A159-4D49-40CD-A78A-E28C9CCB6F32}"/>
          </ac:spMkLst>
        </pc:spChg>
        <pc:picChg chg="add mod">
          <ac:chgData name="Vaidas Šeferis" userId="0c9cd00a-df69-4a92-b8a7-13a2645860c9" providerId="ADAL" clId="{E8527ABC-1470-40A8-9D01-46DA97D6CE06}" dt="2022-02-17T08:16:09.677" v="9" actId="1076"/>
          <ac:picMkLst>
            <pc:docMk/>
            <pc:sldMk cId="250722541" sldId="272"/>
            <ac:picMk id="4" creationId="{1018D7F3-2BFD-47AC-A54A-78B1A5B5981F}"/>
          </ac:picMkLst>
        </pc:picChg>
        <pc:picChg chg="add mod">
          <ac:chgData name="Vaidas Šeferis" userId="0c9cd00a-df69-4a92-b8a7-13a2645860c9" providerId="ADAL" clId="{E8527ABC-1470-40A8-9D01-46DA97D6CE06}" dt="2022-02-17T08:16:17.679" v="12" actId="14100"/>
          <ac:picMkLst>
            <pc:docMk/>
            <pc:sldMk cId="250722541" sldId="272"/>
            <ac:picMk id="5" creationId="{95414023-497F-48E8-8DB8-F6D1CA42AA5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08:17:56.8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5450 246,'0'710,"0"-695,-1-1,-1 0,0 0,-1 0,-1 0,0-1,-1 1,0-1,-1 0,-12 19,16-29,-1-1,0 1,0-1,0 0,0 0,0 0,0 0,-1-1,1 1,-1-1,1 0,-1 0,1 0,-1 0,-5 0,-64 0,52-2,-1189-3,763 5,413 0,-53 11,-26 0,74-11,-22 0,-78 11,-25 3,26-5,5 1,-183-10,143-3,52 0,-134 4,74 23,109-15,32-4,-67 3,-498-10,574 2,-52 10,52-6,-50 3,35-6,0 2,1 3,0 1,-46 15,86-22,-9 3,0 0,0 1,0 0,-12 8,22-10,0 0,0 0,0 0,0 0,1 0,-1 1,1 0,0-1,0 1,1 0,-1 1,1-1,0 0,0 1,-2 8,-6 26,2-1,2 1,-1 57,8 123,2-87,-3 1303,-13-1212,1 2,8-140,-28 165,30-237,-5 49,0 101,8-111,-3 0,-2 0,-14 65,7-56,-7 111,9-68,-3 430,15-323,-6 178,7 421,2-729,28 130,1 5,-10-76,-1-7,-2-12,-20-110,1-1,0 1,0-1,1 0,1 0,-1 0,2-1,-1 0,1 0,1 0,-1 0,1-1,1-1,0 1,0-1,0 0,1-1,15 9,14 6,2-2,0-2,55 17,-41-16,75 26,145 28,-208-61,91 2,-14-2,686 42,3-52,-377-4,-120-21,-11-1,184-15,-147 6,-118 3,-101 10,40-9,-95 14,136-8,145 23,222-11,-572 10,1081-56,918 59,-1673-14,-10 1,-16 0,18 0,-93 14,322-4,-372-10,90-1,-232 11,52-9,-38 3,117-23,-83 12,-94 18,-1 0,0-1,0 1,0-1,0 0,0 0,0 0,0 0,-1-1,1 1,-1-1,1 0,-1 0,0 0,0-1,-1 1,1-1,-1 1,1-1,-1 0,2-7,3-8,-1 0,-1 0,5-34,-2 6,22-160,-24 173,-2 0,0-63,-3 55,8-55,-1 16,-2 0,-8-111,-1 55,1 99,1 27,0 0,1-1,0 1,1-1,0 1,1-1,3-11,-4 21,1-1,-1 1,1 0,-1 0,1 0,0 0,0 0,0 1,0-1,0 0,0 1,1 0,-1-1,0 1,1 0,-1 0,1 0,-1 1,1-1,-1 0,1 1,3 0,66-1,-52 2,761 3,-564-4,-156-3,110-20,3-1,47-2,-34 3,-40 0,-97 13,0 2,52 0,1208 7,-605 3,189-2,-748 13,-2-1,488-13,-627 2,0-1,0 0,0-1,1 1,-1-1,0 0,0 0,0-1,-1 1,1-1,0 0,0 0,-1-1,0 0,8-5,-9 4,0 0,0 0,0-1,0 1,-1-1,1 0,-1 1,0-1,-1 0,1-1,-1 1,0 0,0 0,-1-1,0-5,19-272,-15-368,-6 354,0 251,-1 0,-3 0,-1 0,-25-80,-79-167,22 69,27 69,36 96,-34-116,43 106,-54-248,4-40,60 306,2 0,3 0,5-76,0 17,-4 47,0-21,17-145,9-16,-12 85,-2 8,1 76,-3 14,5-112,-15-692,-1 828,-9-51,6 51,-2-55,5 63,0 1,-2 0,-2 0,-8-28,3 12,6 24,3 10,0 0,-1-1,-1 1,0 0,-8-16,10 24,-1-1,1 1,-1 0,1 0,-1 1,0-1,0 0,-1 1,1 0,0 0,-1 0,1 0,-1 0,0 1,1 0,-1-1,0 1,0 1,0-1,-6 0,-182 0,91 4,66-1,0 2,0 2,1 1,-61 21,47-13,-64 12,-306 65,178-33,216-54,-39 10,-2-2,0-3,-86 1,-180-10,-204-5,229-21,87 3,-505-3,-1911 26,1359-2,1043 14,4-1,136-12,-277 14,225-3,-183-9,147-5,35 2,-419 17,-27-4,363-15,87 1,-153 5,214 9,53-7,-56 3,-1119-7,550-3,632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HwUfKmx6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rmes.lki.lt/index.htm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H. G. F. </a:t>
            </a:r>
            <a:r>
              <a:rPr lang="cs-CZ" dirty="0" err="1"/>
              <a:t>Nesselmann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Die </a:t>
            </a:r>
            <a:r>
              <a:rPr lang="cs-CZ" b="1" dirty="0" err="1"/>
              <a:t>Sprache</a:t>
            </a:r>
            <a:r>
              <a:rPr lang="cs-CZ" b="1" dirty="0"/>
              <a:t> der </a:t>
            </a:r>
            <a:r>
              <a:rPr lang="cs-CZ" b="1" dirty="0" err="1"/>
              <a:t>alten</a:t>
            </a:r>
            <a:r>
              <a:rPr lang="cs-CZ" b="1" dirty="0"/>
              <a:t> </a:t>
            </a:r>
            <a:r>
              <a:rPr lang="de-DE" b="1" dirty="0"/>
              <a:t>Preußen an ihren Überresten erläutert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Berlin</a:t>
            </a:r>
            <a:r>
              <a:rPr lang="cs-CZ" sz="3200" dirty="0"/>
              <a:t>, 1845</a:t>
            </a:r>
          </a:p>
        </p:txBody>
      </p:sp>
    </p:spTree>
    <p:extLst>
      <p:ext uri="{BB962C8B-B14F-4D97-AF65-F5344CB8AC3E}">
        <p14:creationId xmlns:p14="http://schemas.microsoft.com/office/powerpoint/2010/main" val="38055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744810"/>
            <a:ext cx="13980587" cy="9851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560334E-F546-42C1-8DA2-1584AFD65913}"/>
                  </a:ext>
                </a:extLst>
              </p14:cNvPr>
              <p14:cNvContentPartPr/>
              <p14:nvPr/>
            </p14:nvContentPartPr>
            <p14:xfrm>
              <a:off x="1546020" y="3120300"/>
              <a:ext cx="7018560" cy="30265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560334E-F546-42C1-8DA2-1584AFD659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0020" y="3048300"/>
                <a:ext cx="7090200" cy="31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36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03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7" y="-1279964"/>
            <a:ext cx="7733665" cy="8286071"/>
          </a:xfrm>
        </p:spPr>
      </p:pic>
    </p:spTree>
    <p:extLst>
      <p:ext uri="{BB962C8B-B14F-4D97-AF65-F5344CB8AC3E}">
        <p14:creationId xmlns:p14="http://schemas.microsoft.com/office/powerpoint/2010/main" val="22341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1018D7F3-2BFD-47AC-A54A-78B1A5B5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00" y="643467"/>
            <a:ext cx="5097525" cy="5571066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95414023-497F-48E8-8DB8-F6D1CA42A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735"/>
            <a:ext cx="6426542" cy="6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Srovnání l</a:t>
            </a:r>
            <a:r>
              <a:rPr lang="lt-LT" dirty="0" err="1"/>
              <a:t>itevštin</a:t>
            </a:r>
            <a:r>
              <a:rPr lang="cs-CZ" dirty="0"/>
              <a:t>y</a:t>
            </a:r>
            <a:r>
              <a:rPr lang="lt-LT" dirty="0"/>
              <a:t> a </a:t>
            </a:r>
            <a:r>
              <a:rPr lang="lt-LT" dirty="0" err="1"/>
              <a:t>lotyštin</a:t>
            </a:r>
            <a:r>
              <a:rPr lang="cs-CZ" dirty="0"/>
              <a:t>y (video-přednáška):</a:t>
            </a:r>
          </a:p>
          <a:p>
            <a:pPr marL="0" indent="0" algn="ctr">
              <a:buNone/>
            </a:pPr>
            <a:endParaRPr lang="lt-LT" dirty="0"/>
          </a:p>
          <a:p>
            <a:pPr algn="ctr"/>
            <a:r>
              <a:rPr lang="cs-CZ" dirty="0">
                <a:hlinkClick r:id="rId2"/>
              </a:rPr>
              <a:t>https://www.youtube.com/watch?v=BTHwUfKmx6s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98512"/>
            <a:ext cx="9955369" cy="6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0"/>
            <a:ext cx="96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0"/>
            <a:ext cx="8586756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83C56DB-6AA4-105D-B47E-158F9ED6B4CB}"/>
              </a:ext>
            </a:extLst>
          </p:cNvPr>
          <p:cNvSpPr txBox="1"/>
          <p:nvPr/>
        </p:nvSpPr>
        <p:spPr>
          <a:xfrm>
            <a:off x="341832" y="4195985"/>
            <a:ext cx="35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http://tarmes.lki.lt/index.htm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68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9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Širokoúhlá obrazovka</PresentationFormat>
  <Paragraphs>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H. G. F. Nesselmann  Die Sprache der alten Preußen an ihren Überresten erläutert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20</cp:revision>
  <dcterms:created xsi:type="dcterms:W3CDTF">2017-02-22T13:57:30Z</dcterms:created>
  <dcterms:modified xsi:type="dcterms:W3CDTF">2024-02-19T08:31:10Z</dcterms:modified>
</cp:coreProperties>
</file>