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57" r:id="rId4"/>
    <p:sldId id="291" r:id="rId5"/>
    <p:sldId id="294" r:id="rId6"/>
    <p:sldId id="295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04A1A8-F26B-48C7-843C-EA793FF99734}" v="14" dt="2024-02-26T08:26:23.7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idas Šeferis" userId="0c9cd00a-df69-4a92-b8a7-13a2645860c9" providerId="ADAL" clId="{CEE1206E-3621-40D7-A61F-7CA6D2639265}"/>
    <pc:docChg chg="undo custSel addSld delSld modSld sldOrd">
      <pc:chgData name="Vaidas Šeferis" userId="0c9cd00a-df69-4a92-b8a7-13a2645860c9" providerId="ADAL" clId="{CEE1206E-3621-40D7-A61F-7CA6D2639265}" dt="2023-03-16T12:35:26.027" v="792" actId="113"/>
      <pc:docMkLst>
        <pc:docMk/>
      </pc:docMkLst>
      <pc:sldChg chg="modSp new mod">
        <pc:chgData name="Vaidas Šeferis" userId="0c9cd00a-df69-4a92-b8a7-13a2645860c9" providerId="ADAL" clId="{CEE1206E-3621-40D7-A61F-7CA6D2639265}" dt="2023-03-16T11:33:17.858" v="23" actId="20577"/>
        <pc:sldMkLst>
          <pc:docMk/>
          <pc:sldMk cId="2936606134" sldId="256"/>
        </pc:sldMkLst>
        <pc:spChg chg="mod">
          <ac:chgData name="Vaidas Šeferis" userId="0c9cd00a-df69-4a92-b8a7-13a2645860c9" providerId="ADAL" clId="{CEE1206E-3621-40D7-A61F-7CA6D2639265}" dt="2023-03-16T11:33:17.858" v="23" actId="20577"/>
          <ac:spMkLst>
            <pc:docMk/>
            <pc:sldMk cId="2936606134" sldId="256"/>
            <ac:spMk id="2" creationId="{600FAFAE-D625-7FF3-4EC0-E758177779AB}"/>
          </ac:spMkLst>
        </pc:spChg>
      </pc:sldChg>
      <pc:sldChg chg="del">
        <pc:chgData name="Vaidas Šeferis" userId="0c9cd00a-df69-4a92-b8a7-13a2645860c9" providerId="ADAL" clId="{CEE1206E-3621-40D7-A61F-7CA6D2639265}" dt="2023-03-16T11:32:14.206" v="0" actId="47"/>
        <pc:sldMkLst>
          <pc:docMk/>
          <pc:sldMk cId="3805594152" sldId="256"/>
        </pc:sldMkLst>
      </pc:sldChg>
      <pc:sldChg chg="addSp delSp modSp new mod setBg">
        <pc:chgData name="Vaidas Šeferis" userId="0c9cd00a-df69-4a92-b8a7-13a2645860c9" providerId="ADAL" clId="{CEE1206E-3621-40D7-A61F-7CA6D2639265}" dt="2023-03-16T11:46:01.216" v="281" actId="14100"/>
        <pc:sldMkLst>
          <pc:docMk/>
          <pc:sldMk cId="595622450" sldId="257"/>
        </pc:sldMkLst>
        <pc:spChg chg="add mod">
          <ac:chgData name="Vaidas Šeferis" userId="0c9cd00a-df69-4a92-b8a7-13a2645860c9" providerId="ADAL" clId="{CEE1206E-3621-40D7-A61F-7CA6D2639265}" dt="2023-03-16T11:45:51.087" v="278" actId="14100"/>
          <ac:spMkLst>
            <pc:docMk/>
            <pc:sldMk cId="595622450" sldId="257"/>
            <ac:spMk id="2" creationId="{619082F3-8059-AB15-3663-D6D40B5D02DE}"/>
          </ac:spMkLst>
        </pc:spChg>
        <pc:spChg chg="add del">
          <ac:chgData name="Vaidas Šeferis" userId="0c9cd00a-df69-4a92-b8a7-13a2645860c9" providerId="ADAL" clId="{CEE1206E-3621-40D7-A61F-7CA6D2639265}" dt="2023-03-16T11:33:41.589" v="27" actId="26606"/>
          <ac:spMkLst>
            <pc:docMk/>
            <pc:sldMk cId="595622450" sldId="257"/>
            <ac:spMk id="1031" creationId="{32BC26D8-82FB-445E-AA49-62A77D7C1EE0}"/>
          </ac:spMkLst>
        </pc:spChg>
        <pc:spChg chg="add del">
          <ac:chgData name="Vaidas Šeferis" userId="0c9cd00a-df69-4a92-b8a7-13a2645860c9" providerId="ADAL" clId="{CEE1206E-3621-40D7-A61F-7CA6D2639265}" dt="2023-03-16T11:33:41.589" v="27" actId="26606"/>
          <ac:spMkLst>
            <pc:docMk/>
            <pc:sldMk cId="595622450" sldId="257"/>
            <ac:spMk id="1033" creationId="{CB44330D-EA18-4254-AA95-EB49948539B8}"/>
          </ac:spMkLst>
        </pc:spChg>
        <pc:spChg chg="add del">
          <ac:chgData name="Vaidas Šeferis" userId="0c9cd00a-df69-4a92-b8a7-13a2645860c9" providerId="ADAL" clId="{CEE1206E-3621-40D7-A61F-7CA6D2639265}" dt="2023-03-16T11:42:35.827" v="29" actId="26606"/>
          <ac:spMkLst>
            <pc:docMk/>
            <pc:sldMk cId="595622450" sldId="257"/>
            <ac:spMk id="1035" creationId="{42A4FC2C-047E-45A5-965D-8E1E3BF09BC6}"/>
          </ac:spMkLst>
        </pc:spChg>
        <pc:picChg chg="add mod">
          <ac:chgData name="Vaidas Šeferis" userId="0c9cd00a-df69-4a92-b8a7-13a2645860c9" providerId="ADAL" clId="{CEE1206E-3621-40D7-A61F-7CA6D2639265}" dt="2023-03-16T11:46:01.216" v="281" actId="14100"/>
          <ac:picMkLst>
            <pc:docMk/>
            <pc:sldMk cId="595622450" sldId="257"/>
            <ac:picMk id="1026" creationId="{7317742A-BDB7-EABE-2381-2BEBB2CB3DEC}"/>
          </ac:picMkLst>
        </pc:picChg>
        <pc:cxnChg chg="add">
          <ac:chgData name="Vaidas Šeferis" userId="0c9cd00a-df69-4a92-b8a7-13a2645860c9" providerId="ADAL" clId="{CEE1206E-3621-40D7-A61F-7CA6D2639265}" dt="2023-03-16T11:42:35.827" v="30" actId="26606"/>
          <ac:cxnSpMkLst>
            <pc:docMk/>
            <pc:sldMk cId="595622450" sldId="257"/>
            <ac:cxnSpMk id="1037" creationId="{22F6364A-B358-4BEE-B158-0734D2C938D4}"/>
          </ac:cxnSpMkLst>
        </pc:cxnChg>
      </pc:sldChg>
      <pc:sldChg chg="del">
        <pc:chgData name="Vaidas Šeferis" userId="0c9cd00a-df69-4a92-b8a7-13a2645860c9" providerId="ADAL" clId="{CEE1206E-3621-40D7-A61F-7CA6D2639265}" dt="2023-03-16T11:32:14.206" v="0" actId="47"/>
        <pc:sldMkLst>
          <pc:docMk/>
          <pc:sldMk cId="2234152591" sldId="257"/>
        </pc:sldMkLst>
      </pc:sldChg>
      <pc:sldChg chg="addSp delSp modSp add mod setBg delDesignElem">
        <pc:chgData name="Vaidas Šeferis" userId="0c9cd00a-df69-4a92-b8a7-13a2645860c9" providerId="ADAL" clId="{CEE1206E-3621-40D7-A61F-7CA6D2639265}" dt="2023-03-16T12:00:11.215" v="380" actId="11529"/>
        <pc:sldMkLst>
          <pc:docMk/>
          <pc:sldMk cId="147880046" sldId="258"/>
        </pc:sldMkLst>
        <pc:spChg chg="mod">
          <ac:chgData name="Vaidas Šeferis" userId="0c9cd00a-df69-4a92-b8a7-13a2645860c9" providerId="ADAL" clId="{CEE1206E-3621-40D7-A61F-7CA6D2639265}" dt="2023-03-16T11:59:42.978" v="377" actId="6549"/>
          <ac:spMkLst>
            <pc:docMk/>
            <pc:sldMk cId="147880046" sldId="258"/>
            <ac:spMk id="2" creationId="{619082F3-8059-AB15-3663-D6D40B5D02DE}"/>
          </ac:spMkLst>
        </pc:spChg>
        <pc:picChg chg="del">
          <ac:chgData name="Vaidas Šeferis" userId="0c9cd00a-df69-4a92-b8a7-13a2645860c9" providerId="ADAL" clId="{CEE1206E-3621-40D7-A61F-7CA6D2639265}" dt="2023-03-16T11:54:56.772" v="284" actId="478"/>
          <ac:picMkLst>
            <pc:docMk/>
            <pc:sldMk cId="147880046" sldId="258"/>
            <ac:picMk id="1026" creationId="{7317742A-BDB7-EABE-2381-2BEBB2CB3DEC}"/>
          </ac:picMkLst>
        </pc:picChg>
        <pc:picChg chg="add mod">
          <ac:chgData name="Vaidas Šeferis" userId="0c9cd00a-df69-4a92-b8a7-13a2645860c9" providerId="ADAL" clId="{CEE1206E-3621-40D7-A61F-7CA6D2639265}" dt="2023-03-16T11:55:09.738" v="287" actId="1076"/>
          <ac:picMkLst>
            <pc:docMk/>
            <pc:sldMk cId="147880046" sldId="258"/>
            <ac:picMk id="2050" creationId="{BE7A1FFC-F1E9-3646-54D0-698D419E78B0}"/>
          </ac:picMkLst>
        </pc:picChg>
        <pc:cxnChg chg="add mod">
          <ac:chgData name="Vaidas Šeferis" userId="0c9cd00a-df69-4a92-b8a7-13a2645860c9" providerId="ADAL" clId="{CEE1206E-3621-40D7-A61F-7CA6D2639265}" dt="2023-03-16T11:58:33.741" v="360" actId="1076"/>
          <ac:cxnSpMkLst>
            <pc:docMk/>
            <pc:sldMk cId="147880046" sldId="258"/>
            <ac:cxnSpMk id="4" creationId="{87C69938-CF3C-72BA-D975-1003E7A7FDED}"/>
          </ac:cxnSpMkLst>
        </pc:cxnChg>
        <pc:cxnChg chg="add del">
          <ac:chgData name="Vaidas Šeferis" userId="0c9cd00a-df69-4a92-b8a7-13a2645860c9" providerId="ADAL" clId="{CEE1206E-3621-40D7-A61F-7CA6D2639265}" dt="2023-03-16T11:58:10.154" v="355" actId="11529"/>
          <ac:cxnSpMkLst>
            <pc:docMk/>
            <pc:sldMk cId="147880046" sldId="258"/>
            <ac:cxnSpMk id="6" creationId="{2F6FFBB6-664A-E3CB-CBC1-B67A9E19665E}"/>
          </ac:cxnSpMkLst>
        </pc:cxnChg>
        <pc:cxnChg chg="add">
          <ac:chgData name="Vaidas Šeferis" userId="0c9cd00a-df69-4a92-b8a7-13a2645860c9" providerId="ADAL" clId="{CEE1206E-3621-40D7-A61F-7CA6D2639265}" dt="2023-03-16T11:59:08.567" v="369" actId="11529"/>
          <ac:cxnSpMkLst>
            <pc:docMk/>
            <pc:sldMk cId="147880046" sldId="258"/>
            <ac:cxnSpMk id="8" creationId="{A6CDF904-3E0D-160F-C5B7-643137DD6B89}"/>
          </ac:cxnSpMkLst>
        </pc:cxnChg>
        <pc:cxnChg chg="add">
          <ac:chgData name="Vaidas Šeferis" userId="0c9cd00a-df69-4a92-b8a7-13a2645860c9" providerId="ADAL" clId="{CEE1206E-3621-40D7-A61F-7CA6D2639265}" dt="2023-03-16T11:59:19.749" v="370" actId="11529"/>
          <ac:cxnSpMkLst>
            <pc:docMk/>
            <pc:sldMk cId="147880046" sldId="258"/>
            <ac:cxnSpMk id="10" creationId="{FEF74C34-D2CE-6B7E-B45E-0CA0C14B44F4}"/>
          </ac:cxnSpMkLst>
        </pc:cxnChg>
        <pc:cxnChg chg="add">
          <ac:chgData name="Vaidas Šeferis" userId="0c9cd00a-df69-4a92-b8a7-13a2645860c9" providerId="ADAL" clId="{CEE1206E-3621-40D7-A61F-7CA6D2639265}" dt="2023-03-16T11:59:39.644" v="376" actId="11529"/>
          <ac:cxnSpMkLst>
            <pc:docMk/>
            <pc:sldMk cId="147880046" sldId="258"/>
            <ac:cxnSpMk id="12" creationId="{16C52646-2240-D4F0-6B9F-3B127C8A72D6}"/>
          </ac:cxnSpMkLst>
        </pc:cxnChg>
        <pc:cxnChg chg="add del">
          <ac:chgData name="Vaidas Šeferis" userId="0c9cd00a-df69-4a92-b8a7-13a2645860c9" providerId="ADAL" clId="{CEE1206E-3621-40D7-A61F-7CA6D2639265}" dt="2023-03-16T11:59:59.558" v="379" actId="11529"/>
          <ac:cxnSpMkLst>
            <pc:docMk/>
            <pc:sldMk cId="147880046" sldId="258"/>
            <ac:cxnSpMk id="14" creationId="{2F65D806-0BC4-ED8C-6106-F1FF5DBA4E51}"/>
          </ac:cxnSpMkLst>
        </pc:cxnChg>
        <pc:cxnChg chg="add">
          <ac:chgData name="Vaidas Šeferis" userId="0c9cd00a-df69-4a92-b8a7-13a2645860c9" providerId="ADAL" clId="{CEE1206E-3621-40D7-A61F-7CA6D2639265}" dt="2023-03-16T12:00:11.215" v="380" actId="11529"/>
          <ac:cxnSpMkLst>
            <pc:docMk/>
            <pc:sldMk cId="147880046" sldId="258"/>
            <ac:cxnSpMk id="16" creationId="{85C64F52-F310-1BD8-8AAA-04F94EEEED9E}"/>
          </ac:cxnSpMkLst>
        </pc:cxnChg>
        <pc:cxnChg chg="del">
          <ac:chgData name="Vaidas Šeferis" userId="0c9cd00a-df69-4a92-b8a7-13a2645860c9" providerId="ADAL" clId="{CEE1206E-3621-40D7-A61F-7CA6D2639265}" dt="2023-03-16T11:54:20.472" v="283"/>
          <ac:cxnSpMkLst>
            <pc:docMk/>
            <pc:sldMk cId="147880046" sldId="258"/>
            <ac:cxnSpMk id="1037" creationId="{22F6364A-B358-4BEE-B158-0734D2C938D4}"/>
          </ac:cxnSpMkLst>
        </pc:cxnChg>
      </pc:sldChg>
      <pc:sldChg chg="del">
        <pc:chgData name="Vaidas Šeferis" userId="0c9cd00a-df69-4a92-b8a7-13a2645860c9" providerId="ADAL" clId="{CEE1206E-3621-40D7-A61F-7CA6D2639265}" dt="2023-03-16T11:32:14.206" v="0" actId="47"/>
        <pc:sldMkLst>
          <pc:docMk/>
          <pc:sldMk cId="946030985" sldId="259"/>
        </pc:sldMkLst>
      </pc:sldChg>
      <pc:sldChg chg="addSp modSp new mod">
        <pc:chgData name="Vaidas Šeferis" userId="0c9cd00a-df69-4a92-b8a7-13a2645860c9" providerId="ADAL" clId="{CEE1206E-3621-40D7-A61F-7CA6D2639265}" dt="2023-03-16T12:06:56.420" v="413" actId="20577"/>
        <pc:sldMkLst>
          <pc:docMk/>
          <pc:sldMk cId="2181122372" sldId="259"/>
        </pc:sldMkLst>
        <pc:spChg chg="add mod">
          <ac:chgData name="Vaidas Šeferis" userId="0c9cd00a-df69-4a92-b8a7-13a2645860c9" providerId="ADAL" clId="{CEE1206E-3621-40D7-A61F-7CA6D2639265}" dt="2023-03-16T12:06:56.420" v="413" actId="20577"/>
          <ac:spMkLst>
            <pc:docMk/>
            <pc:sldMk cId="2181122372" sldId="259"/>
            <ac:spMk id="2" creationId="{65B743EE-C8ED-D0F5-436D-6C7AAF844F3E}"/>
          </ac:spMkLst>
        </pc:spChg>
        <pc:picChg chg="add mod">
          <ac:chgData name="Vaidas Šeferis" userId="0c9cd00a-df69-4a92-b8a7-13a2645860c9" providerId="ADAL" clId="{CEE1206E-3621-40D7-A61F-7CA6D2639265}" dt="2023-03-16T12:06:24.776" v="401" actId="1076"/>
          <ac:picMkLst>
            <pc:docMk/>
            <pc:sldMk cId="2181122372" sldId="259"/>
            <ac:picMk id="3074" creationId="{34DFFCE1-F76F-7290-A3ED-AFD9AEBA1B38}"/>
          </ac:picMkLst>
        </pc:picChg>
      </pc:sldChg>
      <pc:sldChg chg="del">
        <pc:chgData name="Vaidas Šeferis" userId="0c9cd00a-df69-4a92-b8a7-13a2645860c9" providerId="ADAL" clId="{CEE1206E-3621-40D7-A61F-7CA6D2639265}" dt="2023-03-16T11:32:14.206" v="0" actId="47"/>
        <pc:sldMkLst>
          <pc:docMk/>
          <pc:sldMk cId="2341886697" sldId="260"/>
        </pc:sldMkLst>
      </pc:sldChg>
      <pc:sldChg chg="add ord">
        <pc:chgData name="Vaidas Šeferis" userId="0c9cd00a-df69-4a92-b8a7-13a2645860c9" providerId="ADAL" clId="{CEE1206E-3621-40D7-A61F-7CA6D2639265}" dt="2023-03-16T12:28:36.598" v="424"/>
        <pc:sldMkLst>
          <pc:docMk/>
          <pc:sldMk cId="2100761274" sldId="262"/>
        </pc:sldMkLst>
      </pc:sldChg>
      <pc:sldChg chg="del">
        <pc:chgData name="Vaidas Šeferis" userId="0c9cd00a-df69-4a92-b8a7-13a2645860c9" providerId="ADAL" clId="{CEE1206E-3621-40D7-A61F-7CA6D2639265}" dt="2023-03-16T11:32:14.206" v="0" actId="47"/>
        <pc:sldMkLst>
          <pc:docMk/>
          <pc:sldMk cId="2469479330" sldId="262"/>
        </pc:sldMkLst>
      </pc:sldChg>
      <pc:sldChg chg="add">
        <pc:chgData name="Vaidas Šeferis" userId="0c9cd00a-df69-4a92-b8a7-13a2645860c9" providerId="ADAL" clId="{CEE1206E-3621-40D7-A61F-7CA6D2639265}" dt="2023-03-16T12:28:53.224" v="425"/>
        <pc:sldMkLst>
          <pc:docMk/>
          <pc:sldMk cId="1154857039" sldId="263"/>
        </pc:sldMkLst>
      </pc:sldChg>
      <pc:sldChg chg="add">
        <pc:chgData name="Vaidas Šeferis" userId="0c9cd00a-df69-4a92-b8a7-13a2645860c9" providerId="ADAL" clId="{CEE1206E-3621-40D7-A61F-7CA6D2639265}" dt="2023-03-16T12:29:04.876" v="426"/>
        <pc:sldMkLst>
          <pc:docMk/>
          <pc:sldMk cId="1491438729" sldId="264"/>
        </pc:sldMkLst>
      </pc:sldChg>
      <pc:sldChg chg="add">
        <pc:chgData name="Vaidas Šeferis" userId="0c9cd00a-df69-4a92-b8a7-13a2645860c9" providerId="ADAL" clId="{CEE1206E-3621-40D7-A61F-7CA6D2639265}" dt="2023-03-16T12:28:06.695" v="420"/>
        <pc:sldMkLst>
          <pc:docMk/>
          <pc:sldMk cId="1288862349" sldId="265"/>
        </pc:sldMkLst>
      </pc:sldChg>
      <pc:sldChg chg="del">
        <pc:chgData name="Vaidas Šeferis" userId="0c9cd00a-df69-4a92-b8a7-13a2645860c9" providerId="ADAL" clId="{CEE1206E-3621-40D7-A61F-7CA6D2639265}" dt="2023-03-16T11:32:14.206" v="0" actId="47"/>
        <pc:sldMkLst>
          <pc:docMk/>
          <pc:sldMk cId="537362908" sldId="268"/>
        </pc:sldMkLst>
      </pc:sldChg>
      <pc:sldChg chg="addSp modSp add mod">
        <pc:chgData name="Vaidas Šeferis" userId="0c9cd00a-df69-4a92-b8a7-13a2645860c9" providerId="ADAL" clId="{CEE1206E-3621-40D7-A61F-7CA6D2639265}" dt="2023-03-16T12:35:26.027" v="792" actId="113"/>
        <pc:sldMkLst>
          <pc:docMk/>
          <pc:sldMk cId="1445189686" sldId="268"/>
        </pc:sldMkLst>
        <pc:spChg chg="add mod">
          <ac:chgData name="Vaidas Šeferis" userId="0c9cd00a-df69-4a92-b8a7-13a2645860c9" providerId="ADAL" clId="{CEE1206E-3621-40D7-A61F-7CA6D2639265}" dt="2023-03-16T12:35:26.027" v="792" actId="113"/>
          <ac:spMkLst>
            <pc:docMk/>
            <pc:sldMk cId="1445189686" sldId="268"/>
            <ac:spMk id="3" creationId="{03DB1D3A-F213-DCD3-C973-2293FF010020}"/>
          </ac:spMkLst>
        </pc:spChg>
        <pc:spChg chg="mod">
          <ac:chgData name="Vaidas Šeferis" userId="0c9cd00a-df69-4a92-b8a7-13a2645860c9" providerId="ADAL" clId="{CEE1206E-3621-40D7-A61F-7CA6D2639265}" dt="2023-03-16T12:33:48.586" v="714" actId="20577"/>
          <ac:spMkLst>
            <pc:docMk/>
            <pc:sldMk cId="1445189686" sldId="268"/>
            <ac:spMk id="4" creationId="{00000000-0000-0000-0000-000000000000}"/>
          </ac:spMkLst>
        </pc:spChg>
      </pc:sldChg>
      <pc:sldChg chg="del">
        <pc:chgData name="Vaidas Šeferis" userId="0c9cd00a-df69-4a92-b8a7-13a2645860c9" providerId="ADAL" clId="{CEE1206E-3621-40D7-A61F-7CA6D2639265}" dt="2023-03-16T11:32:14.206" v="0" actId="47"/>
        <pc:sldMkLst>
          <pc:docMk/>
          <pc:sldMk cId="1247056265" sldId="269"/>
        </pc:sldMkLst>
      </pc:sldChg>
      <pc:sldChg chg="add">
        <pc:chgData name="Vaidas Šeferis" userId="0c9cd00a-df69-4a92-b8a7-13a2645860c9" providerId="ADAL" clId="{CEE1206E-3621-40D7-A61F-7CA6D2639265}" dt="2023-03-16T12:30:16.544" v="427"/>
        <pc:sldMkLst>
          <pc:docMk/>
          <pc:sldMk cId="1386232682" sldId="269"/>
        </pc:sldMkLst>
      </pc:sldChg>
      <pc:sldChg chg="del">
        <pc:chgData name="Vaidas Šeferis" userId="0c9cd00a-df69-4a92-b8a7-13a2645860c9" providerId="ADAL" clId="{CEE1206E-3621-40D7-A61F-7CA6D2639265}" dt="2023-03-16T11:32:14.206" v="0" actId="47"/>
        <pc:sldMkLst>
          <pc:docMk/>
          <pc:sldMk cId="1330686322" sldId="270"/>
        </pc:sldMkLst>
      </pc:sldChg>
      <pc:sldChg chg="del">
        <pc:chgData name="Vaidas Šeferis" userId="0c9cd00a-df69-4a92-b8a7-13a2645860c9" providerId="ADAL" clId="{CEE1206E-3621-40D7-A61F-7CA6D2639265}" dt="2023-03-16T11:32:14.206" v="0" actId="47"/>
        <pc:sldMkLst>
          <pc:docMk/>
          <pc:sldMk cId="250722541" sldId="272"/>
        </pc:sldMkLst>
      </pc:sldChg>
      <pc:sldChg chg="add">
        <pc:chgData name="Vaidas Šeferis" userId="0c9cd00a-df69-4a92-b8a7-13a2645860c9" providerId="ADAL" clId="{CEE1206E-3621-40D7-A61F-7CA6D2639265}" dt="2023-03-16T12:23:13.910" v="414"/>
        <pc:sldMkLst>
          <pc:docMk/>
          <pc:sldMk cId="3544817401" sldId="290"/>
        </pc:sldMkLst>
      </pc:sldChg>
      <pc:sldChg chg="delSp modSp add mod setBg delDesignElem">
        <pc:chgData name="Vaidas Šeferis" userId="0c9cd00a-df69-4a92-b8a7-13a2645860c9" providerId="ADAL" clId="{CEE1206E-3621-40D7-A61F-7CA6D2639265}" dt="2023-03-16T12:27:30.620" v="418"/>
        <pc:sldMkLst>
          <pc:docMk/>
          <pc:sldMk cId="2627024878" sldId="291"/>
        </pc:sldMkLst>
        <pc:spChg chg="mod">
          <ac:chgData name="Vaidas Šeferis" userId="0c9cd00a-df69-4a92-b8a7-13a2645860c9" providerId="ADAL" clId="{CEE1206E-3621-40D7-A61F-7CA6D2639265}" dt="2023-03-16T12:27:30.620" v="418"/>
          <ac:spMkLst>
            <pc:docMk/>
            <pc:sldMk cId="2627024878" sldId="291"/>
            <ac:spMk id="2" creationId="{619082F3-8059-AB15-3663-D6D40B5D02DE}"/>
          </ac:spMkLst>
        </pc:spChg>
        <pc:cxnChg chg="del">
          <ac:chgData name="Vaidas Šeferis" userId="0c9cd00a-df69-4a92-b8a7-13a2645860c9" providerId="ADAL" clId="{CEE1206E-3621-40D7-A61F-7CA6D2639265}" dt="2023-03-16T12:27:19.627" v="416"/>
          <ac:cxnSpMkLst>
            <pc:docMk/>
            <pc:sldMk cId="2627024878" sldId="291"/>
            <ac:cxnSpMk id="1037" creationId="{22F6364A-B358-4BEE-B158-0734D2C938D4}"/>
          </ac:cxnSpMkLst>
        </pc:cxnChg>
      </pc:sldChg>
      <pc:sldChg chg="new del">
        <pc:chgData name="Vaidas Šeferis" userId="0c9cd00a-df69-4a92-b8a7-13a2645860c9" providerId="ADAL" clId="{CEE1206E-3621-40D7-A61F-7CA6D2639265}" dt="2023-03-16T12:28:08.952" v="421" actId="47"/>
        <pc:sldMkLst>
          <pc:docMk/>
          <pc:sldMk cId="4005964689" sldId="292"/>
        </pc:sldMkLst>
      </pc:sldChg>
    </pc:docChg>
  </pc:docChgLst>
  <pc:docChgLst>
    <pc:chgData name="Vaidas Šeferis" userId="0c9cd00a-df69-4a92-b8a7-13a2645860c9" providerId="ADAL" clId="{4A04A1A8-F26B-48C7-843C-EA793FF99734}"/>
    <pc:docChg chg="undo custSel addSld delSld modSld sldOrd">
      <pc:chgData name="Vaidas Šeferis" userId="0c9cd00a-df69-4a92-b8a7-13a2645860c9" providerId="ADAL" clId="{4A04A1A8-F26B-48C7-843C-EA793FF99734}" dt="2024-03-04T07:51:47.905" v="1356" actId="47"/>
      <pc:docMkLst>
        <pc:docMk/>
      </pc:docMkLst>
      <pc:sldChg chg="delSp modSp mod">
        <pc:chgData name="Vaidas Šeferis" userId="0c9cd00a-df69-4a92-b8a7-13a2645860c9" providerId="ADAL" clId="{4A04A1A8-F26B-48C7-843C-EA793FF99734}" dt="2024-02-26T07:47:52.247" v="12" actId="20577"/>
        <pc:sldMkLst>
          <pc:docMk/>
          <pc:sldMk cId="2936606134" sldId="256"/>
        </pc:sldMkLst>
        <pc:spChg chg="mod">
          <ac:chgData name="Vaidas Šeferis" userId="0c9cd00a-df69-4a92-b8a7-13a2645860c9" providerId="ADAL" clId="{4A04A1A8-F26B-48C7-843C-EA793FF99734}" dt="2024-02-26T07:47:52.247" v="12" actId="20577"/>
          <ac:spMkLst>
            <pc:docMk/>
            <pc:sldMk cId="2936606134" sldId="256"/>
            <ac:spMk id="2" creationId="{600FAFAE-D625-7FF3-4EC0-E758177779AB}"/>
          </ac:spMkLst>
        </pc:spChg>
        <pc:spChg chg="del">
          <ac:chgData name="Vaidas Šeferis" userId="0c9cd00a-df69-4a92-b8a7-13a2645860c9" providerId="ADAL" clId="{4A04A1A8-F26B-48C7-843C-EA793FF99734}" dt="2024-02-26T07:17:11.664" v="0" actId="21"/>
          <ac:spMkLst>
            <pc:docMk/>
            <pc:sldMk cId="2936606134" sldId="256"/>
            <ac:spMk id="3" creationId="{FE908EE2-AFEB-1494-A3FA-50DBDE6BAF10}"/>
          </ac:spMkLst>
        </pc:spChg>
      </pc:sldChg>
      <pc:sldChg chg="addSp modSp mod ord">
        <pc:chgData name="Vaidas Šeferis" userId="0c9cd00a-df69-4a92-b8a7-13a2645860c9" providerId="ADAL" clId="{4A04A1A8-F26B-48C7-843C-EA793FF99734}" dt="2024-02-26T08:21:16.195" v="1111" actId="255"/>
        <pc:sldMkLst>
          <pc:docMk/>
          <pc:sldMk cId="595622450" sldId="257"/>
        </pc:sldMkLst>
        <pc:spChg chg="mod">
          <ac:chgData name="Vaidas Šeferis" userId="0c9cd00a-df69-4a92-b8a7-13a2645860c9" providerId="ADAL" clId="{4A04A1A8-F26B-48C7-843C-EA793FF99734}" dt="2024-02-26T08:20:40.849" v="1066" actId="1076"/>
          <ac:spMkLst>
            <pc:docMk/>
            <pc:sldMk cId="595622450" sldId="257"/>
            <ac:spMk id="2" creationId="{619082F3-8059-AB15-3663-D6D40B5D02DE}"/>
          </ac:spMkLst>
        </pc:spChg>
        <pc:spChg chg="add mod">
          <ac:chgData name="Vaidas Šeferis" userId="0c9cd00a-df69-4a92-b8a7-13a2645860c9" providerId="ADAL" clId="{4A04A1A8-F26B-48C7-843C-EA793FF99734}" dt="2024-02-26T08:21:16.195" v="1111" actId="255"/>
          <ac:spMkLst>
            <pc:docMk/>
            <pc:sldMk cId="595622450" sldId="257"/>
            <ac:spMk id="3" creationId="{0B33BB14-95FA-F3F0-EA30-C1676E7C77FC}"/>
          </ac:spMkLst>
        </pc:spChg>
        <pc:picChg chg="mod">
          <ac:chgData name="Vaidas Šeferis" userId="0c9cd00a-df69-4a92-b8a7-13a2645860c9" providerId="ADAL" clId="{4A04A1A8-F26B-48C7-843C-EA793FF99734}" dt="2024-02-26T08:20:37.425" v="1065" actId="1076"/>
          <ac:picMkLst>
            <pc:docMk/>
            <pc:sldMk cId="595622450" sldId="257"/>
            <ac:picMk id="1026" creationId="{7317742A-BDB7-EABE-2381-2BEBB2CB3DEC}"/>
          </ac:picMkLst>
        </pc:picChg>
      </pc:sldChg>
      <pc:sldChg chg="del">
        <pc:chgData name="Vaidas Šeferis" userId="0c9cd00a-df69-4a92-b8a7-13a2645860c9" providerId="ADAL" clId="{4A04A1A8-F26B-48C7-843C-EA793FF99734}" dt="2024-03-04T07:51:47.905" v="1356" actId="47"/>
        <pc:sldMkLst>
          <pc:docMk/>
          <pc:sldMk cId="147880046" sldId="258"/>
        </pc:sldMkLst>
      </pc:sldChg>
      <pc:sldChg chg="del">
        <pc:chgData name="Vaidas Šeferis" userId="0c9cd00a-df69-4a92-b8a7-13a2645860c9" providerId="ADAL" clId="{4A04A1A8-F26B-48C7-843C-EA793FF99734}" dt="2024-03-04T07:51:47.905" v="1356" actId="47"/>
        <pc:sldMkLst>
          <pc:docMk/>
          <pc:sldMk cId="2181122372" sldId="259"/>
        </pc:sldMkLst>
      </pc:sldChg>
      <pc:sldChg chg="del">
        <pc:chgData name="Vaidas Šeferis" userId="0c9cd00a-df69-4a92-b8a7-13a2645860c9" providerId="ADAL" clId="{4A04A1A8-F26B-48C7-843C-EA793FF99734}" dt="2024-03-04T07:51:47.905" v="1356" actId="47"/>
        <pc:sldMkLst>
          <pc:docMk/>
          <pc:sldMk cId="2100761274" sldId="262"/>
        </pc:sldMkLst>
      </pc:sldChg>
      <pc:sldChg chg="del">
        <pc:chgData name="Vaidas Šeferis" userId="0c9cd00a-df69-4a92-b8a7-13a2645860c9" providerId="ADAL" clId="{4A04A1A8-F26B-48C7-843C-EA793FF99734}" dt="2024-03-04T07:51:47.905" v="1356" actId="47"/>
        <pc:sldMkLst>
          <pc:docMk/>
          <pc:sldMk cId="1154857039" sldId="263"/>
        </pc:sldMkLst>
      </pc:sldChg>
      <pc:sldChg chg="del">
        <pc:chgData name="Vaidas Šeferis" userId="0c9cd00a-df69-4a92-b8a7-13a2645860c9" providerId="ADAL" clId="{4A04A1A8-F26B-48C7-843C-EA793FF99734}" dt="2024-03-04T07:51:47.905" v="1356" actId="47"/>
        <pc:sldMkLst>
          <pc:docMk/>
          <pc:sldMk cId="1491438729" sldId="264"/>
        </pc:sldMkLst>
      </pc:sldChg>
      <pc:sldChg chg="del">
        <pc:chgData name="Vaidas Šeferis" userId="0c9cd00a-df69-4a92-b8a7-13a2645860c9" providerId="ADAL" clId="{4A04A1A8-F26B-48C7-843C-EA793FF99734}" dt="2024-03-04T07:51:47.905" v="1356" actId="47"/>
        <pc:sldMkLst>
          <pc:docMk/>
          <pc:sldMk cId="1288862349" sldId="265"/>
        </pc:sldMkLst>
      </pc:sldChg>
      <pc:sldChg chg="modSp del mod">
        <pc:chgData name="Vaidas Šeferis" userId="0c9cd00a-df69-4a92-b8a7-13a2645860c9" providerId="ADAL" clId="{4A04A1A8-F26B-48C7-843C-EA793FF99734}" dt="2024-03-04T07:51:47.905" v="1356" actId="47"/>
        <pc:sldMkLst>
          <pc:docMk/>
          <pc:sldMk cId="1445189686" sldId="268"/>
        </pc:sldMkLst>
        <pc:spChg chg="mod">
          <ac:chgData name="Vaidas Šeferis" userId="0c9cd00a-df69-4a92-b8a7-13a2645860c9" providerId="ADAL" clId="{4A04A1A8-F26B-48C7-843C-EA793FF99734}" dt="2024-03-04T06:51:14.009" v="1355" actId="20577"/>
          <ac:spMkLst>
            <pc:docMk/>
            <pc:sldMk cId="1445189686" sldId="268"/>
            <ac:spMk id="4" creationId="{00000000-0000-0000-0000-000000000000}"/>
          </ac:spMkLst>
        </pc:spChg>
      </pc:sldChg>
      <pc:sldChg chg="modSp del mod">
        <pc:chgData name="Vaidas Šeferis" userId="0c9cd00a-df69-4a92-b8a7-13a2645860c9" providerId="ADAL" clId="{4A04A1A8-F26B-48C7-843C-EA793FF99734}" dt="2024-03-04T07:51:47.905" v="1356" actId="47"/>
        <pc:sldMkLst>
          <pc:docMk/>
          <pc:sldMk cId="1386232682" sldId="269"/>
        </pc:sldMkLst>
        <pc:spChg chg="mod">
          <ac:chgData name="Vaidas Šeferis" userId="0c9cd00a-df69-4a92-b8a7-13a2645860c9" providerId="ADAL" clId="{4A04A1A8-F26B-48C7-843C-EA793FF99734}" dt="2024-02-26T07:20:44.557" v="9" actId="6549"/>
          <ac:spMkLst>
            <pc:docMk/>
            <pc:sldMk cId="1386232682" sldId="269"/>
            <ac:spMk id="4" creationId="{00000000-0000-0000-0000-000000000000}"/>
          </ac:spMkLst>
        </pc:spChg>
      </pc:sldChg>
      <pc:sldChg chg="del">
        <pc:chgData name="Vaidas Šeferis" userId="0c9cd00a-df69-4a92-b8a7-13a2645860c9" providerId="ADAL" clId="{4A04A1A8-F26B-48C7-843C-EA793FF99734}" dt="2024-03-04T07:51:47.905" v="1356" actId="47"/>
        <pc:sldMkLst>
          <pc:docMk/>
          <pc:sldMk cId="3544817401" sldId="290"/>
        </pc:sldMkLst>
      </pc:sldChg>
      <pc:sldChg chg="ord">
        <pc:chgData name="Vaidas Šeferis" userId="0c9cd00a-df69-4a92-b8a7-13a2645860c9" providerId="ADAL" clId="{4A04A1A8-F26B-48C7-843C-EA793FF99734}" dt="2024-02-26T07:48:09.977" v="16"/>
        <pc:sldMkLst>
          <pc:docMk/>
          <pc:sldMk cId="2627024878" sldId="291"/>
        </pc:sldMkLst>
      </pc:sldChg>
      <pc:sldChg chg="add del">
        <pc:chgData name="Vaidas Šeferis" userId="0c9cd00a-df69-4a92-b8a7-13a2645860c9" providerId="ADAL" clId="{4A04A1A8-F26B-48C7-843C-EA793FF99734}" dt="2024-03-04T07:51:47.905" v="1356" actId="47"/>
        <pc:sldMkLst>
          <pc:docMk/>
          <pc:sldMk cId="1895196149" sldId="292"/>
        </pc:sldMkLst>
      </pc:sldChg>
      <pc:sldChg chg="addSp modSp new mod">
        <pc:chgData name="Vaidas Šeferis" userId="0c9cd00a-df69-4a92-b8a7-13a2645860c9" providerId="ADAL" clId="{4A04A1A8-F26B-48C7-843C-EA793FF99734}" dt="2024-02-26T08:17:14.879" v="1064" actId="1076"/>
        <pc:sldMkLst>
          <pc:docMk/>
          <pc:sldMk cId="501318626" sldId="293"/>
        </pc:sldMkLst>
        <pc:spChg chg="add mod">
          <ac:chgData name="Vaidas Šeferis" userId="0c9cd00a-df69-4a92-b8a7-13a2645860c9" providerId="ADAL" clId="{4A04A1A8-F26B-48C7-843C-EA793FF99734}" dt="2024-02-26T08:13:47.688" v="1061" actId="782"/>
          <ac:spMkLst>
            <pc:docMk/>
            <pc:sldMk cId="501318626" sldId="293"/>
            <ac:spMk id="2" creationId="{85CA3385-3677-C528-079F-1EAA5E872553}"/>
          </ac:spMkLst>
        </pc:spChg>
        <pc:picChg chg="add mod">
          <ac:chgData name="Vaidas Šeferis" userId="0c9cd00a-df69-4a92-b8a7-13a2645860c9" providerId="ADAL" clId="{4A04A1A8-F26B-48C7-843C-EA793FF99734}" dt="2024-02-26T08:17:14.879" v="1064" actId="1076"/>
          <ac:picMkLst>
            <pc:docMk/>
            <pc:sldMk cId="501318626" sldId="293"/>
            <ac:picMk id="1026" creationId="{606AAD76-74D9-663B-78A9-6B5D73FA27AE}"/>
          </ac:picMkLst>
        </pc:picChg>
      </pc:sldChg>
      <pc:sldChg chg="addSp modSp new mod">
        <pc:chgData name="Vaidas Šeferis" userId="0c9cd00a-df69-4a92-b8a7-13a2645860c9" providerId="ADAL" clId="{4A04A1A8-F26B-48C7-843C-EA793FF99734}" dt="2024-02-26T08:09:03.818" v="975" actId="20577"/>
        <pc:sldMkLst>
          <pc:docMk/>
          <pc:sldMk cId="4054413432" sldId="294"/>
        </pc:sldMkLst>
        <pc:spChg chg="add mod">
          <ac:chgData name="Vaidas Šeferis" userId="0c9cd00a-df69-4a92-b8a7-13a2645860c9" providerId="ADAL" clId="{4A04A1A8-F26B-48C7-843C-EA793FF99734}" dt="2024-02-26T08:09:03.818" v="975" actId="20577"/>
          <ac:spMkLst>
            <pc:docMk/>
            <pc:sldMk cId="4054413432" sldId="294"/>
            <ac:spMk id="2" creationId="{7C99D1DE-F643-434D-0B4B-394AAAB5DA9C}"/>
          </ac:spMkLst>
        </pc:spChg>
      </pc:sldChg>
      <pc:sldChg chg="modSp add mod">
        <pc:chgData name="Vaidas Šeferis" userId="0c9cd00a-df69-4a92-b8a7-13a2645860c9" providerId="ADAL" clId="{4A04A1A8-F26B-48C7-843C-EA793FF99734}" dt="2024-02-26T08:30:31.807" v="1346" actId="2711"/>
        <pc:sldMkLst>
          <pc:docMk/>
          <pc:sldMk cId="3432204032" sldId="295"/>
        </pc:sldMkLst>
        <pc:spChg chg="mod">
          <ac:chgData name="Vaidas Šeferis" userId="0c9cd00a-df69-4a92-b8a7-13a2645860c9" providerId="ADAL" clId="{4A04A1A8-F26B-48C7-843C-EA793FF99734}" dt="2024-02-26T08:30:31.807" v="1346" actId="2711"/>
          <ac:spMkLst>
            <pc:docMk/>
            <pc:sldMk cId="3432204032" sldId="295"/>
            <ac:spMk id="2" creationId="{5742D73B-D192-0551-7FF2-3555CF88559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426F-F19A-48D8-933F-CBE00DA6EBBF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2A4E0-131F-48F2-B373-9EC7FA2B51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311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426F-F19A-48D8-933F-CBE00DA6EBBF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2A4E0-131F-48F2-B373-9EC7FA2B51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0415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426F-F19A-48D8-933F-CBE00DA6EBBF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2A4E0-131F-48F2-B373-9EC7FA2B51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795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426F-F19A-48D8-933F-CBE00DA6EBBF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2A4E0-131F-48F2-B373-9EC7FA2B51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23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426F-F19A-48D8-933F-CBE00DA6EBBF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2A4E0-131F-48F2-B373-9EC7FA2B51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849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426F-F19A-48D8-933F-CBE00DA6EBBF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2A4E0-131F-48F2-B373-9EC7FA2B51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10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426F-F19A-48D8-933F-CBE00DA6EBBF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2A4E0-131F-48F2-B373-9EC7FA2B51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911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426F-F19A-48D8-933F-CBE00DA6EBBF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2A4E0-131F-48F2-B373-9EC7FA2B51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153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426F-F19A-48D8-933F-CBE00DA6EBBF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2A4E0-131F-48F2-B373-9EC7FA2B51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909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426F-F19A-48D8-933F-CBE00DA6EBBF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2A4E0-131F-48F2-B373-9EC7FA2B51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088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426F-F19A-48D8-933F-CBE00DA6EBBF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2A4E0-131F-48F2-B373-9EC7FA2B51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6331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9426F-F19A-48D8-933F-CBE00DA6EBBF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2A4E0-131F-48F2-B373-9EC7FA2B51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176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0FAFAE-D625-7FF3-4EC0-E758177779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Protobaltština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6606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85CA3385-3677-C528-079F-1EAA5E872553}"/>
              </a:ext>
            </a:extLst>
          </p:cNvPr>
          <p:cNvSpPr txBox="1"/>
          <p:nvPr/>
        </p:nvSpPr>
        <p:spPr>
          <a:xfrm>
            <a:off x="346229" y="305787"/>
            <a:ext cx="1118290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3200" dirty="0"/>
              <a:t>Obecné úvahy nad myšlenkou jazykové jednoty a „prajazyka“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3200" dirty="0"/>
              <a:t>Indoevropská jazyková jednota a její předpokládané štěpení cca 4000-3000 l. před našim letopočtem</a:t>
            </a:r>
          </a:p>
          <a:p>
            <a:pPr algn="l"/>
            <a:endParaRPr lang="cs-CZ" sz="32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cs-CZ" sz="32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06AAD76-74D9-663B-78A9-6B5D73FA27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048" y="1786634"/>
            <a:ext cx="7989903" cy="488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318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37" name="Straight Connector 1030">
            <a:extLst>
              <a:ext uri="{FF2B5EF4-FFF2-40B4-BE49-F238E27FC236}">
                <a16:creationId xmlns:a16="http://schemas.microsoft.com/office/drawing/2014/main" id="{22F6364A-B358-4BEE-B158-0734D2C93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8202" y="1570814"/>
            <a:ext cx="0" cy="3710227"/>
          </a:xfrm>
          <a:prstGeom prst="line">
            <a:avLst/>
          </a:prstGeom>
          <a:ln w="19050">
            <a:solidFill>
              <a:srgbClr val="3894F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7317742A-BDB7-EABE-2381-2BEBB2CB3D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69673" y="929196"/>
            <a:ext cx="8629901" cy="5717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619082F3-8059-AB15-3663-D6D40B5D02DE}"/>
              </a:ext>
            </a:extLst>
          </p:cNvPr>
          <p:cNvSpPr txBox="1"/>
          <p:nvPr/>
        </p:nvSpPr>
        <p:spPr>
          <a:xfrm>
            <a:off x="215665" y="1570814"/>
            <a:ext cx="2974109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Příklady baltských hydronym na teritoriu Běloruska a Ruska</a:t>
            </a:r>
          </a:p>
          <a:p>
            <a:r>
              <a:rPr lang="cs-CZ" sz="1200" dirty="0"/>
              <a:t>(podle </a:t>
            </a:r>
            <a:r>
              <a:rPr lang="cs-CZ" sz="1200" dirty="0" err="1"/>
              <a:t>Zigmase</a:t>
            </a:r>
            <a:r>
              <a:rPr lang="cs-CZ" sz="1200" dirty="0"/>
              <a:t> </a:t>
            </a:r>
            <a:r>
              <a:rPr lang="cs-CZ" sz="1200" dirty="0" err="1"/>
              <a:t>Zinkevičiuse</a:t>
            </a:r>
            <a:r>
              <a:rPr lang="cs-CZ" sz="1200" dirty="0"/>
              <a:t>, I, 152, uvádím v latinském přepisu)</a:t>
            </a:r>
          </a:p>
          <a:p>
            <a:endParaRPr lang="lt-LT" dirty="0"/>
          </a:p>
          <a:p>
            <a:r>
              <a:rPr lang="lt-LT" dirty="0" err="1"/>
              <a:t>Kleva</a:t>
            </a:r>
            <a:endParaRPr lang="lt-LT" dirty="0"/>
          </a:p>
          <a:p>
            <a:r>
              <a:rPr lang="lt-LT" dirty="0" err="1"/>
              <a:t>Lučesa</a:t>
            </a:r>
            <a:endParaRPr lang="lt-LT" dirty="0"/>
          </a:p>
          <a:p>
            <a:r>
              <a:rPr lang="lt-LT" dirty="0" err="1"/>
              <a:t>Moža</a:t>
            </a:r>
            <a:r>
              <a:rPr lang="lt-LT" dirty="0"/>
              <a:t> / Maža / </a:t>
            </a:r>
            <a:r>
              <a:rPr lang="lt-LT" dirty="0" err="1"/>
              <a:t>Možaika</a:t>
            </a:r>
            <a:endParaRPr lang="cs-CZ" dirty="0"/>
          </a:p>
          <a:p>
            <a:r>
              <a:rPr lang="cs-CZ" dirty="0" err="1"/>
              <a:t>Neveža</a:t>
            </a:r>
            <a:endParaRPr lang="cs-CZ" dirty="0"/>
          </a:p>
          <a:p>
            <a:r>
              <a:rPr lang="cs-CZ" dirty="0" err="1"/>
              <a:t>Ussa</a:t>
            </a:r>
            <a:r>
              <a:rPr lang="cs-CZ" dirty="0"/>
              <a:t> </a:t>
            </a:r>
          </a:p>
          <a:p>
            <a:r>
              <a:rPr lang="cs-CZ" dirty="0" err="1"/>
              <a:t>Varlynka</a:t>
            </a:r>
            <a:endParaRPr lang="cs-CZ" dirty="0"/>
          </a:p>
          <a:p>
            <a:endParaRPr lang="lt-LT" dirty="0"/>
          </a:p>
          <a:p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B33BB14-95FA-F3F0-EA30-C1676E7C77FC}"/>
              </a:ext>
            </a:extLst>
          </p:cNvPr>
          <p:cNvSpPr txBox="1"/>
          <p:nvPr/>
        </p:nvSpPr>
        <p:spPr>
          <a:xfrm>
            <a:off x="754602" y="239697"/>
            <a:ext cx="10892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err="1"/>
              <a:t>Prabaltština</a:t>
            </a:r>
            <a:r>
              <a:rPr lang="cs-CZ" sz="3200" dirty="0"/>
              <a:t> a její geografická lokalizace</a:t>
            </a:r>
          </a:p>
        </p:txBody>
      </p:sp>
    </p:spTree>
    <p:extLst>
      <p:ext uri="{BB962C8B-B14F-4D97-AF65-F5344CB8AC3E}">
        <p14:creationId xmlns:p14="http://schemas.microsoft.com/office/powerpoint/2010/main" val="595622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7317742A-BDB7-EABE-2381-2BEBB2CB3D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09187" y="609600"/>
            <a:ext cx="8629901" cy="5717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619082F3-8059-AB15-3663-D6D40B5D02DE}"/>
              </a:ext>
            </a:extLst>
          </p:cNvPr>
          <p:cNvSpPr txBox="1"/>
          <p:nvPr/>
        </p:nvSpPr>
        <p:spPr>
          <a:xfrm>
            <a:off x="295564" y="831273"/>
            <a:ext cx="29741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Začátek štěpení </a:t>
            </a:r>
            <a:r>
              <a:rPr lang="cs-CZ" sz="1800" dirty="0" err="1"/>
              <a:t>dialektní</a:t>
            </a:r>
            <a:r>
              <a:rPr lang="cs-CZ" sz="1800" dirty="0"/>
              <a:t> zóny proto-ba</a:t>
            </a:r>
            <a:r>
              <a:rPr lang="lt-LT" sz="1800" dirty="0"/>
              <a:t>l</a:t>
            </a:r>
            <a:r>
              <a:rPr lang="cs-CZ" sz="1800" dirty="0" err="1"/>
              <a:t>tského</a:t>
            </a:r>
            <a:r>
              <a:rPr lang="cs-CZ" sz="1800" dirty="0"/>
              <a:t> areálu 2000 – 1000 př. n. l.</a:t>
            </a:r>
          </a:p>
          <a:p>
            <a:endParaRPr lang="cs-CZ" sz="1800" dirty="0"/>
          </a:p>
          <a:p>
            <a:r>
              <a:rPr lang="cs-CZ" sz="1800" dirty="0"/>
              <a:t>Rozpad na </a:t>
            </a:r>
            <a:r>
              <a:rPr lang="cs-CZ" sz="1800" dirty="0" err="1"/>
              <a:t>západobaltskou</a:t>
            </a:r>
            <a:r>
              <a:rPr lang="cs-CZ" sz="1800" dirty="0"/>
              <a:t> a </a:t>
            </a:r>
            <a:r>
              <a:rPr lang="cs-CZ" sz="1800" dirty="0" err="1"/>
              <a:t>východobaltskou</a:t>
            </a:r>
            <a:r>
              <a:rPr lang="cs-CZ" sz="1800" dirty="0"/>
              <a:t> skupinu: 500-400 př. n. l.</a:t>
            </a:r>
          </a:p>
          <a:p>
            <a:endParaRPr lang="cs-CZ" sz="1800" dirty="0"/>
          </a:p>
          <a:p>
            <a:endParaRPr lang="lt-LT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7024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C99D1DE-F643-434D-0B4B-394AAAB5DA9C}"/>
              </a:ext>
            </a:extLst>
          </p:cNvPr>
          <p:cNvSpPr txBox="1"/>
          <p:nvPr/>
        </p:nvSpPr>
        <p:spPr>
          <a:xfrm>
            <a:off x="479395" y="328474"/>
            <a:ext cx="1160311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Několik předpokládaných gramatických rysů </a:t>
            </a:r>
            <a:r>
              <a:rPr lang="cs-CZ" sz="3200" b="1" dirty="0" err="1"/>
              <a:t>prabaltštiny</a:t>
            </a:r>
            <a:r>
              <a:rPr lang="cs-CZ" sz="3200" b="1" dirty="0"/>
              <a:t> </a:t>
            </a:r>
          </a:p>
          <a:p>
            <a:pPr algn="ctr"/>
            <a:r>
              <a:rPr lang="cs-CZ" sz="2000" dirty="0"/>
              <a:t>(viz </a:t>
            </a:r>
            <a:r>
              <a:rPr lang="cs-CZ" sz="2000" dirty="0" err="1"/>
              <a:t>Dini</a:t>
            </a:r>
            <a:r>
              <a:rPr lang="cs-CZ" sz="2000" dirty="0"/>
              <a:t>, s. 77)</a:t>
            </a:r>
          </a:p>
          <a:p>
            <a:endParaRPr lang="cs-CZ" sz="3200" dirty="0"/>
          </a:p>
          <a:p>
            <a:pPr marL="514350" indent="-514350">
              <a:buAutoNum type="arabicPeriod"/>
            </a:pPr>
            <a:r>
              <a:rPr lang="cs-CZ" sz="3200" dirty="0">
                <a:solidFill>
                  <a:schemeClr val="accent2">
                    <a:lumMod val="75000"/>
                  </a:schemeClr>
                </a:solidFill>
              </a:rPr>
              <a:t>Volný přízvuk.</a:t>
            </a:r>
          </a:p>
          <a:p>
            <a:pPr marL="514350" indent="-514350">
              <a:buAutoNum type="arabicPeriod"/>
            </a:pPr>
            <a:r>
              <a:rPr lang="cs-CZ" sz="3200" dirty="0">
                <a:solidFill>
                  <a:schemeClr val="accent2">
                    <a:lumMod val="75000"/>
                  </a:schemeClr>
                </a:solidFill>
              </a:rPr>
              <a:t>Přechod indoevropských </a:t>
            </a:r>
            <a:r>
              <a:rPr lang="cs-CZ" sz="3200" b="0" i="0" u="none" strike="noStrike" baseline="0" dirty="0">
                <a:solidFill>
                  <a:schemeClr val="accent2">
                    <a:lumMod val="75000"/>
                  </a:schemeClr>
                </a:solidFill>
              </a:rPr>
              <a:t>IE *</a:t>
            </a:r>
            <a:r>
              <a:rPr lang="cs-CZ" sz="3200" b="0" i="1" u="none" strike="noStrike" baseline="0" dirty="0">
                <a:solidFill>
                  <a:schemeClr val="accent2">
                    <a:lumMod val="75000"/>
                  </a:schemeClr>
                </a:solidFill>
              </a:rPr>
              <a:t>ŏ</a:t>
            </a:r>
            <a:r>
              <a:rPr lang="cs-CZ" sz="3200" b="0" i="0" u="none" strike="noStrike" baseline="0" dirty="0">
                <a:solidFill>
                  <a:schemeClr val="accent2">
                    <a:lumMod val="75000"/>
                  </a:schemeClr>
                </a:solidFill>
              </a:rPr>
              <a:t>, *</a:t>
            </a:r>
            <a:r>
              <a:rPr lang="cs-CZ" sz="3200" b="0" i="1" u="none" strike="noStrike" baseline="0" dirty="0">
                <a:solidFill>
                  <a:schemeClr val="accent2">
                    <a:lumMod val="75000"/>
                  </a:schemeClr>
                </a:solidFill>
              </a:rPr>
              <a:t>ă </a:t>
            </a:r>
            <a:r>
              <a:rPr lang="cs-CZ" sz="3200" b="0" i="0" u="none" strike="noStrike" baseline="0" dirty="0">
                <a:solidFill>
                  <a:schemeClr val="accent2">
                    <a:lumMod val="75000"/>
                  </a:schemeClr>
                </a:solidFill>
              </a:rPr>
              <a:t>&gt; </a:t>
            </a:r>
            <a:r>
              <a:rPr lang="cs-CZ" sz="3200" b="0" i="0" u="none" strike="noStrike" baseline="0" dirty="0" err="1">
                <a:solidFill>
                  <a:schemeClr val="accent2">
                    <a:lumMod val="75000"/>
                  </a:schemeClr>
                </a:solidFill>
              </a:rPr>
              <a:t>Baltic</a:t>
            </a:r>
            <a:r>
              <a:rPr lang="cs-CZ" sz="3200" b="0" i="0" u="none" strike="noStrike" baseline="0" dirty="0">
                <a:solidFill>
                  <a:schemeClr val="accent2">
                    <a:lumMod val="75000"/>
                  </a:schemeClr>
                </a:solidFill>
              </a:rPr>
              <a:t> *</a:t>
            </a:r>
            <a:r>
              <a:rPr lang="cs-CZ" sz="3200" b="0" i="1" u="none" strike="noStrike" baseline="0" dirty="0">
                <a:solidFill>
                  <a:schemeClr val="accent2">
                    <a:lumMod val="75000"/>
                  </a:schemeClr>
                </a:solidFill>
              </a:rPr>
              <a:t>ă:</a:t>
            </a:r>
            <a:endParaRPr lang="cs-CZ" sz="32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3200" b="0" i="0" u="none" strike="noStrike" baseline="0" dirty="0"/>
              <a:t>      </a:t>
            </a:r>
            <a:r>
              <a:rPr lang="cs-CZ" sz="3200" b="0" i="0" u="none" strike="noStrike" baseline="0" dirty="0" err="1"/>
              <a:t>Lith</a:t>
            </a:r>
            <a:r>
              <a:rPr lang="cs-CZ" sz="3200" b="0" i="0" u="none" strike="noStrike" baseline="0" dirty="0"/>
              <a:t>. </a:t>
            </a:r>
            <a:r>
              <a:rPr lang="cs-CZ" sz="3200" b="0" i="1" u="none" strike="noStrike" baseline="0" dirty="0" err="1"/>
              <a:t>avìs</a:t>
            </a:r>
            <a:r>
              <a:rPr lang="cs-CZ" sz="3200" b="0" i="1" u="none" strike="noStrike" baseline="0" dirty="0"/>
              <a:t> </a:t>
            </a:r>
            <a:r>
              <a:rPr lang="cs-CZ" sz="3200" b="0" i="0" u="none" strike="noStrike" baseline="0" dirty="0"/>
              <a:t>‘</a:t>
            </a:r>
            <a:r>
              <a:rPr lang="cs-CZ" sz="3200" b="0" i="0" u="none" strike="noStrike" baseline="0" dirty="0" err="1"/>
              <a:t>sheep</a:t>
            </a:r>
            <a:r>
              <a:rPr lang="cs-CZ" sz="3200" b="0" i="0" u="none" strike="noStrike" baseline="0" dirty="0"/>
              <a:t>’, </a:t>
            </a:r>
            <a:r>
              <a:rPr lang="cs-CZ" sz="3200" b="0" i="0" u="none" strike="noStrike" baseline="0" dirty="0" err="1"/>
              <a:t>OLatv</a:t>
            </a:r>
            <a:r>
              <a:rPr lang="cs-CZ" sz="3200" b="0" i="0" u="none" strike="noStrike" baseline="0" dirty="0"/>
              <a:t>. </a:t>
            </a:r>
            <a:r>
              <a:rPr lang="cs-CZ" sz="3200" b="0" i="1" u="none" strike="noStrike" baseline="0" dirty="0"/>
              <a:t>avis</a:t>
            </a:r>
            <a:r>
              <a:rPr lang="cs-CZ" sz="3200" b="0" i="0" u="none" strike="noStrike" baseline="0" dirty="0"/>
              <a:t>, </a:t>
            </a:r>
            <a:r>
              <a:rPr lang="cs-CZ" sz="3200" b="0" i="1" u="none" strike="noStrike" baseline="0" dirty="0" err="1"/>
              <a:t>avs</a:t>
            </a:r>
            <a:r>
              <a:rPr lang="cs-CZ" sz="3200" b="0" i="0" u="none" strike="noStrike" baseline="0" dirty="0"/>
              <a:t>, </a:t>
            </a:r>
            <a:r>
              <a:rPr lang="cs-CZ" sz="3200" b="0" i="0" u="none" strike="noStrike" baseline="0" dirty="0" err="1"/>
              <a:t>cf</a:t>
            </a:r>
            <a:r>
              <a:rPr lang="cs-CZ" sz="3200" b="0" i="0" u="none" strike="noStrike" baseline="0" dirty="0"/>
              <a:t>. Latin </a:t>
            </a:r>
            <a:r>
              <a:rPr lang="cs-CZ" sz="3200" b="0" i="1" u="none" strike="noStrike" baseline="0" dirty="0" err="1"/>
              <a:t>ovis</a:t>
            </a:r>
            <a:r>
              <a:rPr lang="cs-CZ" sz="3200" b="0" i="0" u="none" strike="noStrike" baseline="0" dirty="0"/>
              <a:t>, </a:t>
            </a:r>
            <a:r>
              <a:rPr lang="cs-CZ" sz="3200" b="0" i="0" u="none" strike="noStrike" baseline="0" dirty="0" err="1"/>
              <a:t>OGr</a:t>
            </a:r>
            <a:r>
              <a:rPr lang="cs-CZ" sz="3200" b="0" i="0" u="none" strike="noStrike" baseline="0" dirty="0"/>
              <a:t>. </a:t>
            </a:r>
            <a:r>
              <a:rPr lang="el-GR" sz="3200" b="0" i="0" u="none" strike="noStrike" baseline="0" dirty="0"/>
              <a:t>ὄ(ϝ)ιϛ </a:t>
            </a:r>
            <a:r>
              <a:rPr lang="cs-CZ" sz="3200" b="0" i="0" u="none" strike="noStrike" baseline="0" dirty="0"/>
              <a:t>id.;</a:t>
            </a:r>
          </a:p>
          <a:p>
            <a:r>
              <a:rPr lang="cs-CZ" sz="3200" b="0" i="0" u="none" strike="noStrike" baseline="0" dirty="0"/>
              <a:t>      </a:t>
            </a:r>
            <a:r>
              <a:rPr lang="cs-CZ" sz="3200" b="0" i="0" u="none" strike="noStrike" baseline="0" dirty="0" err="1"/>
              <a:t>Lith</a:t>
            </a:r>
            <a:r>
              <a:rPr lang="cs-CZ" sz="3200" b="0" i="0" u="none" strike="noStrike" baseline="0" dirty="0"/>
              <a:t>. </a:t>
            </a:r>
            <a:r>
              <a:rPr lang="cs-CZ" sz="3200" b="0" i="1" u="none" strike="noStrike" baseline="0" dirty="0" err="1"/>
              <a:t>ašìs</a:t>
            </a:r>
            <a:r>
              <a:rPr lang="cs-CZ" sz="3200" b="0" i="1" u="none" strike="noStrike" baseline="0" dirty="0"/>
              <a:t> </a:t>
            </a:r>
            <a:r>
              <a:rPr lang="en-US" sz="3200" b="0" i="0" u="none" strike="noStrike" baseline="0" dirty="0"/>
              <a:t>‘axis’, </a:t>
            </a:r>
            <a:r>
              <a:rPr lang="en-US" sz="3200" b="0" i="0" u="none" strike="noStrike" baseline="0" dirty="0" err="1"/>
              <a:t>Latv</a:t>
            </a:r>
            <a:r>
              <a:rPr lang="en-US" sz="3200" b="0" i="0" u="none" strike="noStrike" baseline="0" dirty="0"/>
              <a:t>. </a:t>
            </a:r>
            <a:r>
              <a:rPr lang="en-US" sz="3200" b="0" i="1" u="none" strike="noStrike" baseline="0" dirty="0"/>
              <a:t>ass</a:t>
            </a:r>
            <a:r>
              <a:rPr lang="en-US" sz="3200" b="0" i="0" u="none" strike="noStrike" baseline="0" dirty="0"/>
              <a:t>, cf. Latin </a:t>
            </a:r>
            <a:r>
              <a:rPr lang="en-US" sz="3200" b="0" i="1" u="none" strike="noStrike" baseline="0" dirty="0"/>
              <a:t>axis </a:t>
            </a:r>
            <a:r>
              <a:rPr lang="en-US" sz="3200" b="0" i="0" u="none" strike="noStrike" baseline="0" dirty="0"/>
              <a:t>id.</a:t>
            </a:r>
            <a:endParaRPr lang="cs-CZ" sz="3200" b="0" i="0" u="none" strike="noStrike" baseline="0" dirty="0"/>
          </a:p>
          <a:p>
            <a:r>
              <a:rPr lang="cs-CZ" sz="3200" dirty="0">
                <a:solidFill>
                  <a:schemeClr val="accent2">
                    <a:lumMod val="75000"/>
                  </a:schemeClr>
                </a:solidFill>
              </a:rPr>
              <a:t>3. Neexistující opozice gramatického čísla u sloves v 3. osobě:</a:t>
            </a:r>
          </a:p>
          <a:p>
            <a:r>
              <a:rPr lang="cs-CZ" sz="3200" dirty="0"/>
              <a:t>      </a:t>
            </a:r>
            <a:r>
              <a:rPr lang="lt-LT" sz="3200" i="1" dirty="0"/>
              <a:t>gerti </a:t>
            </a:r>
            <a:r>
              <a:rPr lang="cs-CZ" sz="3200" i="1" dirty="0"/>
              <a:t>(pít):</a:t>
            </a:r>
            <a:endParaRPr lang="lt-LT" sz="3200" i="1" dirty="0"/>
          </a:p>
          <a:p>
            <a:r>
              <a:rPr lang="lt-LT" sz="3200" dirty="0"/>
              <a:t>      aš </a:t>
            </a:r>
            <a:r>
              <a:rPr lang="lt-LT" sz="3200" dirty="0">
                <a:solidFill>
                  <a:schemeClr val="accent1">
                    <a:lumMod val="75000"/>
                  </a:schemeClr>
                </a:solidFill>
              </a:rPr>
              <a:t>geriu</a:t>
            </a:r>
            <a:r>
              <a:rPr lang="lt-LT" sz="3200" dirty="0"/>
              <a:t>         mes </a:t>
            </a:r>
            <a:r>
              <a:rPr lang="lt-LT" sz="3200" dirty="0">
                <a:solidFill>
                  <a:schemeClr val="accent1">
                    <a:lumMod val="75000"/>
                  </a:schemeClr>
                </a:solidFill>
              </a:rPr>
              <a:t>geriame</a:t>
            </a:r>
          </a:p>
          <a:p>
            <a:r>
              <a:rPr lang="lt-LT" sz="3200" dirty="0"/>
              <a:t>      tu </a:t>
            </a:r>
            <a:r>
              <a:rPr lang="lt-LT" sz="3200" dirty="0">
                <a:solidFill>
                  <a:schemeClr val="accent1">
                    <a:lumMod val="75000"/>
                  </a:schemeClr>
                </a:solidFill>
              </a:rPr>
              <a:t>geri</a:t>
            </a:r>
            <a:r>
              <a:rPr lang="lt-LT" sz="3200" dirty="0"/>
              <a:t>            jūs </a:t>
            </a:r>
            <a:r>
              <a:rPr lang="lt-LT" sz="3200" dirty="0">
                <a:solidFill>
                  <a:schemeClr val="accent1">
                    <a:lumMod val="75000"/>
                  </a:schemeClr>
                </a:solidFill>
              </a:rPr>
              <a:t>geriate</a:t>
            </a:r>
          </a:p>
          <a:p>
            <a:r>
              <a:rPr lang="lt-LT" sz="3200" dirty="0"/>
              <a:t>      jis, ji     </a:t>
            </a:r>
            <a:r>
              <a:rPr lang="lt-LT" sz="3200" dirty="0">
                <a:solidFill>
                  <a:srgbClr val="FF0000"/>
                </a:solidFill>
              </a:rPr>
              <a:t>geria</a:t>
            </a:r>
            <a:r>
              <a:rPr lang="lt-LT" sz="3200" dirty="0"/>
              <a:t>  jie, jos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054413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920E87-6FC8-EAC7-C52C-4CF5C55F48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5742D73B-D192-0551-7FF2-3555CF885590}"/>
              </a:ext>
            </a:extLst>
          </p:cNvPr>
          <p:cNvSpPr txBox="1"/>
          <p:nvPr/>
        </p:nvSpPr>
        <p:spPr>
          <a:xfrm>
            <a:off x="479395" y="328474"/>
            <a:ext cx="1160311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/>
              <a:t>Několik předpokládaných gramatických rysů </a:t>
            </a:r>
            <a:r>
              <a:rPr lang="cs-CZ" sz="3200" b="1" dirty="0" err="1"/>
              <a:t>prabaltštiny</a:t>
            </a:r>
            <a:r>
              <a:rPr lang="cs-CZ" sz="3200" b="1" dirty="0"/>
              <a:t> </a:t>
            </a:r>
          </a:p>
          <a:p>
            <a:pPr algn="ctr"/>
            <a:r>
              <a:rPr lang="cs-CZ" sz="2000" dirty="0"/>
              <a:t>(viz </a:t>
            </a:r>
            <a:r>
              <a:rPr lang="cs-CZ" sz="2000" dirty="0" err="1"/>
              <a:t>Dini</a:t>
            </a:r>
            <a:r>
              <a:rPr lang="cs-CZ" sz="2000" dirty="0"/>
              <a:t>, s. 77)</a:t>
            </a:r>
          </a:p>
          <a:p>
            <a:endParaRPr lang="cs-CZ" sz="3200" dirty="0"/>
          </a:p>
          <a:p>
            <a:r>
              <a:rPr lang="cs-CZ" sz="3200" dirty="0">
                <a:solidFill>
                  <a:schemeClr val="accent2">
                    <a:lumMod val="75000"/>
                  </a:schemeClr>
                </a:solidFill>
              </a:rPr>
              <a:t>4. Slova společná pouze pro baltské jazyky, tzv. exkluzivně baltský </a:t>
            </a:r>
            <a:r>
              <a:rPr lang="cs-CZ" sz="3200" dirty="0" err="1">
                <a:solidFill>
                  <a:schemeClr val="accent2">
                    <a:lumMod val="75000"/>
                  </a:schemeClr>
                </a:solidFill>
              </a:rPr>
              <a:t>lexicon</a:t>
            </a:r>
            <a:r>
              <a:rPr lang="cs-CZ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sz="2000" dirty="0"/>
              <a:t>(</a:t>
            </a:r>
            <a:r>
              <a:rPr lang="cs-CZ" sz="2000" dirty="0" err="1"/>
              <a:t>Dini</a:t>
            </a:r>
            <a:r>
              <a:rPr lang="cs-CZ" sz="2000" dirty="0"/>
              <a:t>, s. 179):</a:t>
            </a:r>
          </a:p>
          <a:p>
            <a:pPr algn="l"/>
            <a:r>
              <a:rPr lang="lv-LV" sz="2800" b="0" i="0" u="none" strike="noStrike" baseline="0" dirty="0">
                <a:latin typeface="Palemonas" panose="02030603060206020803" pitchFamily="18" charset="0"/>
              </a:rPr>
              <a:t>Lith.</a:t>
            </a:r>
            <a:r>
              <a:rPr lang="lv-LV" sz="2800" b="0" i="0" u="none" strike="noStrike" baseline="0" dirty="0">
                <a:latin typeface="Palemonas" panose="02030603060206020803" pitchFamily="18" charset="0"/>
                <a:ea typeface="Palemonas" panose="02030603060206020803" pitchFamily="18" charset="0"/>
              </a:rPr>
              <a:t> </a:t>
            </a:r>
            <a:r>
              <a:rPr lang="lv-LV" sz="2800" b="0" i="1" u="none" strike="noStrike" baseline="0" dirty="0">
                <a:latin typeface="Palemonas" panose="02030603060206020803" pitchFamily="18" charset="0"/>
                <a:ea typeface="Palemonas" panose="02030603060206020803" pitchFamily="18" charset="0"/>
              </a:rPr>
              <a:t>gilùs</a:t>
            </a:r>
            <a:r>
              <a:rPr lang="lv-LV" sz="2800" b="0" i="0" u="none" strike="noStrike" baseline="0" dirty="0">
                <a:latin typeface="Palemonas" panose="02030603060206020803" pitchFamily="18" charset="0"/>
                <a:ea typeface="Palemonas" panose="02030603060206020803" pitchFamily="18" charset="0"/>
              </a:rPr>
              <a:t>, Latv. </a:t>
            </a:r>
            <a:r>
              <a:rPr lang="lv-LV" sz="2800" b="0" i="1" u="none" strike="noStrike" baseline="0" dirty="0">
                <a:latin typeface="Palemonas" panose="02030603060206020803" pitchFamily="18" charset="0"/>
                <a:ea typeface="Palemonas" panose="02030603060206020803" pitchFamily="18" charset="0"/>
              </a:rPr>
              <a:t>dziļš</a:t>
            </a:r>
            <a:r>
              <a:rPr lang="lv-LV" sz="2800" b="0" i="0" u="none" strike="noStrike" baseline="0" dirty="0">
                <a:latin typeface="Palemonas" panose="02030603060206020803" pitchFamily="18" charset="0"/>
                <a:ea typeface="Palemonas" panose="02030603060206020803" pitchFamily="18" charset="0"/>
              </a:rPr>
              <a:t>, OPr. </a:t>
            </a:r>
            <a:r>
              <a:rPr lang="lv-LV" sz="2800" b="0" i="1" u="none" strike="noStrike" baseline="0" dirty="0">
                <a:latin typeface="Palemonas" panose="02030603060206020803" pitchFamily="18" charset="0"/>
                <a:ea typeface="Palemonas" panose="02030603060206020803" pitchFamily="18" charset="0"/>
              </a:rPr>
              <a:t>gillin </a:t>
            </a:r>
            <a:r>
              <a:rPr lang="lv-LV" sz="2800" b="0" i="0" u="none" strike="noStrike" baseline="0" dirty="0">
                <a:latin typeface="Palemonas" panose="02030603060206020803" pitchFamily="18" charset="0"/>
                <a:ea typeface="Palemonas" panose="02030603060206020803" pitchFamily="18" charset="0"/>
              </a:rPr>
              <a:t>‘deep’</a:t>
            </a:r>
            <a:endParaRPr lang="cs-CZ" sz="2800" b="0" i="0" u="none" strike="noStrike" baseline="0" dirty="0">
              <a:latin typeface="Palemonas" panose="02030603060206020803" pitchFamily="18" charset="0"/>
              <a:ea typeface="Palemonas" panose="02030603060206020803" pitchFamily="18" charset="0"/>
            </a:endParaRPr>
          </a:p>
          <a:p>
            <a:pPr algn="l"/>
            <a:r>
              <a:rPr lang="lv-LV" sz="2800" b="0" i="0" u="none" strike="noStrike" baseline="0" dirty="0">
                <a:latin typeface="Palemonas" panose="02030603060206020803" pitchFamily="18" charset="0"/>
                <a:ea typeface="Palemonas" panose="02030603060206020803" pitchFamily="18" charset="0"/>
              </a:rPr>
              <a:t>Lith. </a:t>
            </a:r>
            <a:r>
              <a:rPr lang="lv-LV" sz="2800" b="0" i="1" u="none" strike="noStrike" baseline="0" dirty="0">
                <a:latin typeface="Palemonas" panose="02030603060206020803" pitchFamily="18" charset="0"/>
                <a:ea typeface="Palemonas" panose="02030603060206020803" pitchFamily="18" charset="0"/>
              </a:rPr>
              <a:t>lángas</a:t>
            </a:r>
            <a:r>
              <a:rPr lang="lv-LV" sz="2800" b="0" i="0" u="none" strike="noStrike" baseline="0" dirty="0">
                <a:latin typeface="Palemonas" panose="02030603060206020803" pitchFamily="18" charset="0"/>
                <a:ea typeface="Palemonas" panose="02030603060206020803" pitchFamily="18" charset="0"/>
              </a:rPr>
              <a:t>, Latv. </a:t>
            </a:r>
            <a:r>
              <a:rPr lang="lv-LV" sz="2800" b="0" i="1" u="none" strike="noStrike" baseline="0" dirty="0">
                <a:latin typeface="Palemonas" panose="02030603060206020803" pitchFamily="18" charset="0"/>
                <a:ea typeface="Palemonas" panose="02030603060206020803" pitchFamily="18" charset="0"/>
              </a:rPr>
              <a:t>logs</a:t>
            </a:r>
            <a:r>
              <a:rPr lang="lv-LV" sz="2800" b="0" i="0" u="none" strike="noStrike" baseline="0" dirty="0">
                <a:latin typeface="Palemonas" panose="02030603060206020803" pitchFamily="18" charset="0"/>
                <a:ea typeface="Palemonas" panose="02030603060206020803" pitchFamily="18" charset="0"/>
              </a:rPr>
              <a:t>,</a:t>
            </a:r>
            <a:r>
              <a:rPr lang="cs-CZ" sz="2800" b="0" i="0" u="none" strike="noStrike" baseline="0" dirty="0">
                <a:latin typeface="Palemonas" panose="02030603060206020803" pitchFamily="18" charset="0"/>
                <a:ea typeface="Palemonas" panose="02030603060206020803" pitchFamily="18" charset="0"/>
              </a:rPr>
              <a:t> </a:t>
            </a:r>
            <a:r>
              <a:rPr lang="cs-CZ" sz="2800" b="0" i="0" u="none" strike="noStrike" baseline="0" dirty="0" err="1">
                <a:latin typeface="Palemonas" panose="02030603060206020803" pitchFamily="18" charset="0"/>
                <a:ea typeface="Palemonas" panose="02030603060206020803" pitchFamily="18" charset="0"/>
              </a:rPr>
              <a:t>OPr</a:t>
            </a:r>
            <a:r>
              <a:rPr lang="cs-CZ" sz="2800" b="0" i="0" u="none" strike="noStrike" baseline="0" dirty="0">
                <a:latin typeface="Palemonas" panose="02030603060206020803" pitchFamily="18" charset="0"/>
                <a:ea typeface="Palemonas" panose="02030603060206020803" pitchFamily="18" charset="0"/>
              </a:rPr>
              <a:t>. </a:t>
            </a:r>
            <a:r>
              <a:rPr lang="cs-CZ" sz="2800" b="0" i="1" u="none" strike="noStrike" baseline="0" dirty="0" err="1">
                <a:latin typeface="Palemonas" panose="02030603060206020803" pitchFamily="18" charset="0"/>
                <a:ea typeface="Palemonas" panose="02030603060206020803" pitchFamily="18" charset="0"/>
              </a:rPr>
              <a:t>lanxto</a:t>
            </a:r>
            <a:r>
              <a:rPr lang="cs-CZ" sz="2800" b="0" i="1" u="none" strike="noStrike" baseline="0" dirty="0">
                <a:latin typeface="Palemonas" panose="02030603060206020803" pitchFamily="18" charset="0"/>
                <a:ea typeface="Palemonas" panose="02030603060206020803" pitchFamily="18" charset="0"/>
              </a:rPr>
              <a:t> </a:t>
            </a:r>
            <a:r>
              <a:rPr lang="cs-CZ" sz="2800" b="0" i="0" u="none" strike="noStrike" baseline="0" dirty="0">
                <a:latin typeface="Palemonas" panose="02030603060206020803" pitchFamily="18" charset="0"/>
                <a:ea typeface="Palemonas" panose="02030603060206020803" pitchFamily="18" charset="0"/>
              </a:rPr>
              <a:t>‘</a:t>
            </a:r>
            <a:r>
              <a:rPr lang="cs-CZ" sz="2800" b="0" i="0" u="none" strike="noStrike" baseline="0" dirty="0" err="1">
                <a:latin typeface="Palemonas" panose="02030603060206020803" pitchFamily="18" charset="0"/>
                <a:ea typeface="Palemonas" panose="02030603060206020803" pitchFamily="18" charset="0"/>
              </a:rPr>
              <a:t>window</a:t>
            </a:r>
            <a:r>
              <a:rPr lang="cs-CZ" sz="2800" b="0" i="0" u="none" strike="noStrike" baseline="0" dirty="0">
                <a:latin typeface="Palemonas" panose="02030603060206020803" pitchFamily="18" charset="0"/>
                <a:ea typeface="Palemonas" panose="02030603060206020803" pitchFamily="18" charset="0"/>
              </a:rPr>
              <a:t>’;</a:t>
            </a:r>
          </a:p>
          <a:p>
            <a:pPr algn="l"/>
            <a:r>
              <a:rPr lang="cs-CZ" sz="2800" b="0" i="0" u="none" strike="noStrike" baseline="0" dirty="0" err="1">
                <a:latin typeface="Palemonas" panose="02030603060206020803" pitchFamily="18" charset="0"/>
                <a:ea typeface="Palemonas" panose="02030603060206020803" pitchFamily="18" charset="0"/>
              </a:rPr>
              <a:t>Lith</a:t>
            </a:r>
            <a:r>
              <a:rPr lang="cs-CZ" sz="2800" b="0" i="0" u="none" strike="noStrike" baseline="0" dirty="0">
                <a:latin typeface="Palemonas" panose="02030603060206020803" pitchFamily="18" charset="0"/>
                <a:ea typeface="Palemonas" panose="02030603060206020803" pitchFamily="18" charset="0"/>
              </a:rPr>
              <a:t>. </a:t>
            </a:r>
            <a:r>
              <a:rPr lang="cs-CZ" sz="2800" b="0" i="1" u="none" strike="noStrike" baseline="0" dirty="0" err="1">
                <a:latin typeface="Palemonas" panose="02030603060206020803" pitchFamily="18" charset="0"/>
                <a:ea typeface="Palemonas" panose="02030603060206020803" pitchFamily="18" charset="0"/>
              </a:rPr>
              <a:t>lokỹs</a:t>
            </a:r>
            <a:r>
              <a:rPr lang="cs-CZ" sz="2800" b="0" i="0" u="none" strike="noStrike" baseline="0" dirty="0">
                <a:latin typeface="Palemonas" panose="02030603060206020803" pitchFamily="18" charset="0"/>
                <a:ea typeface="Palemonas" panose="02030603060206020803" pitchFamily="18" charset="0"/>
              </a:rPr>
              <a:t>, </a:t>
            </a:r>
            <a:r>
              <a:rPr lang="cs-CZ" sz="2800" b="0" i="0" u="none" strike="noStrike" baseline="0" dirty="0" err="1">
                <a:latin typeface="Palemonas" panose="02030603060206020803" pitchFamily="18" charset="0"/>
                <a:ea typeface="Palemonas" panose="02030603060206020803" pitchFamily="18" charset="0"/>
              </a:rPr>
              <a:t>Latv</a:t>
            </a:r>
            <a:r>
              <a:rPr lang="cs-CZ" sz="2800" b="0" i="0" u="none" strike="noStrike" baseline="0" dirty="0">
                <a:latin typeface="Palemonas" panose="02030603060206020803" pitchFamily="18" charset="0"/>
                <a:ea typeface="Palemonas" panose="02030603060206020803" pitchFamily="18" charset="0"/>
              </a:rPr>
              <a:t>. </a:t>
            </a:r>
            <a:r>
              <a:rPr lang="cs-CZ" sz="2800" b="0" i="1" u="none" strike="noStrike" baseline="0" dirty="0" err="1">
                <a:latin typeface="Palemonas" panose="02030603060206020803" pitchFamily="18" charset="0"/>
                <a:ea typeface="Palemonas" panose="02030603060206020803" pitchFamily="18" charset="0"/>
              </a:rPr>
              <a:t>lācis</a:t>
            </a:r>
            <a:r>
              <a:rPr lang="cs-CZ" sz="2800" b="0" i="0" u="none" strike="noStrike" baseline="0" dirty="0">
                <a:latin typeface="Palemonas" panose="02030603060206020803" pitchFamily="18" charset="0"/>
                <a:ea typeface="Palemonas" panose="02030603060206020803" pitchFamily="18" charset="0"/>
              </a:rPr>
              <a:t>, </a:t>
            </a:r>
            <a:r>
              <a:rPr lang="cs-CZ" sz="2800" b="0" i="0" u="none" strike="noStrike" baseline="0" dirty="0" err="1">
                <a:latin typeface="Palemonas" panose="02030603060206020803" pitchFamily="18" charset="0"/>
                <a:ea typeface="Palemonas" panose="02030603060206020803" pitchFamily="18" charset="0"/>
              </a:rPr>
              <a:t>OPr</a:t>
            </a:r>
            <a:r>
              <a:rPr lang="cs-CZ" sz="2800" b="0" i="0" u="none" strike="noStrike" baseline="0" dirty="0">
                <a:latin typeface="Palemonas" panose="02030603060206020803" pitchFamily="18" charset="0"/>
                <a:ea typeface="Palemonas" panose="02030603060206020803" pitchFamily="18" charset="0"/>
              </a:rPr>
              <a:t>. </a:t>
            </a:r>
            <a:r>
              <a:rPr lang="cs-CZ" sz="2800" b="0" i="1" u="none" strike="noStrike" baseline="0" dirty="0" err="1">
                <a:latin typeface="Palemonas" panose="02030603060206020803" pitchFamily="18" charset="0"/>
                <a:ea typeface="Palemonas" panose="02030603060206020803" pitchFamily="18" charset="0"/>
              </a:rPr>
              <a:t>Clokis</a:t>
            </a:r>
            <a:r>
              <a:rPr lang="cs-CZ" sz="2800" b="0" i="0" u="none" strike="noStrike" baseline="0" dirty="0">
                <a:latin typeface="Palemonas" panose="02030603060206020803" pitchFamily="18" charset="0"/>
                <a:ea typeface="Palemonas" panose="02030603060206020803" pitchFamily="18" charset="0"/>
              </a:rPr>
              <a:t>;</a:t>
            </a:r>
          </a:p>
          <a:p>
            <a:pPr algn="l"/>
            <a:r>
              <a:rPr lang="cs-CZ" sz="2800" b="0" i="0" u="none" strike="noStrike" baseline="0" dirty="0" err="1">
                <a:latin typeface="Palemonas" panose="02030603060206020803" pitchFamily="18" charset="0"/>
                <a:ea typeface="Palemonas" panose="02030603060206020803" pitchFamily="18" charset="0"/>
              </a:rPr>
              <a:t>Lith</a:t>
            </a:r>
            <a:r>
              <a:rPr lang="cs-CZ" sz="2800" b="0" i="0" u="none" strike="noStrike" baseline="0" dirty="0">
                <a:latin typeface="Palemonas" panose="02030603060206020803" pitchFamily="18" charset="0"/>
                <a:ea typeface="Palemonas" panose="02030603060206020803" pitchFamily="18" charset="0"/>
              </a:rPr>
              <a:t>. </a:t>
            </a:r>
            <a:r>
              <a:rPr lang="cs-CZ" sz="2800" b="0" i="1" u="none" strike="noStrike" baseline="0" dirty="0" err="1">
                <a:latin typeface="Palemonas" panose="02030603060206020803" pitchFamily="18" charset="0"/>
                <a:ea typeface="Palemonas" panose="02030603060206020803" pitchFamily="18" charset="0"/>
              </a:rPr>
              <a:t>mergà</a:t>
            </a:r>
            <a:r>
              <a:rPr lang="cs-CZ" sz="2800" b="0" i="0" u="none" strike="noStrike" baseline="0" dirty="0">
                <a:latin typeface="Palemonas" panose="02030603060206020803" pitchFamily="18" charset="0"/>
                <a:ea typeface="Palemonas" panose="02030603060206020803" pitchFamily="18" charset="0"/>
              </a:rPr>
              <a:t>, </a:t>
            </a:r>
            <a:r>
              <a:rPr lang="cs-CZ" sz="2800" b="0" i="0" u="none" strike="noStrike" baseline="0" dirty="0" err="1">
                <a:latin typeface="Palemonas" panose="02030603060206020803" pitchFamily="18" charset="0"/>
                <a:ea typeface="Palemonas" panose="02030603060206020803" pitchFamily="18" charset="0"/>
              </a:rPr>
              <a:t>Latv</a:t>
            </a:r>
            <a:r>
              <a:rPr lang="cs-CZ" sz="2800" b="0" i="0" u="none" strike="noStrike" baseline="0" dirty="0">
                <a:latin typeface="Palemonas" panose="02030603060206020803" pitchFamily="18" charset="0"/>
                <a:ea typeface="Palemonas" panose="02030603060206020803" pitchFamily="18" charset="0"/>
              </a:rPr>
              <a:t>. </a:t>
            </a:r>
            <a:r>
              <a:rPr lang="cs-CZ" sz="2800" b="0" i="1" u="none" strike="noStrike" baseline="0" dirty="0" err="1">
                <a:latin typeface="Palemonas" panose="02030603060206020803" pitchFamily="18" charset="0"/>
                <a:ea typeface="Palemonas" panose="02030603060206020803" pitchFamily="18" charset="0"/>
              </a:rPr>
              <a:t>mērga</a:t>
            </a:r>
            <a:r>
              <a:rPr lang="cs-CZ" sz="2800" b="0" i="0" u="none" strike="noStrike" baseline="0" dirty="0">
                <a:latin typeface="Palemonas" panose="02030603060206020803" pitchFamily="18" charset="0"/>
                <a:ea typeface="Palemonas" panose="02030603060206020803" pitchFamily="18" charset="0"/>
              </a:rPr>
              <a:t>, </a:t>
            </a:r>
            <a:r>
              <a:rPr lang="cs-CZ" sz="2800" b="0" i="0" u="none" strike="noStrike" baseline="0" dirty="0" err="1">
                <a:latin typeface="Palemonas" panose="02030603060206020803" pitchFamily="18" charset="0"/>
                <a:ea typeface="Palemonas" panose="02030603060206020803" pitchFamily="18" charset="0"/>
              </a:rPr>
              <a:t>OPr</a:t>
            </a:r>
            <a:r>
              <a:rPr lang="cs-CZ" sz="2800" b="0" i="0" u="none" strike="noStrike" baseline="0" dirty="0">
                <a:latin typeface="Palemonas" panose="02030603060206020803" pitchFamily="18" charset="0"/>
                <a:ea typeface="Palemonas" panose="02030603060206020803" pitchFamily="18" charset="0"/>
              </a:rPr>
              <a:t>. </a:t>
            </a:r>
            <a:r>
              <a:rPr lang="cs-CZ" sz="2800" b="0" i="1" u="none" strike="noStrike" baseline="0" dirty="0" err="1">
                <a:latin typeface="Palemonas" panose="02030603060206020803" pitchFamily="18" charset="0"/>
                <a:ea typeface="Palemonas" panose="02030603060206020803" pitchFamily="18" charset="0"/>
              </a:rPr>
              <a:t>Mergo</a:t>
            </a:r>
            <a:r>
              <a:rPr lang="cs-CZ" sz="2800" b="0" i="1" u="none" strike="noStrike" baseline="0" dirty="0">
                <a:latin typeface="Palemonas" panose="02030603060206020803" pitchFamily="18" charset="0"/>
                <a:ea typeface="Palemonas" panose="02030603060206020803" pitchFamily="18" charset="0"/>
              </a:rPr>
              <a:t> </a:t>
            </a:r>
            <a:r>
              <a:rPr lang="cs-CZ" sz="2800" b="0" i="0" u="none" strike="noStrike" baseline="0" dirty="0">
                <a:latin typeface="Palemonas" panose="02030603060206020803" pitchFamily="18" charset="0"/>
                <a:ea typeface="Palemonas" panose="02030603060206020803" pitchFamily="18" charset="0"/>
              </a:rPr>
              <a:t>‘girl’;</a:t>
            </a:r>
          </a:p>
          <a:p>
            <a:pPr algn="l"/>
            <a:r>
              <a:rPr lang="cs-CZ" sz="2800" b="0" i="0" u="none" strike="noStrike" baseline="0" dirty="0" err="1">
                <a:latin typeface="Palemonas" panose="02030603060206020803" pitchFamily="18" charset="0"/>
                <a:ea typeface="Palemonas" panose="02030603060206020803" pitchFamily="18" charset="0"/>
              </a:rPr>
              <a:t>Lith</a:t>
            </a:r>
            <a:r>
              <a:rPr lang="cs-CZ" sz="2800" b="0" i="0" u="none" strike="noStrike" baseline="0" dirty="0">
                <a:latin typeface="Palemonas" panose="02030603060206020803" pitchFamily="18" charset="0"/>
                <a:ea typeface="Palemonas" panose="02030603060206020803" pitchFamily="18" charset="0"/>
              </a:rPr>
              <a:t>.</a:t>
            </a:r>
            <a:r>
              <a:rPr lang="cs-CZ" sz="2800" b="0" i="0" u="none" strike="noStrike" baseline="0" dirty="0">
                <a:latin typeface="Palemonas" panose="02030603060206020803" pitchFamily="18" charset="0"/>
              </a:rPr>
              <a:t> </a:t>
            </a:r>
            <a:r>
              <a:rPr lang="cs-CZ" sz="2800" b="0" i="1" u="none" strike="noStrike" baseline="0" dirty="0" err="1">
                <a:latin typeface="Palemonas-Italic"/>
              </a:rPr>
              <a:t>pliẽnas</a:t>
            </a:r>
            <a:r>
              <a:rPr lang="cs-CZ" sz="2800" b="0" i="0" u="none" strike="noStrike" baseline="0" dirty="0">
                <a:latin typeface="Palemonas" panose="02030603060206020803" pitchFamily="18" charset="0"/>
              </a:rPr>
              <a:t>, </a:t>
            </a:r>
            <a:r>
              <a:rPr lang="cs-CZ" sz="2800" b="0" i="0" u="none" strike="noStrike" baseline="0" dirty="0" err="1">
                <a:latin typeface="Palemonas" panose="02030603060206020803" pitchFamily="18" charset="0"/>
              </a:rPr>
              <a:t>Latv</a:t>
            </a:r>
            <a:r>
              <a:rPr lang="cs-CZ" sz="2800" b="0" i="0" u="none" strike="noStrike" baseline="0" dirty="0">
                <a:latin typeface="Palemonas" panose="02030603060206020803" pitchFamily="18" charset="0"/>
              </a:rPr>
              <a:t>. </a:t>
            </a:r>
            <a:r>
              <a:rPr lang="cs-CZ" sz="2800" b="0" i="1" u="none" strike="noStrike" baseline="0" dirty="0" err="1">
                <a:latin typeface="Palemonas-Italic"/>
              </a:rPr>
              <a:t>pliens</a:t>
            </a:r>
            <a:r>
              <a:rPr lang="cs-CZ" sz="2800" b="0" i="0" u="none" strike="noStrike" baseline="0" dirty="0">
                <a:latin typeface="Palemonas" panose="02030603060206020803" pitchFamily="18" charset="0"/>
              </a:rPr>
              <a:t>, </a:t>
            </a:r>
            <a:r>
              <a:rPr lang="cs-CZ" sz="2800" b="0" i="0" u="none" strike="noStrike" baseline="0" dirty="0" err="1">
                <a:latin typeface="Palemonas" panose="02030603060206020803" pitchFamily="18" charset="0"/>
              </a:rPr>
              <a:t>OPr</a:t>
            </a:r>
            <a:r>
              <a:rPr lang="cs-CZ" sz="2800" b="0" i="0" u="none" strike="noStrike" baseline="0" dirty="0">
                <a:latin typeface="Palemonas" panose="02030603060206020803" pitchFamily="18" charset="0"/>
              </a:rPr>
              <a:t>. </a:t>
            </a:r>
            <a:r>
              <a:rPr lang="cs-CZ" sz="2800" b="0" i="1" u="none" strike="noStrike" baseline="0" dirty="0" err="1">
                <a:latin typeface="Palemonas-Italic"/>
              </a:rPr>
              <a:t>playnis</a:t>
            </a:r>
            <a:r>
              <a:rPr lang="cs-CZ" sz="2800" b="0" i="1" u="none" strike="noStrike" baseline="0" dirty="0">
                <a:latin typeface="Palemonas-Italic"/>
              </a:rPr>
              <a:t> </a:t>
            </a:r>
            <a:r>
              <a:rPr lang="cs-CZ" sz="2800" b="0" i="0" u="none" strike="noStrike" baseline="0" dirty="0">
                <a:latin typeface="Palemonas" panose="02030603060206020803" pitchFamily="18" charset="0"/>
              </a:rPr>
              <a:t>‘</a:t>
            </a:r>
            <a:r>
              <a:rPr lang="cs-CZ" sz="2800" b="0" i="0" u="none" strike="noStrike" baseline="0" dirty="0" err="1">
                <a:latin typeface="Palemonas" panose="02030603060206020803" pitchFamily="18" charset="0"/>
              </a:rPr>
              <a:t>steel</a:t>
            </a:r>
            <a:r>
              <a:rPr lang="cs-CZ" sz="2800" b="0" i="0" u="none" strike="noStrike" baseline="0" dirty="0">
                <a:latin typeface="Palemonas" panose="02030603060206020803" pitchFamily="18" charset="0"/>
              </a:rPr>
              <a:t>’;</a:t>
            </a:r>
          </a:p>
          <a:p>
            <a:pPr algn="l"/>
            <a:r>
              <a:rPr lang="cs-CZ" sz="2800" b="0" i="0" u="none" strike="noStrike" baseline="0" dirty="0" err="1">
                <a:latin typeface="Palemonas" panose="02030603060206020803" pitchFamily="18" charset="0"/>
              </a:rPr>
              <a:t>Lith</a:t>
            </a:r>
            <a:r>
              <a:rPr lang="cs-CZ" sz="2800" b="0" i="0" u="none" strike="noStrike" baseline="0" dirty="0">
                <a:latin typeface="Palemonas" panose="02030603060206020803" pitchFamily="18" charset="0"/>
              </a:rPr>
              <a:t>. </a:t>
            </a:r>
            <a:r>
              <a:rPr lang="cs-CZ" sz="2800" b="0" i="1" u="none" strike="noStrike" baseline="0" dirty="0" err="1">
                <a:latin typeface="Palemonas-Italic"/>
              </a:rPr>
              <a:t>tìkras</a:t>
            </a:r>
            <a:r>
              <a:rPr lang="cs-CZ" sz="2800" b="0" i="0" u="none" strike="noStrike" baseline="0" dirty="0">
                <a:latin typeface="Palemonas" panose="02030603060206020803" pitchFamily="18" charset="0"/>
              </a:rPr>
              <a:t>, </a:t>
            </a:r>
            <a:r>
              <a:rPr lang="cs-CZ" sz="2800" b="0" i="0" u="none" strike="noStrike" baseline="0" dirty="0" err="1">
                <a:latin typeface="Palemonas" panose="02030603060206020803" pitchFamily="18" charset="0"/>
              </a:rPr>
              <a:t>Latv</a:t>
            </a:r>
            <a:r>
              <a:rPr lang="cs-CZ" sz="2800" b="0" i="0" u="none" strike="noStrike" baseline="0" dirty="0">
                <a:latin typeface="Palemonas" panose="02030603060206020803" pitchFamily="18" charset="0"/>
              </a:rPr>
              <a:t>. </a:t>
            </a:r>
            <a:r>
              <a:rPr lang="cs-CZ" sz="2800" b="0" i="1" u="none" strike="noStrike" baseline="0" dirty="0" err="1">
                <a:latin typeface="Palemonas-Italic"/>
              </a:rPr>
              <a:t>tikrs</a:t>
            </a:r>
            <a:r>
              <a:rPr lang="cs-CZ" sz="2800" b="0" i="0" u="none" strike="noStrike" baseline="0" dirty="0">
                <a:latin typeface="Palemonas" panose="02030603060206020803" pitchFamily="18" charset="0"/>
              </a:rPr>
              <a:t>, </a:t>
            </a:r>
            <a:r>
              <a:rPr lang="cs-CZ" sz="2800" b="0" i="0" u="none" strike="noStrike" baseline="0" dirty="0" err="1">
                <a:latin typeface="Palemonas" panose="02030603060206020803" pitchFamily="18" charset="0"/>
              </a:rPr>
              <a:t>OPr</a:t>
            </a:r>
            <a:r>
              <a:rPr lang="cs-CZ" sz="2800" b="0" i="0" u="none" strike="noStrike" baseline="0" dirty="0">
                <a:latin typeface="Palemonas" panose="02030603060206020803" pitchFamily="18" charset="0"/>
              </a:rPr>
              <a:t>. </a:t>
            </a:r>
            <a:r>
              <a:rPr lang="cs-CZ" sz="2800" b="0" i="1" u="none" strike="noStrike" baseline="0" dirty="0" err="1">
                <a:latin typeface="Palemonas-Italic"/>
              </a:rPr>
              <a:t>tickars</a:t>
            </a:r>
            <a:r>
              <a:rPr lang="cs-CZ" sz="2800" b="0" i="1" u="none" strike="noStrike" baseline="0" dirty="0">
                <a:latin typeface="Palemonas-Italic"/>
              </a:rPr>
              <a:t> </a:t>
            </a:r>
            <a:r>
              <a:rPr lang="cs-CZ" sz="2800" b="0" i="0" u="none" strike="noStrike" baseline="0" dirty="0">
                <a:latin typeface="Palemonas" panose="02030603060206020803" pitchFamily="18" charset="0"/>
              </a:rPr>
              <a:t>‘</a:t>
            </a:r>
            <a:r>
              <a:rPr lang="cs-CZ" sz="2800" b="0" i="0" u="none" strike="noStrike" baseline="0" dirty="0" err="1">
                <a:latin typeface="Palemonas" panose="02030603060206020803" pitchFamily="18" charset="0"/>
              </a:rPr>
              <a:t>real</a:t>
            </a:r>
            <a:r>
              <a:rPr lang="cs-CZ" sz="2800" b="0" i="0" u="none" strike="noStrike" baseline="0" dirty="0">
                <a:latin typeface="Palemonas" panose="02030603060206020803" pitchFamily="18" charset="0"/>
              </a:rPr>
              <a:t>’;</a:t>
            </a:r>
          </a:p>
          <a:p>
            <a:pPr algn="l"/>
            <a:r>
              <a:rPr lang="cs-CZ" sz="2800" b="0" i="0" u="none" strike="noStrike" baseline="0" dirty="0" err="1">
                <a:latin typeface="Palemonas" panose="02030603060206020803" pitchFamily="18" charset="0"/>
              </a:rPr>
              <a:t>OLith</a:t>
            </a:r>
            <a:r>
              <a:rPr lang="cs-CZ" sz="2800" b="0" i="0" u="none" strike="noStrike" baseline="0" dirty="0">
                <a:latin typeface="Palemonas" panose="02030603060206020803" pitchFamily="18" charset="0"/>
              </a:rPr>
              <a:t>. </a:t>
            </a:r>
            <a:r>
              <a:rPr lang="cs-CZ" sz="2800" b="0" i="1" u="none" strike="noStrike" baseline="0" dirty="0" err="1">
                <a:latin typeface="Palemonas-Italic"/>
              </a:rPr>
              <a:t>vãrias</a:t>
            </a:r>
            <a:r>
              <a:rPr lang="cs-CZ" sz="2800" b="0" i="0" u="none" strike="noStrike" baseline="0" dirty="0">
                <a:latin typeface="Palemonas" panose="02030603060206020803" pitchFamily="18" charset="0"/>
              </a:rPr>
              <a:t>, </a:t>
            </a:r>
            <a:r>
              <a:rPr lang="cs-CZ" sz="2800" b="0" i="0" u="none" strike="noStrike" baseline="0" dirty="0" err="1">
                <a:latin typeface="Palemonas" panose="02030603060206020803" pitchFamily="18" charset="0"/>
              </a:rPr>
              <a:t>Latv</a:t>
            </a:r>
            <a:r>
              <a:rPr lang="cs-CZ" sz="2800" b="0" i="0" u="none" strike="noStrike" baseline="0" dirty="0">
                <a:latin typeface="Palemonas" panose="02030603060206020803" pitchFamily="18" charset="0"/>
              </a:rPr>
              <a:t>. </a:t>
            </a:r>
            <a:r>
              <a:rPr lang="cs-CZ" sz="2800" b="0" i="1" u="none" strike="noStrike" baseline="0" dirty="0" err="1">
                <a:latin typeface="Palemonas-Italic"/>
              </a:rPr>
              <a:t>varš</a:t>
            </a:r>
            <a:r>
              <a:rPr lang="cs-CZ" sz="2800" b="0" i="0" u="none" strike="noStrike" baseline="0" dirty="0">
                <a:latin typeface="Palemonas" panose="02030603060206020803" pitchFamily="18" charset="0"/>
              </a:rPr>
              <a:t>, </a:t>
            </a:r>
            <a:r>
              <a:rPr lang="cs-CZ" sz="2800" b="0" i="0" u="none" strike="noStrike" baseline="0" dirty="0" err="1">
                <a:latin typeface="Palemonas" panose="02030603060206020803" pitchFamily="18" charset="0"/>
              </a:rPr>
              <a:t>OPr</a:t>
            </a:r>
            <a:r>
              <a:rPr lang="cs-CZ" sz="2800" b="0" i="0" u="none" strike="noStrike" baseline="0" dirty="0">
                <a:latin typeface="Palemonas" panose="02030603060206020803" pitchFamily="18" charset="0"/>
              </a:rPr>
              <a:t>. </a:t>
            </a:r>
            <a:r>
              <a:rPr lang="cs-CZ" sz="2800" b="0" i="1" u="none" strike="noStrike" baseline="0" dirty="0" err="1">
                <a:latin typeface="Palemonas-Italic"/>
              </a:rPr>
              <a:t>Wargien</a:t>
            </a:r>
            <a:r>
              <a:rPr lang="cs-CZ" sz="2800" b="0" i="1" u="none" strike="noStrike" baseline="0" dirty="0">
                <a:latin typeface="Palemonas-Italic"/>
              </a:rPr>
              <a:t> </a:t>
            </a:r>
            <a:r>
              <a:rPr lang="cs-CZ" sz="2800" b="0" i="0" u="none" strike="noStrike" baseline="0" dirty="0">
                <a:latin typeface="Palemonas" panose="02030603060206020803" pitchFamily="18" charset="0"/>
              </a:rPr>
              <a:t>‘</a:t>
            </a:r>
            <a:r>
              <a:rPr lang="cs-CZ" sz="2800" b="0" i="0" u="none" strike="noStrike" baseline="0" dirty="0" err="1">
                <a:latin typeface="Palemonas" panose="02030603060206020803" pitchFamily="18" charset="0"/>
              </a:rPr>
              <a:t>copper</a:t>
            </a:r>
            <a:r>
              <a:rPr lang="cs-CZ" sz="2800" b="0" i="0" u="none" strike="noStrike" baseline="0" dirty="0">
                <a:latin typeface="Palemonas" panose="02030603060206020803" pitchFamily="18" charset="0"/>
              </a:rPr>
              <a:t>’;</a:t>
            </a:r>
          </a:p>
          <a:p>
            <a:pPr algn="l"/>
            <a:r>
              <a:rPr lang="cs-CZ" sz="2800" b="0" i="0" u="none" strike="noStrike" baseline="0" dirty="0" err="1">
                <a:latin typeface="Palemonas" panose="02030603060206020803" pitchFamily="18" charset="0"/>
              </a:rPr>
              <a:t>Lith</a:t>
            </a:r>
            <a:r>
              <a:rPr lang="cs-CZ" sz="2800" b="0" i="0" u="none" strike="noStrike" baseline="0" dirty="0">
                <a:latin typeface="Palemonas" panose="02030603060206020803" pitchFamily="18" charset="0"/>
              </a:rPr>
              <a:t>. </a:t>
            </a:r>
            <a:r>
              <a:rPr lang="cs-CZ" sz="2800" b="0" i="1" u="none" strike="noStrike" baseline="0" dirty="0" err="1">
                <a:latin typeface="Palemonas-Italic"/>
              </a:rPr>
              <a:t>bylóti</a:t>
            </a:r>
            <a:r>
              <a:rPr lang="cs-CZ" sz="2800" b="0" i="1" u="none" strike="noStrike" baseline="0" dirty="0">
                <a:latin typeface="Palemonas-Italic"/>
              </a:rPr>
              <a:t> </a:t>
            </a:r>
            <a:r>
              <a:rPr lang="cs-CZ" sz="2800" b="0" i="0" u="none" strike="noStrike" baseline="0" dirty="0">
                <a:latin typeface="Palemonas" panose="02030603060206020803" pitchFamily="18" charset="0"/>
              </a:rPr>
              <a:t>‘to </a:t>
            </a:r>
            <a:r>
              <a:rPr lang="cs-CZ" sz="2800" b="0" i="0" u="none" strike="noStrike" baseline="0" dirty="0" err="1">
                <a:latin typeface="Palemonas" panose="02030603060206020803" pitchFamily="18" charset="0"/>
              </a:rPr>
              <a:t>converse</a:t>
            </a:r>
            <a:r>
              <a:rPr lang="cs-CZ" sz="2800" b="0" i="0" u="none" strike="noStrike" baseline="0" dirty="0">
                <a:latin typeface="Palemonas" panose="02030603060206020803" pitchFamily="18" charset="0"/>
              </a:rPr>
              <a:t>; to </a:t>
            </a:r>
            <a:r>
              <a:rPr lang="cs-CZ" sz="2800" b="0" i="0" u="none" strike="noStrike" baseline="0" dirty="0" err="1">
                <a:latin typeface="Palemonas" panose="02030603060206020803" pitchFamily="18" charset="0"/>
              </a:rPr>
              <a:t>interrogate</a:t>
            </a:r>
            <a:r>
              <a:rPr lang="cs-CZ" sz="2800" b="0" i="0" u="none" strike="noStrike" baseline="0" dirty="0">
                <a:latin typeface="Palemonas" panose="02030603060206020803" pitchFamily="18" charset="0"/>
              </a:rPr>
              <a:t>’, </a:t>
            </a:r>
            <a:r>
              <a:rPr lang="cs-CZ" sz="2800" b="0" i="0" u="none" strike="noStrike" baseline="0" dirty="0" err="1">
                <a:latin typeface="Palemonas" panose="02030603060206020803" pitchFamily="18" charset="0"/>
              </a:rPr>
              <a:t>Latv</a:t>
            </a:r>
            <a:r>
              <a:rPr lang="cs-CZ" sz="2800" b="0" i="0" u="none" strike="noStrike" baseline="0" dirty="0">
                <a:latin typeface="Palemonas" panose="02030603060206020803" pitchFamily="18" charset="0"/>
              </a:rPr>
              <a:t>. </a:t>
            </a:r>
            <a:r>
              <a:rPr lang="cs-CZ" sz="2800" b="0" i="1" u="none" strike="noStrike" baseline="0" dirty="0" err="1">
                <a:latin typeface="Palemonas-Italic"/>
              </a:rPr>
              <a:t>bilst</a:t>
            </a:r>
            <a:r>
              <a:rPr lang="cs-CZ" sz="2800" b="0" i="0" u="none" strike="noStrike" baseline="0" dirty="0">
                <a:latin typeface="Palemonas" panose="02030603060206020803" pitchFamily="18" charset="0"/>
              </a:rPr>
              <a:t>, </a:t>
            </a:r>
            <a:r>
              <a:rPr lang="cs-CZ" sz="2800" b="0" i="1" u="none" strike="noStrike" baseline="0" dirty="0" err="1">
                <a:latin typeface="Palemonas-Italic"/>
              </a:rPr>
              <a:t>bildēt</a:t>
            </a:r>
            <a:r>
              <a:rPr lang="cs-CZ" sz="2800" b="0" i="1" u="none" strike="noStrike" baseline="0" dirty="0">
                <a:latin typeface="Palemonas-Italic"/>
              </a:rPr>
              <a:t> </a:t>
            </a:r>
            <a:r>
              <a:rPr lang="cs-CZ" sz="2800" b="0" i="0" u="none" strike="noStrike" baseline="0" dirty="0">
                <a:latin typeface="Palemonas" panose="02030603060206020803" pitchFamily="18" charset="0"/>
              </a:rPr>
              <a:t>‘to </a:t>
            </a:r>
            <a:r>
              <a:rPr lang="en-US" sz="2800" b="0" i="0" u="none" strike="noStrike" baseline="0" dirty="0">
                <a:latin typeface="Palemonas" panose="02030603060206020803" pitchFamily="18" charset="0"/>
              </a:rPr>
              <a:t>speak, to talk’,</a:t>
            </a:r>
            <a:r>
              <a:rPr lang="cs-CZ" sz="2800" dirty="0">
                <a:latin typeface="Palemonas" panose="02030603060206020803" pitchFamily="18" charset="0"/>
              </a:rPr>
              <a:t> </a:t>
            </a:r>
            <a:r>
              <a:rPr lang="en-US" sz="2800" b="0" i="0" u="none" strike="noStrike" baseline="0" dirty="0" err="1">
                <a:latin typeface="Palemonas" panose="02030603060206020803" pitchFamily="18" charset="0"/>
              </a:rPr>
              <a:t>OPr</a:t>
            </a:r>
            <a:r>
              <a:rPr lang="en-US" sz="2800" b="0" i="0" u="none" strike="noStrike" baseline="0" dirty="0">
                <a:latin typeface="Palemonas" panose="02030603060206020803" pitchFamily="18" charset="0"/>
              </a:rPr>
              <a:t>. </a:t>
            </a:r>
            <a:r>
              <a:rPr lang="en-US" sz="2800" b="0" i="1" u="none" strike="noStrike" baseline="0" dirty="0" err="1">
                <a:latin typeface="Palemonas-Italic"/>
              </a:rPr>
              <a:t>billīt</a:t>
            </a:r>
            <a:r>
              <a:rPr lang="en-US" sz="2800" b="0" i="1" u="none" strike="noStrike" baseline="0" dirty="0">
                <a:latin typeface="Palemonas-Italic"/>
              </a:rPr>
              <a:t> </a:t>
            </a:r>
            <a:r>
              <a:rPr lang="en-US" sz="2800" b="0" i="0" u="none" strike="noStrike" baseline="0" dirty="0">
                <a:latin typeface="Palemonas" panose="02030603060206020803" pitchFamily="18" charset="0"/>
              </a:rPr>
              <a:t>id.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322040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359</Words>
  <Application>Microsoft Office PowerPoint</Application>
  <PresentationFormat>Širokoúhlá obrazovka</PresentationFormat>
  <Paragraphs>41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Palemonas</vt:lpstr>
      <vt:lpstr>Palemonas-Italic</vt:lpstr>
      <vt:lpstr>Motiv Office</vt:lpstr>
      <vt:lpstr>Protobaltština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H. G. F. Nesselamann  Die Sprache der alten Preußen an ihren Überresten erläutert</dc:title>
  <dc:creator>Vaidas Šeferis</dc:creator>
  <cp:lastModifiedBy>Vaidas Šeferis</cp:lastModifiedBy>
  <cp:revision>21</cp:revision>
  <dcterms:created xsi:type="dcterms:W3CDTF">2017-02-22T13:57:30Z</dcterms:created>
  <dcterms:modified xsi:type="dcterms:W3CDTF">2024-03-04T07:51:50Z</dcterms:modified>
</cp:coreProperties>
</file>