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93" r:id="rId9"/>
    <p:sldId id="29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93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BB676556-BC8C-498A-98B2-11CC13830253}"/>
    <pc:docChg chg="custSel addSld modSld modSection">
      <pc:chgData name="Vaidas Šeferis" userId="0c9cd00a-df69-4a92-b8a7-13a2645860c9" providerId="ADAL" clId="{BB676556-BC8C-498A-98B2-11CC13830253}" dt="2023-04-06T10:06:27.622" v="181" actId="20577"/>
      <pc:docMkLst>
        <pc:docMk/>
      </pc:docMkLst>
      <pc:sldChg chg="addSp modSp new mod">
        <pc:chgData name="Vaidas Šeferis" userId="0c9cd00a-df69-4a92-b8a7-13a2645860c9" providerId="ADAL" clId="{BB676556-BC8C-498A-98B2-11CC13830253}" dt="2023-04-06T10:06:27.622" v="181" actId="20577"/>
        <pc:sldMkLst>
          <pc:docMk/>
          <pc:sldMk cId="3862916952" sldId="294"/>
        </pc:sldMkLst>
        <pc:spChg chg="add mod">
          <ac:chgData name="Vaidas Šeferis" userId="0c9cd00a-df69-4a92-b8a7-13a2645860c9" providerId="ADAL" clId="{BB676556-BC8C-498A-98B2-11CC13830253}" dt="2023-04-06T10:06:27.622" v="181" actId="20577"/>
          <ac:spMkLst>
            <pc:docMk/>
            <pc:sldMk cId="3862916952" sldId="294"/>
            <ac:spMk id="2" creationId="{0A79CC13-2D6B-EB6A-D273-DCCEBE451398}"/>
          </ac:spMkLst>
        </pc:spChg>
      </pc:sldChg>
      <pc:sldChg chg="modSp add mod">
        <pc:chgData name="Vaidas Šeferis" userId="0c9cd00a-df69-4a92-b8a7-13a2645860c9" providerId="ADAL" clId="{BB676556-BC8C-498A-98B2-11CC13830253}" dt="2023-03-30T08:39:14.176" v="154" actId="6549"/>
        <pc:sldMkLst>
          <pc:docMk/>
          <pc:sldMk cId="2667695361" sldId="295"/>
        </pc:sldMkLst>
        <pc:spChg chg="mod">
          <ac:chgData name="Vaidas Šeferis" userId="0c9cd00a-df69-4a92-b8a7-13a2645860c9" providerId="ADAL" clId="{BB676556-BC8C-498A-98B2-11CC13830253}" dt="2023-03-30T08:39:14.176" v="154" actId="6549"/>
          <ac:spMkLst>
            <pc:docMk/>
            <pc:sldMk cId="2667695361" sldId="295"/>
            <ac:spMk id="2" creationId="{0A79CC13-2D6B-EB6A-D273-DCCEBE451398}"/>
          </ac:spMkLst>
        </pc:spChg>
      </pc:sldChg>
      <pc:sldChg chg="addSp modSp new mod">
        <pc:chgData name="Vaidas Šeferis" userId="0c9cd00a-df69-4a92-b8a7-13a2645860c9" providerId="ADAL" clId="{BB676556-BC8C-498A-98B2-11CC13830253}" dt="2023-03-30T08:44:10.881" v="167"/>
        <pc:sldMkLst>
          <pc:docMk/>
          <pc:sldMk cId="1266470168" sldId="296"/>
        </pc:sldMkLst>
        <pc:spChg chg="add mod">
          <ac:chgData name="Vaidas Šeferis" userId="0c9cd00a-df69-4a92-b8a7-13a2645860c9" providerId="ADAL" clId="{BB676556-BC8C-498A-98B2-11CC13830253}" dt="2023-03-30T08:44:10.881" v="167"/>
          <ac:spMkLst>
            <pc:docMk/>
            <pc:sldMk cId="1266470168" sldId="296"/>
            <ac:spMk id="2" creationId="{7B8CAD01-38F6-82B2-9D65-799347AE65CC}"/>
          </ac:spMkLst>
        </pc:spChg>
      </pc:sldChg>
      <pc:sldChg chg="addSp modSp new mod">
        <pc:chgData name="Vaidas Šeferis" userId="0c9cd00a-df69-4a92-b8a7-13a2645860c9" providerId="ADAL" clId="{BB676556-BC8C-498A-98B2-11CC13830253}" dt="2023-03-30T08:53:09.392" v="177" actId="255"/>
        <pc:sldMkLst>
          <pc:docMk/>
          <pc:sldMk cId="3201296871" sldId="297"/>
        </pc:sldMkLst>
        <pc:spChg chg="add mod">
          <ac:chgData name="Vaidas Šeferis" userId="0c9cd00a-df69-4a92-b8a7-13a2645860c9" providerId="ADAL" clId="{BB676556-BC8C-498A-98B2-11CC13830253}" dt="2023-03-30T08:53:09.392" v="177" actId="255"/>
          <ac:spMkLst>
            <pc:docMk/>
            <pc:sldMk cId="3201296871" sldId="297"/>
            <ac:spMk id="3" creationId="{5F864537-DFD8-8073-B9DC-712776D05660}"/>
          </ac:spMkLst>
        </pc:spChg>
      </pc:sldChg>
    </pc:docChg>
  </pc:docChgLst>
  <pc:docChgLst>
    <pc:chgData name="Vaidas Šeferis" userId="0c9cd00a-df69-4a92-b8a7-13a2645860c9" providerId="ADAL" clId="{F828DB47-32AA-4837-9180-45B4664BB7E9}"/>
    <pc:docChg chg="modSld">
      <pc:chgData name="Vaidas Šeferis" userId="0c9cd00a-df69-4a92-b8a7-13a2645860c9" providerId="ADAL" clId="{F828DB47-32AA-4837-9180-45B4664BB7E9}" dt="2023-03-30T07:06:51.850" v="3" actId="20577"/>
      <pc:docMkLst>
        <pc:docMk/>
      </pc:docMkLst>
      <pc:sldChg chg="modSp mod">
        <pc:chgData name="Vaidas Šeferis" userId="0c9cd00a-df69-4a92-b8a7-13a2645860c9" providerId="ADAL" clId="{F828DB47-32AA-4837-9180-45B4664BB7E9}" dt="2023-03-30T07:06:51.850" v="3" actId="20577"/>
        <pc:sldMkLst>
          <pc:docMk/>
          <pc:sldMk cId="2010821141" sldId="288"/>
        </pc:sldMkLst>
        <pc:spChg chg="mod">
          <ac:chgData name="Vaidas Šeferis" userId="0c9cd00a-df69-4a92-b8a7-13a2645860c9" providerId="ADAL" clId="{F828DB47-32AA-4837-9180-45B4664BB7E9}" dt="2023-03-30T07:06:51.850" v="3" actId="20577"/>
          <ac:spMkLst>
            <pc:docMk/>
            <pc:sldMk cId="2010821141" sldId="288"/>
            <ac:spMk id="3" creationId="{00000000-0000-0000-0000-000000000000}"/>
          </ac:spMkLst>
        </pc:spChg>
      </pc:sldChg>
    </pc:docChg>
  </pc:docChgLst>
  <pc:docChgLst>
    <pc:chgData name="Vaidas Šeferis" userId="0c9cd00a-df69-4a92-b8a7-13a2645860c9" providerId="ADAL" clId="{D45F04A2-FE2E-40BE-B352-53006A5AD386}"/>
    <pc:docChg chg="custSel addSld delSld modSld sldOrd modSection">
      <pc:chgData name="Vaidas Šeferis" userId="0c9cd00a-df69-4a92-b8a7-13a2645860c9" providerId="ADAL" clId="{D45F04A2-FE2E-40BE-B352-53006A5AD386}" dt="2021-04-29T07:33:15.365" v="138" actId="47"/>
      <pc:docMkLst>
        <pc:docMk/>
      </pc:docMkLst>
      <pc:sldChg chg="modSp mod">
        <pc:chgData name="Vaidas Šeferis" userId="0c9cd00a-df69-4a92-b8a7-13a2645860c9" providerId="ADAL" clId="{D45F04A2-FE2E-40BE-B352-53006A5AD386}" dt="2021-04-29T07:23:39.121" v="29" actId="20577"/>
        <pc:sldMkLst>
          <pc:docMk/>
          <pc:sldMk cId="2039047894" sldId="282"/>
        </pc:sldMkLst>
        <pc:spChg chg="mod">
          <ac:chgData name="Vaidas Šeferis" userId="0c9cd00a-df69-4a92-b8a7-13a2645860c9" providerId="ADAL" clId="{D45F04A2-FE2E-40BE-B352-53006A5AD386}" dt="2021-04-29T07:23:39.121" v="29" actId="20577"/>
          <ac:spMkLst>
            <pc:docMk/>
            <pc:sldMk cId="2039047894" sldId="282"/>
            <ac:spMk id="3" creationId="{00000000-0000-0000-0000-000000000000}"/>
          </ac:spMkLst>
        </pc:spChg>
      </pc:sldChg>
      <pc:sldChg chg="modSp del mod">
        <pc:chgData name="Vaidas Šeferis" userId="0c9cd00a-df69-4a92-b8a7-13a2645860c9" providerId="ADAL" clId="{D45F04A2-FE2E-40BE-B352-53006A5AD386}" dt="2021-04-29T07:33:15.365" v="138" actId="47"/>
        <pc:sldMkLst>
          <pc:docMk/>
          <pc:sldMk cId="1541418235" sldId="291"/>
        </pc:sldMkLst>
        <pc:spChg chg="mod">
          <ac:chgData name="Vaidas Šeferis" userId="0c9cd00a-df69-4a92-b8a7-13a2645860c9" providerId="ADAL" clId="{D45F04A2-FE2E-40BE-B352-53006A5AD386}" dt="2021-04-29T07:24:04.172" v="31" actId="1076"/>
          <ac:spMkLst>
            <pc:docMk/>
            <pc:sldMk cId="1541418235" sldId="291"/>
            <ac:spMk id="3" creationId="{00000000-0000-0000-0000-000000000000}"/>
          </ac:spMkLst>
        </pc:spChg>
        <pc:picChg chg="mod">
          <ac:chgData name="Vaidas Šeferis" userId="0c9cd00a-df69-4a92-b8a7-13a2645860c9" providerId="ADAL" clId="{D45F04A2-FE2E-40BE-B352-53006A5AD386}" dt="2021-04-29T07:23:59.907" v="30" actId="1076"/>
          <ac:picMkLst>
            <pc:docMk/>
            <pc:sldMk cId="1541418235" sldId="291"/>
            <ac:picMk id="2" creationId="{00000000-0000-0000-0000-000000000000}"/>
          </ac:picMkLst>
        </pc:picChg>
      </pc:sldChg>
      <pc:sldChg chg="modSp add mod">
        <pc:chgData name="Vaidas Šeferis" userId="0c9cd00a-df69-4a92-b8a7-13a2645860c9" providerId="ADAL" clId="{D45F04A2-FE2E-40BE-B352-53006A5AD386}" dt="2021-04-29T07:31:27.384" v="137" actId="1076"/>
        <pc:sldMkLst>
          <pc:docMk/>
          <pc:sldMk cId="870732509" sldId="292"/>
        </pc:sldMkLst>
        <pc:spChg chg="mod">
          <ac:chgData name="Vaidas Šeferis" userId="0c9cd00a-df69-4a92-b8a7-13a2645860c9" providerId="ADAL" clId="{D45F04A2-FE2E-40BE-B352-53006A5AD386}" dt="2021-04-29T07:29:11.711" v="123" actId="1076"/>
          <ac:spMkLst>
            <pc:docMk/>
            <pc:sldMk cId="870732509" sldId="292"/>
            <ac:spMk id="3" creationId="{00000000-0000-0000-0000-000000000000}"/>
          </ac:spMkLst>
        </pc:spChg>
        <pc:spChg chg="mod">
          <ac:chgData name="Vaidas Šeferis" userId="0c9cd00a-df69-4a92-b8a7-13a2645860c9" providerId="ADAL" clId="{D45F04A2-FE2E-40BE-B352-53006A5AD386}" dt="2021-04-29T07:30:48.150" v="131" actId="1076"/>
          <ac:spMkLst>
            <pc:docMk/>
            <pc:sldMk cId="870732509" sldId="292"/>
            <ac:spMk id="4" creationId="{00000000-0000-0000-0000-000000000000}"/>
          </ac:spMkLst>
        </pc:spChg>
        <pc:spChg chg="mod">
          <ac:chgData name="Vaidas Šeferis" userId="0c9cd00a-df69-4a92-b8a7-13a2645860c9" providerId="ADAL" clId="{D45F04A2-FE2E-40BE-B352-53006A5AD386}" dt="2021-04-29T07:31:27.384" v="137" actId="1076"/>
          <ac:spMkLst>
            <pc:docMk/>
            <pc:sldMk cId="870732509" sldId="292"/>
            <ac:spMk id="5" creationId="{00000000-0000-0000-0000-000000000000}"/>
          </ac:spMkLst>
        </pc:spChg>
        <pc:picChg chg="mod">
          <ac:chgData name="Vaidas Šeferis" userId="0c9cd00a-df69-4a92-b8a7-13a2645860c9" providerId="ADAL" clId="{D45F04A2-FE2E-40BE-B352-53006A5AD386}" dt="2021-04-29T07:29:08.425" v="122" actId="1076"/>
          <ac:picMkLst>
            <pc:docMk/>
            <pc:sldMk cId="870732509" sldId="292"/>
            <ac:picMk id="2" creationId="{00000000-0000-0000-0000-000000000000}"/>
          </ac:picMkLst>
        </pc:picChg>
      </pc:sldChg>
      <pc:sldChg chg="addSp delSp modSp add mod ord">
        <pc:chgData name="Vaidas Šeferis" userId="0c9cd00a-df69-4a92-b8a7-13a2645860c9" providerId="ADAL" clId="{D45F04A2-FE2E-40BE-B352-53006A5AD386}" dt="2021-04-29T07:28:00.620" v="115"/>
        <pc:sldMkLst>
          <pc:docMk/>
          <pc:sldMk cId="1217088114" sldId="293"/>
        </pc:sldMkLst>
        <pc:spChg chg="mod">
          <ac:chgData name="Vaidas Šeferis" userId="0c9cd00a-df69-4a92-b8a7-13a2645860c9" providerId="ADAL" clId="{D45F04A2-FE2E-40BE-B352-53006A5AD386}" dt="2021-04-29T07:27:03.754" v="113" actId="1076"/>
          <ac:spMkLst>
            <pc:docMk/>
            <pc:sldMk cId="1217088114" sldId="293"/>
            <ac:spMk id="3" creationId="{00000000-0000-0000-0000-000000000000}"/>
          </ac:spMkLst>
        </pc:spChg>
        <pc:spChg chg="del">
          <ac:chgData name="Vaidas Šeferis" userId="0c9cd00a-df69-4a92-b8a7-13a2645860c9" providerId="ADAL" clId="{D45F04A2-FE2E-40BE-B352-53006A5AD386}" dt="2021-04-29T07:24:51.302" v="34" actId="21"/>
          <ac:spMkLst>
            <pc:docMk/>
            <pc:sldMk cId="1217088114" sldId="293"/>
            <ac:spMk id="4" creationId="{00000000-0000-0000-0000-000000000000}"/>
          </ac:spMkLst>
        </pc:spChg>
        <pc:spChg chg="del">
          <ac:chgData name="Vaidas Šeferis" userId="0c9cd00a-df69-4a92-b8a7-13a2645860c9" providerId="ADAL" clId="{D45F04A2-FE2E-40BE-B352-53006A5AD386}" dt="2021-04-29T07:24:55.572" v="35" actId="21"/>
          <ac:spMkLst>
            <pc:docMk/>
            <pc:sldMk cId="1217088114" sldId="293"/>
            <ac:spMk id="5" creationId="{00000000-0000-0000-0000-000000000000}"/>
          </ac:spMkLst>
        </pc:spChg>
        <pc:spChg chg="add mod">
          <ac:chgData name="Vaidas Šeferis" userId="0c9cd00a-df69-4a92-b8a7-13a2645860c9" providerId="ADAL" clId="{D45F04A2-FE2E-40BE-B352-53006A5AD386}" dt="2021-04-29T07:26:30.048" v="105" actId="20577"/>
          <ac:spMkLst>
            <pc:docMk/>
            <pc:sldMk cId="1217088114" sldId="293"/>
            <ac:spMk id="6" creationId="{7DEDC824-E643-415A-B637-07DA9C4F8A8E}"/>
          </ac:spMkLst>
        </pc:spChg>
        <pc:spChg chg="add del mod">
          <ac:chgData name="Vaidas Šeferis" userId="0c9cd00a-df69-4a92-b8a7-13a2645860c9" providerId="ADAL" clId="{D45F04A2-FE2E-40BE-B352-53006A5AD386}" dt="2021-04-29T07:25:21.907" v="40"/>
          <ac:spMkLst>
            <pc:docMk/>
            <pc:sldMk cId="1217088114" sldId="293"/>
            <ac:spMk id="7" creationId="{1CEBE22D-83EC-4C2D-991F-8065621987DF}"/>
          </ac:spMkLst>
        </pc:spChg>
        <pc:picChg chg="mod">
          <ac:chgData name="Vaidas Šeferis" userId="0c9cd00a-df69-4a92-b8a7-13a2645860c9" providerId="ADAL" clId="{D45F04A2-FE2E-40BE-B352-53006A5AD386}" dt="2021-04-29T07:26:58.009" v="112" actId="1076"/>
          <ac:picMkLst>
            <pc:docMk/>
            <pc:sldMk cId="1217088114" sldId="293"/>
            <ac:picMk id="2" creationId="{00000000-0000-0000-0000-000000000000}"/>
          </ac:picMkLst>
        </pc:picChg>
      </pc:sldChg>
    </pc:docChg>
  </pc:docChgLst>
  <pc:docChgLst>
    <pc:chgData name="Vaidas Šeferis" userId="0c9cd00a-df69-4a92-b8a7-13a2645860c9" providerId="ADAL" clId="{77350110-757E-4A3B-9A41-E6DBC7A0F73A}"/>
    <pc:docChg chg="delSld modSection">
      <pc:chgData name="Vaidas Šeferis" userId="0c9cd00a-df69-4a92-b8a7-13a2645860c9" providerId="ADAL" clId="{77350110-757E-4A3B-9A41-E6DBC7A0F73A}" dt="2024-03-25T07:37:56.268" v="0" actId="47"/>
      <pc:docMkLst>
        <pc:docMk/>
      </pc:docMkLst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4251257890" sldId="283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3650563663" sldId="284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2638010595" sldId="286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696866962" sldId="287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2010821141" sldId="288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2957493995" sldId="289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3862916952" sldId="294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2667695361" sldId="295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1266470168" sldId="296"/>
        </pc:sldMkLst>
      </pc:sldChg>
      <pc:sldChg chg="del">
        <pc:chgData name="Vaidas Šeferis" userId="0c9cd00a-df69-4a92-b8a7-13a2645860c9" providerId="ADAL" clId="{77350110-757E-4A3B-9A41-E6DBC7A0F73A}" dt="2024-03-25T07:37:56.268" v="0" actId="47"/>
        <pc:sldMkLst>
          <pc:docMk/>
          <pc:sldMk cId="3201296871" sldId="29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73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6978"/>
            <a:ext cx="10515600" cy="724392"/>
          </a:xfrm>
        </p:spPr>
        <p:txBody>
          <a:bodyPr/>
          <a:lstStyle/>
          <a:p>
            <a:pPr algn="ctr"/>
            <a:r>
              <a:rPr lang="cs-CZ" b="1" dirty="0"/>
              <a:t>PRUSKÉ KMENY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49" y="811370"/>
            <a:ext cx="8694350" cy="5898523"/>
          </a:xfrm>
        </p:spPr>
      </p:pic>
    </p:spTree>
    <p:extLst>
      <p:ext uri="{BB962C8B-B14F-4D97-AF65-F5344CB8AC3E}">
        <p14:creationId xmlns:p14="http://schemas.microsoft.com/office/powerpoint/2010/main" val="302221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336"/>
          </a:xfrm>
        </p:spPr>
        <p:txBody>
          <a:bodyPr/>
          <a:lstStyle/>
          <a:p>
            <a:pPr algn="ctr"/>
            <a:r>
              <a:rPr lang="lt-LT" b="1" dirty="0" err="1"/>
              <a:t>PRUSOV</a:t>
            </a:r>
            <a:r>
              <a:rPr lang="cs-CZ" b="1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8954"/>
            <a:ext cx="10515600" cy="510320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První zmínky v historických pramenech – 9. století:</a:t>
            </a:r>
          </a:p>
          <a:p>
            <a:pPr marL="0" indent="0" algn="ctr">
              <a:buNone/>
            </a:pPr>
            <a:r>
              <a:rPr lang="cs-CZ" i="1" dirty="0" err="1"/>
              <a:t>Bruzi</a:t>
            </a:r>
            <a:endParaRPr lang="cs-CZ" i="1" dirty="0"/>
          </a:p>
          <a:p>
            <a:pPr marL="0" indent="0" algn="ctr">
              <a:buNone/>
            </a:pPr>
            <a:r>
              <a:rPr lang="cs-CZ" i="1" dirty="0" err="1"/>
              <a:t>Burūs</a:t>
            </a:r>
            <a:endParaRPr lang="cs-CZ" i="1" dirty="0"/>
          </a:p>
          <a:p>
            <a:pPr marL="0" indent="0">
              <a:buNone/>
            </a:pPr>
            <a:r>
              <a:rPr lang="cs-CZ" b="1" dirty="0"/>
              <a:t>Pozdější zmínky:</a:t>
            </a:r>
          </a:p>
          <a:p>
            <a:pPr marL="0" indent="0" algn="ctr">
              <a:buNone/>
            </a:pPr>
            <a:r>
              <a:rPr lang="cs-CZ" i="1" dirty="0" err="1"/>
              <a:t>Pruzze</a:t>
            </a:r>
            <a:r>
              <a:rPr lang="cs-CZ" i="1" dirty="0"/>
              <a:t>, </a:t>
            </a:r>
            <a:r>
              <a:rPr lang="cs-CZ" i="1" dirty="0" err="1"/>
              <a:t>Pruze</a:t>
            </a:r>
            <a:r>
              <a:rPr lang="cs-CZ" dirty="0"/>
              <a:t>, </a:t>
            </a:r>
            <a:r>
              <a:rPr lang="cs-CZ" i="1" dirty="0" err="1"/>
              <a:t>Pruzzorum</a:t>
            </a:r>
            <a:r>
              <a:rPr lang="cs-CZ" dirty="0"/>
              <a:t>, </a:t>
            </a:r>
            <a:r>
              <a:rPr lang="cs-CZ" i="1" dirty="0" err="1"/>
              <a:t>Prucorum</a:t>
            </a:r>
            <a:r>
              <a:rPr lang="cs-CZ" dirty="0"/>
              <a:t>, </a:t>
            </a:r>
            <a:r>
              <a:rPr lang="cs-CZ" i="1" dirty="0" err="1"/>
              <a:t>Pruciam</a:t>
            </a:r>
            <a:endParaRPr lang="cs-CZ" i="1" dirty="0"/>
          </a:p>
          <a:p>
            <a:pPr marL="0" indent="0" algn="ctr">
              <a:buNone/>
            </a:pPr>
            <a:r>
              <a:rPr lang="lt-LT" i="1" dirty="0"/>
              <a:t>[</a:t>
            </a:r>
            <a:r>
              <a:rPr lang="cs-CZ" i="1" dirty="0" err="1"/>
              <a:t>Borussi</a:t>
            </a:r>
            <a:r>
              <a:rPr lang="cs-CZ" dirty="0"/>
              <a:t>, </a:t>
            </a:r>
            <a:r>
              <a:rPr lang="cs-CZ" i="1" dirty="0" err="1"/>
              <a:t>Prutheni</a:t>
            </a:r>
            <a:r>
              <a:rPr lang="lt-LT" i="1" dirty="0"/>
              <a:t>]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Jediné autentické tvary z pruských pramenů:</a:t>
            </a:r>
          </a:p>
          <a:p>
            <a:pPr marL="0" indent="0" algn="ctr">
              <a:buNone/>
            </a:pPr>
            <a:r>
              <a:rPr lang="cs-CZ" i="1" dirty="0" err="1"/>
              <a:t>prūsiskan</a:t>
            </a:r>
            <a:r>
              <a:rPr lang="cs-CZ" i="1" dirty="0"/>
              <a:t> – </a:t>
            </a:r>
            <a:r>
              <a:rPr lang="cs-CZ" dirty="0"/>
              <a:t>přídavné jméno „pruský“</a:t>
            </a:r>
          </a:p>
          <a:p>
            <a:pPr marL="0" indent="0" algn="ctr">
              <a:buNone/>
            </a:pPr>
            <a:r>
              <a:rPr lang="cs-CZ" i="1" dirty="0" err="1"/>
              <a:t>prūsiskai</a:t>
            </a:r>
            <a:r>
              <a:rPr lang="cs-CZ" i="1" dirty="0"/>
              <a:t> – </a:t>
            </a:r>
            <a:r>
              <a:rPr lang="cs-CZ" dirty="0"/>
              <a:t>příslovce „</a:t>
            </a:r>
            <a:r>
              <a:rPr lang="cs-CZ" dirty="0" err="1"/>
              <a:t>prusky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04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0" y="1234343"/>
            <a:ext cx="3469097" cy="5200198"/>
          </a:xfrm>
        </p:spPr>
      </p:pic>
      <p:sp>
        <p:nvSpPr>
          <p:cNvPr id="3" name="TextovéPole 2"/>
          <p:cNvSpPr txBox="1"/>
          <p:nvPr/>
        </p:nvSpPr>
        <p:spPr>
          <a:xfrm>
            <a:off x="4893972" y="2421228"/>
            <a:ext cx="6864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Sv. Vojtěch (Adalbert), cca. 956 - 997</a:t>
            </a:r>
          </a:p>
          <a:p>
            <a:endParaRPr lang="cs-CZ" sz="3200" dirty="0"/>
          </a:p>
          <a:p>
            <a:r>
              <a:rPr lang="cs-CZ" sz="3200" dirty="0"/>
              <a:t>Slavníkovec, druhý pražský biskup, zakladatel Břevnovského kláštera v Praze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9040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87" y="2024000"/>
            <a:ext cx="6140538" cy="428944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290" y="2024000"/>
            <a:ext cx="4816699" cy="3127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 době vládnutí Boleslava Ch</a:t>
            </a:r>
            <a:r>
              <a:rPr lang="lt-LT" dirty="0"/>
              <a:t>ra</a:t>
            </a:r>
            <a:r>
              <a:rPr lang="cs-CZ" dirty="0" err="1"/>
              <a:t>brého</a:t>
            </a:r>
            <a:r>
              <a:rPr lang="cs-CZ" dirty="0"/>
              <a:t> se přes Polsko vydal na misijní cestu do pohanských Prus.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Zavražděn 23. dubna 997 Prusem jménem Siko v posvátném dubovém háji nedaleko místa </a:t>
            </a:r>
            <a:r>
              <a:rPr lang="cs-CZ" dirty="0" err="1"/>
              <a:t>Druso</a:t>
            </a:r>
            <a:r>
              <a:rPr lang="cs-CZ" dirty="0"/>
              <a:t> v Prusku.</a:t>
            </a:r>
          </a:p>
        </p:txBody>
      </p:sp>
    </p:spTree>
    <p:extLst>
      <p:ext uri="{BB962C8B-B14F-4D97-AF65-F5344CB8AC3E}">
        <p14:creationId xmlns:p14="http://schemas.microsoft.com/office/powerpoint/2010/main" val="388629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DOBYTÍ PRUSKA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Mazovský kníže Konrad pozval roku 1226 Řád německých rytířů (křižáků) na boj s pohanskými Prusy. </a:t>
            </a:r>
          </a:p>
          <a:p>
            <a:endParaRPr lang="cs-CZ" sz="3200" dirty="0"/>
          </a:p>
          <a:p>
            <a:r>
              <a:rPr lang="cs-CZ" sz="3200" dirty="0"/>
              <a:t>Mezi lety 1226 – 1283 křižáci dobyli všechny Pruské kmeny. </a:t>
            </a:r>
          </a:p>
          <a:p>
            <a:endParaRPr lang="cs-CZ" sz="3200" dirty="0"/>
          </a:p>
          <a:p>
            <a:r>
              <a:rPr lang="cs-CZ" sz="3200" dirty="0"/>
              <a:t>Největší povstání Prusů probíhalo 1260 – 1274, nejznámější vůdce byl </a:t>
            </a:r>
            <a:r>
              <a:rPr lang="cs-CZ" sz="3200" i="1" dirty="0" err="1"/>
              <a:t>Herkus</a:t>
            </a:r>
            <a:r>
              <a:rPr lang="cs-CZ" sz="3200" i="1" dirty="0"/>
              <a:t> </a:t>
            </a:r>
            <a:r>
              <a:rPr lang="cs-CZ" sz="3200" i="1" dirty="0" err="1"/>
              <a:t>Mantas</a:t>
            </a:r>
            <a:r>
              <a:rPr lang="cs-CZ" sz="3200" i="1" dirty="0"/>
              <a:t> </a:t>
            </a:r>
            <a:r>
              <a:rPr lang="cs-CZ" sz="3200" dirty="0"/>
              <a:t>z </a:t>
            </a:r>
            <a:r>
              <a:rPr lang="cs-CZ" sz="3200" dirty="0" err="1"/>
              <a:t>Notangy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53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err="1"/>
              <a:t>PRUŠTINA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období od 9. do 16. století máme jednotlivá slova (většinou názvy míst, jména osob a bohů), resp. fráze (Basilejský epigram, </a:t>
            </a:r>
            <a:r>
              <a:rPr lang="cs-CZ" sz="2000" dirty="0"/>
              <a:t>viz dále v této prezentaci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 dobytí Prusů Německým řádem nastupuje postupný rozpad jazyka.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16. století máme největší textové památky pruštiny – katechizmy.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17. století pruština definitivně vymírá.</a:t>
            </a:r>
          </a:p>
        </p:txBody>
      </p:sp>
    </p:spTree>
    <p:extLst>
      <p:ext uri="{BB962C8B-B14F-4D97-AF65-F5344CB8AC3E}">
        <p14:creationId xmlns:p14="http://schemas.microsoft.com/office/powerpoint/2010/main" val="203904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3" y="952856"/>
            <a:ext cx="11607353" cy="495228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14407" y="6038494"/>
            <a:ext cx="5682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Kayle</a:t>
            </a:r>
            <a:r>
              <a:rPr lang="cs-CZ" dirty="0"/>
              <a:t> </a:t>
            </a:r>
            <a:r>
              <a:rPr lang="cs-CZ" dirty="0" err="1"/>
              <a:t>rekyse</a:t>
            </a:r>
            <a:r>
              <a:rPr lang="cs-CZ" dirty="0"/>
              <a:t>                            </a:t>
            </a:r>
            <a:r>
              <a:rPr lang="cs-CZ" dirty="0" err="1"/>
              <a:t>thoneaw</a:t>
            </a:r>
            <a:r>
              <a:rPr lang="cs-CZ" dirty="0"/>
              <a:t> </a:t>
            </a:r>
            <a:r>
              <a:rPr lang="cs-CZ" dirty="0" err="1"/>
              <a:t>labonache</a:t>
            </a:r>
            <a:r>
              <a:rPr lang="cs-CZ" dirty="0"/>
              <a:t> </a:t>
            </a:r>
            <a:r>
              <a:rPr lang="cs-CZ" dirty="0" err="1"/>
              <a:t>thewelyse</a:t>
            </a:r>
            <a:endParaRPr lang="cs-CZ" dirty="0"/>
          </a:p>
          <a:p>
            <a:r>
              <a:rPr lang="cs-CZ" dirty="0"/>
              <a:t>Eg </a:t>
            </a:r>
            <a:r>
              <a:rPr lang="cs-CZ" dirty="0" err="1"/>
              <a:t>koyte</a:t>
            </a:r>
            <a:r>
              <a:rPr lang="cs-CZ" dirty="0"/>
              <a:t> </a:t>
            </a:r>
            <a:r>
              <a:rPr lang="cs-CZ" dirty="0" err="1"/>
              <a:t>poyte</a:t>
            </a:r>
            <a:r>
              <a:rPr lang="cs-CZ" dirty="0"/>
              <a:t>                        </a:t>
            </a:r>
            <a:r>
              <a:rPr lang="cs-CZ" dirty="0" err="1"/>
              <a:t>nykoyte</a:t>
            </a:r>
            <a:r>
              <a:rPr lang="cs-CZ" dirty="0"/>
              <a:t> </a:t>
            </a:r>
            <a:r>
              <a:rPr lang="cs-CZ" dirty="0" err="1"/>
              <a:t>penega</a:t>
            </a:r>
            <a:r>
              <a:rPr lang="cs-CZ" dirty="0"/>
              <a:t> </a:t>
            </a:r>
            <a:r>
              <a:rPr lang="cs-CZ" dirty="0" err="1"/>
              <a:t>doyte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EDC824-E643-415A-B637-07DA9C4F8A8E}"/>
              </a:ext>
            </a:extLst>
          </p:cNvPr>
          <p:cNvSpPr txBox="1"/>
          <p:nvPr/>
        </p:nvSpPr>
        <p:spPr>
          <a:xfrm>
            <a:off x="3057525" y="429636"/>
            <a:ext cx="5743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cap="small" dirty="0"/>
              <a:t>Basilejský epigram</a:t>
            </a:r>
          </a:p>
        </p:txBody>
      </p:sp>
    </p:spTree>
    <p:extLst>
      <p:ext uri="{BB962C8B-B14F-4D97-AF65-F5344CB8AC3E}">
        <p14:creationId xmlns:p14="http://schemas.microsoft.com/office/powerpoint/2010/main" val="121708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90" y="254248"/>
            <a:ext cx="7118548" cy="303713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364690" y="3495787"/>
            <a:ext cx="7462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Kayle</a:t>
            </a:r>
            <a:r>
              <a:rPr lang="cs-CZ" sz="2400" dirty="0"/>
              <a:t> </a:t>
            </a:r>
            <a:r>
              <a:rPr lang="cs-CZ" sz="2400" dirty="0" err="1"/>
              <a:t>rekyse</a:t>
            </a:r>
            <a:r>
              <a:rPr lang="cs-CZ" sz="2400" dirty="0"/>
              <a:t>                            </a:t>
            </a:r>
            <a:r>
              <a:rPr lang="cs-CZ" sz="2400" dirty="0" err="1"/>
              <a:t>thoneaw</a:t>
            </a:r>
            <a:r>
              <a:rPr lang="cs-CZ" sz="2400" dirty="0"/>
              <a:t> </a:t>
            </a:r>
            <a:r>
              <a:rPr lang="cs-CZ" sz="2400" dirty="0" err="1"/>
              <a:t>labonache</a:t>
            </a:r>
            <a:r>
              <a:rPr lang="cs-CZ" sz="2400" dirty="0"/>
              <a:t> </a:t>
            </a:r>
            <a:r>
              <a:rPr lang="cs-CZ" sz="2400" dirty="0" err="1"/>
              <a:t>thewelyse</a:t>
            </a:r>
            <a:endParaRPr lang="cs-CZ" sz="2400" dirty="0"/>
          </a:p>
          <a:p>
            <a:r>
              <a:rPr lang="cs-CZ" sz="2400" dirty="0"/>
              <a:t>Eg </a:t>
            </a:r>
            <a:r>
              <a:rPr lang="cs-CZ" sz="2400" dirty="0" err="1"/>
              <a:t>koyte</a:t>
            </a:r>
            <a:r>
              <a:rPr lang="cs-CZ" sz="2400" dirty="0"/>
              <a:t> </a:t>
            </a:r>
            <a:r>
              <a:rPr lang="cs-CZ" sz="2400" dirty="0" err="1"/>
              <a:t>poyte</a:t>
            </a:r>
            <a:r>
              <a:rPr lang="cs-CZ" sz="2400" dirty="0"/>
              <a:t>                        </a:t>
            </a:r>
            <a:r>
              <a:rPr lang="cs-CZ" sz="2400" dirty="0" err="1"/>
              <a:t>nykoyte</a:t>
            </a:r>
            <a:r>
              <a:rPr lang="cs-CZ" sz="2400" dirty="0"/>
              <a:t> </a:t>
            </a:r>
            <a:r>
              <a:rPr lang="cs-CZ" sz="2400" dirty="0" err="1"/>
              <a:t>penega</a:t>
            </a:r>
            <a:r>
              <a:rPr lang="cs-CZ" sz="2400" dirty="0"/>
              <a:t> </a:t>
            </a:r>
            <a:r>
              <a:rPr lang="cs-CZ" sz="2400" dirty="0" err="1"/>
              <a:t>doyte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4300" y="4712385"/>
            <a:ext cx="549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Žertovná glosa?</a:t>
            </a:r>
          </a:p>
          <a:p>
            <a:pPr algn="ctr"/>
            <a:r>
              <a:rPr lang="cs-CZ" sz="2400" dirty="0"/>
              <a:t>Buď zdráv, pane, ty už nejsi hodný strýček</a:t>
            </a:r>
          </a:p>
          <a:p>
            <a:pPr algn="ctr"/>
            <a:r>
              <a:rPr lang="cs-CZ" sz="2400" dirty="0"/>
              <a:t>Když se chceš napít, nechceš peníz dát.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5448300" y="4712384"/>
            <a:ext cx="674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Koleda?</a:t>
            </a:r>
          </a:p>
          <a:p>
            <a:pPr algn="ctr"/>
            <a:r>
              <a:rPr lang="cs-CZ" sz="2400" dirty="0"/>
              <a:t>Dobrý den, hospodáři pantáto!</a:t>
            </a:r>
          </a:p>
          <a:p>
            <a:pPr algn="ctr"/>
            <a:r>
              <a:rPr lang="cs-CZ" sz="2400" dirty="0"/>
              <a:t>Pokud je libo, dejte napít, pokud ne – dejte peníz.</a:t>
            </a:r>
          </a:p>
        </p:txBody>
      </p:sp>
    </p:spTree>
    <p:extLst>
      <p:ext uri="{BB962C8B-B14F-4D97-AF65-F5344CB8AC3E}">
        <p14:creationId xmlns:p14="http://schemas.microsoft.com/office/powerpoint/2010/main" val="870732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Východobaltské a západobaltské jazyky</vt:lpstr>
      <vt:lpstr>PRUSKÉ KMENY</vt:lpstr>
      <vt:lpstr>PRUSOVÉ</vt:lpstr>
      <vt:lpstr>Prusové a svatý Vojtěch (Adalbert)</vt:lpstr>
      <vt:lpstr>Prusové a svatý Vojtěch (Adalbert)</vt:lpstr>
      <vt:lpstr>DOBYTÍ PRUSKA</vt:lpstr>
      <vt:lpstr>PRUŠTINA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122</cp:revision>
  <dcterms:created xsi:type="dcterms:W3CDTF">2017-04-26T08:43:22Z</dcterms:created>
  <dcterms:modified xsi:type="dcterms:W3CDTF">2024-03-25T07:37:57Z</dcterms:modified>
</cp:coreProperties>
</file>