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76" r:id="rId2"/>
    <p:sldId id="277" r:id="rId3"/>
    <p:sldId id="278" r:id="rId4"/>
    <p:sldId id="279" r:id="rId5"/>
    <p:sldId id="280" r:id="rId6"/>
    <p:sldId id="281" r:id="rId7"/>
    <p:sldId id="282" r:id="rId8"/>
    <p:sldId id="293" r:id="rId9"/>
    <p:sldId id="292" r:id="rId10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Výchozí oddíl" id="{F9993207-6046-4037-87BA-AFCE5FC16D57}">
          <p14:sldIdLst>
            <p14:sldId id="276"/>
            <p14:sldId id="277"/>
            <p14:sldId id="278"/>
            <p14:sldId id="279"/>
            <p14:sldId id="280"/>
            <p14:sldId id="281"/>
            <p14:sldId id="282"/>
            <p14:sldId id="293"/>
            <p14:sldId id="292"/>
          </p14:sldIdLst>
        </p14:section>
      </p14:sectionLst>
    </p:ex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microsoft.com/office/2016/11/relationships/changesInfo" Target="changesInfos/changesInfo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Vaidas Šeferis" userId="0c9cd00a-df69-4a92-b8a7-13a2645860c9" providerId="ADAL" clId="{BB676556-BC8C-498A-98B2-11CC13830253}"/>
    <pc:docChg chg="custSel addSld modSld modSection">
      <pc:chgData name="Vaidas Šeferis" userId="0c9cd00a-df69-4a92-b8a7-13a2645860c9" providerId="ADAL" clId="{BB676556-BC8C-498A-98B2-11CC13830253}" dt="2023-04-06T10:06:27.622" v="181" actId="20577"/>
      <pc:docMkLst>
        <pc:docMk/>
      </pc:docMkLst>
      <pc:sldChg chg="addSp modSp new mod">
        <pc:chgData name="Vaidas Šeferis" userId="0c9cd00a-df69-4a92-b8a7-13a2645860c9" providerId="ADAL" clId="{BB676556-BC8C-498A-98B2-11CC13830253}" dt="2023-04-06T10:06:27.622" v="181" actId="20577"/>
        <pc:sldMkLst>
          <pc:docMk/>
          <pc:sldMk cId="3862916952" sldId="294"/>
        </pc:sldMkLst>
        <pc:spChg chg="add mod">
          <ac:chgData name="Vaidas Šeferis" userId="0c9cd00a-df69-4a92-b8a7-13a2645860c9" providerId="ADAL" clId="{BB676556-BC8C-498A-98B2-11CC13830253}" dt="2023-04-06T10:06:27.622" v="181" actId="20577"/>
          <ac:spMkLst>
            <pc:docMk/>
            <pc:sldMk cId="3862916952" sldId="294"/>
            <ac:spMk id="2" creationId="{0A79CC13-2D6B-EB6A-D273-DCCEBE451398}"/>
          </ac:spMkLst>
        </pc:spChg>
      </pc:sldChg>
      <pc:sldChg chg="modSp add mod">
        <pc:chgData name="Vaidas Šeferis" userId="0c9cd00a-df69-4a92-b8a7-13a2645860c9" providerId="ADAL" clId="{BB676556-BC8C-498A-98B2-11CC13830253}" dt="2023-03-30T08:39:14.176" v="154" actId="6549"/>
        <pc:sldMkLst>
          <pc:docMk/>
          <pc:sldMk cId="2667695361" sldId="295"/>
        </pc:sldMkLst>
        <pc:spChg chg="mod">
          <ac:chgData name="Vaidas Šeferis" userId="0c9cd00a-df69-4a92-b8a7-13a2645860c9" providerId="ADAL" clId="{BB676556-BC8C-498A-98B2-11CC13830253}" dt="2023-03-30T08:39:14.176" v="154" actId="6549"/>
          <ac:spMkLst>
            <pc:docMk/>
            <pc:sldMk cId="2667695361" sldId="295"/>
            <ac:spMk id="2" creationId="{0A79CC13-2D6B-EB6A-D273-DCCEBE451398}"/>
          </ac:spMkLst>
        </pc:spChg>
      </pc:sldChg>
      <pc:sldChg chg="addSp modSp new mod">
        <pc:chgData name="Vaidas Šeferis" userId="0c9cd00a-df69-4a92-b8a7-13a2645860c9" providerId="ADAL" clId="{BB676556-BC8C-498A-98B2-11CC13830253}" dt="2023-03-30T08:44:10.881" v="167"/>
        <pc:sldMkLst>
          <pc:docMk/>
          <pc:sldMk cId="1266470168" sldId="296"/>
        </pc:sldMkLst>
        <pc:spChg chg="add mod">
          <ac:chgData name="Vaidas Šeferis" userId="0c9cd00a-df69-4a92-b8a7-13a2645860c9" providerId="ADAL" clId="{BB676556-BC8C-498A-98B2-11CC13830253}" dt="2023-03-30T08:44:10.881" v="167"/>
          <ac:spMkLst>
            <pc:docMk/>
            <pc:sldMk cId="1266470168" sldId="296"/>
            <ac:spMk id="2" creationId="{7B8CAD01-38F6-82B2-9D65-799347AE65CC}"/>
          </ac:spMkLst>
        </pc:spChg>
      </pc:sldChg>
      <pc:sldChg chg="addSp modSp new mod">
        <pc:chgData name="Vaidas Šeferis" userId="0c9cd00a-df69-4a92-b8a7-13a2645860c9" providerId="ADAL" clId="{BB676556-BC8C-498A-98B2-11CC13830253}" dt="2023-03-30T08:53:09.392" v="177" actId="255"/>
        <pc:sldMkLst>
          <pc:docMk/>
          <pc:sldMk cId="3201296871" sldId="297"/>
        </pc:sldMkLst>
        <pc:spChg chg="add mod">
          <ac:chgData name="Vaidas Šeferis" userId="0c9cd00a-df69-4a92-b8a7-13a2645860c9" providerId="ADAL" clId="{BB676556-BC8C-498A-98B2-11CC13830253}" dt="2023-03-30T08:53:09.392" v="177" actId="255"/>
          <ac:spMkLst>
            <pc:docMk/>
            <pc:sldMk cId="3201296871" sldId="297"/>
            <ac:spMk id="3" creationId="{5F864537-DFD8-8073-B9DC-712776D05660}"/>
          </ac:spMkLst>
        </pc:spChg>
      </pc:sldChg>
    </pc:docChg>
  </pc:docChgLst>
  <pc:docChgLst>
    <pc:chgData name="Vaidas Šeferis" userId="0c9cd00a-df69-4a92-b8a7-13a2645860c9" providerId="ADAL" clId="{F828DB47-32AA-4837-9180-45B4664BB7E9}"/>
    <pc:docChg chg="modSld">
      <pc:chgData name="Vaidas Šeferis" userId="0c9cd00a-df69-4a92-b8a7-13a2645860c9" providerId="ADAL" clId="{F828DB47-32AA-4837-9180-45B4664BB7E9}" dt="2023-03-30T07:06:51.850" v="3" actId="20577"/>
      <pc:docMkLst>
        <pc:docMk/>
      </pc:docMkLst>
      <pc:sldChg chg="modSp mod">
        <pc:chgData name="Vaidas Šeferis" userId="0c9cd00a-df69-4a92-b8a7-13a2645860c9" providerId="ADAL" clId="{F828DB47-32AA-4837-9180-45B4664BB7E9}" dt="2023-03-30T07:06:51.850" v="3" actId="20577"/>
        <pc:sldMkLst>
          <pc:docMk/>
          <pc:sldMk cId="2010821141" sldId="288"/>
        </pc:sldMkLst>
        <pc:spChg chg="mod">
          <ac:chgData name="Vaidas Šeferis" userId="0c9cd00a-df69-4a92-b8a7-13a2645860c9" providerId="ADAL" clId="{F828DB47-32AA-4837-9180-45B4664BB7E9}" dt="2023-03-30T07:06:51.850" v="3" actId="20577"/>
          <ac:spMkLst>
            <pc:docMk/>
            <pc:sldMk cId="2010821141" sldId="288"/>
            <ac:spMk id="3" creationId="{00000000-0000-0000-0000-000000000000}"/>
          </ac:spMkLst>
        </pc:spChg>
      </pc:sldChg>
    </pc:docChg>
  </pc:docChgLst>
  <pc:docChgLst>
    <pc:chgData name="Vaidas Šeferis" userId="0c9cd00a-df69-4a92-b8a7-13a2645860c9" providerId="ADAL" clId="{D45F04A2-FE2E-40BE-B352-53006A5AD386}"/>
    <pc:docChg chg="custSel addSld delSld modSld sldOrd modSection">
      <pc:chgData name="Vaidas Šeferis" userId="0c9cd00a-df69-4a92-b8a7-13a2645860c9" providerId="ADAL" clId="{D45F04A2-FE2E-40BE-B352-53006A5AD386}" dt="2021-04-29T07:33:15.365" v="138" actId="47"/>
      <pc:docMkLst>
        <pc:docMk/>
      </pc:docMkLst>
      <pc:sldChg chg="modSp mod">
        <pc:chgData name="Vaidas Šeferis" userId="0c9cd00a-df69-4a92-b8a7-13a2645860c9" providerId="ADAL" clId="{D45F04A2-FE2E-40BE-B352-53006A5AD386}" dt="2021-04-29T07:23:39.121" v="29" actId="20577"/>
        <pc:sldMkLst>
          <pc:docMk/>
          <pc:sldMk cId="2039047894" sldId="282"/>
        </pc:sldMkLst>
        <pc:spChg chg="mod">
          <ac:chgData name="Vaidas Šeferis" userId="0c9cd00a-df69-4a92-b8a7-13a2645860c9" providerId="ADAL" clId="{D45F04A2-FE2E-40BE-B352-53006A5AD386}" dt="2021-04-29T07:23:39.121" v="29" actId="20577"/>
          <ac:spMkLst>
            <pc:docMk/>
            <pc:sldMk cId="2039047894" sldId="282"/>
            <ac:spMk id="3" creationId="{00000000-0000-0000-0000-000000000000}"/>
          </ac:spMkLst>
        </pc:spChg>
      </pc:sldChg>
      <pc:sldChg chg="modSp del mod">
        <pc:chgData name="Vaidas Šeferis" userId="0c9cd00a-df69-4a92-b8a7-13a2645860c9" providerId="ADAL" clId="{D45F04A2-FE2E-40BE-B352-53006A5AD386}" dt="2021-04-29T07:33:15.365" v="138" actId="47"/>
        <pc:sldMkLst>
          <pc:docMk/>
          <pc:sldMk cId="1541418235" sldId="291"/>
        </pc:sldMkLst>
        <pc:spChg chg="mod">
          <ac:chgData name="Vaidas Šeferis" userId="0c9cd00a-df69-4a92-b8a7-13a2645860c9" providerId="ADAL" clId="{D45F04A2-FE2E-40BE-B352-53006A5AD386}" dt="2021-04-29T07:24:04.172" v="31" actId="1076"/>
          <ac:spMkLst>
            <pc:docMk/>
            <pc:sldMk cId="1541418235" sldId="291"/>
            <ac:spMk id="3" creationId="{00000000-0000-0000-0000-000000000000}"/>
          </ac:spMkLst>
        </pc:spChg>
        <pc:picChg chg="mod">
          <ac:chgData name="Vaidas Šeferis" userId="0c9cd00a-df69-4a92-b8a7-13a2645860c9" providerId="ADAL" clId="{D45F04A2-FE2E-40BE-B352-53006A5AD386}" dt="2021-04-29T07:23:59.907" v="30" actId="1076"/>
          <ac:picMkLst>
            <pc:docMk/>
            <pc:sldMk cId="1541418235" sldId="291"/>
            <ac:picMk id="2" creationId="{00000000-0000-0000-0000-000000000000}"/>
          </ac:picMkLst>
        </pc:picChg>
      </pc:sldChg>
      <pc:sldChg chg="modSp add mod">
        <pc:chgData name="Vaidas Šeferis" userId="0c9cd00a-df69-4a92-b8a7-13a2645860c9" providerId="ADAL" clId="{D45F04A2-FE2E-40BE-B352-53006A5AD386}" dt="2021-04-29T07:31:27.384" v="137" actId="1076"/>
        <pc:sldMkLst>
          <pc:docMk/>
          <pc:sldMk cId="870732509" sldId="292"/>
        </pc:sldMkLst>
        <pc:spChg chg="mod">
          <ac:chgData name="Vaidas Šeferis" userId="0c9cd00a-df69-4a92-b8a7-13a2645860c9" providerId="ADAL" clId="{D45F04A2-FE2E-40BE-B352-53006A5AD386}" dt="2021-04-29T07:29:11.711" v="123" actId="1076"/>
          <ac:spMkLst>
            <pc:docMk/>
            <pc:sldMk cId="870732509" sldId="292"/>
            <ac:spMk id="3" creationId="{00000000-0000-0000-0000-000000000000}"/>
          </ac:spMkLst>
        </pc:spChg>
        <pc:spChg chg="mod">
          <ac:chgData name="Vaidas Šeferis" userId="0c9cd00a-df69-4a92-b8a7-13a2645860c9" providerId="ADAL" clId="{D45F04A2-FE2E-40BE-B352-53006A5AD386}" dt="2021-04-29T07:30:48.150" v="131" actId="1076"/>
          <ac:spMkLst>
            <pc:docMk/>
            <pc:sldMk cId="870732509" sldId="292"/>
            <ac:spMk id="4" creationId="{00000000-0000-0000-0000-000000000000}"/>
          </ac:spMkLst>
        </pc:spChg>
        <pc:spChg chg="mod">
          <ac:chgData name="Vaidas Šeferis" userId="0c9cd00a-df69-4a92-b8a7-13a2645860c9" providerId="ADAL" clId="{D45F04A2-FE2E-40BE-B352-53006A5AD386}" dt="2021-04-29T07:31:27.384" v="137" actId="1076"/>
          <ac:spMkLst>
            <pc:docMk/>
            <pc:sldMk cId="870732509" sldId="292"/>
            <ac:spMk id="5" creationId="{00000000-0000-0000-0000-000000000000}"/>
          </ac:spMkLst>
        </pc:spChg>
        <pc:picChg chg="mod">
          <ac:chgData name="Vaidas Šeferis" userId="0c9cd00a-df69-4a92-b8a7-13a2645860c9" providerId="ADAL" clId="{D45F04A2-FE2E-40BE-B352-53006A5AD386}" dt="2021-04-29T07:29:08.425" v="122" actId="1076"/>
          <ac:picMkLst>
            <pc:docMk/>
            <pc:sldMk cId="870732509" sldId="292"/>
            <ac:picMk id="2" creationId="{00000000-0000-0000-0000-000000000000}"/>
          </ac:picMkLst>
        </pc:picChg>
      </pc:sldChg>
      <pc:sldChg chg="addSp delSp modSp add mod ord">
        <pc:chgData name="Vaidas Šeferis" userId="0c9cd00a-df69-4a92-b8a7-13a2645860c9" providerId="ADAL" clId="{D45F04A2-FE2E-40BE-B352-53006A5AD386}" dt="2021-04-29T07:28:00.620" v="115"/>
        <pc:sldMkLst>
          <pc:docMk/>
          <pc:sldMk cId="1217088114" sldId="293"/>
        </pc:sldMkLst>
        <pc:spChg chg="mod">
          <ac:chgData name="Vaidas Šeferis" userId="0c9cd00a-df69-4a92-b8a7-13a2645860c9" providerId="ADAL" clId="{D45F04A2-FE2E-40BE-B352-53006A5AD386}" dt="2021-04-29T07:27:03.754" v="113" actId="1076"/>
          <ac:spMkLst>
            <pc:docMk/>
            <pc:sldMk cId="1217088114" sldId="293"/>
            <ac:spMk id="3" creationId="{00000000-0000-0000-0000-000000000000}"/>
          </ac:spMkLst>
        </pc:spChg>
        <pc:spChg chg="del">
          <ac:chgData name="Vaidas Šeferis" userId="0c9cd00a-df69-4a92-b8a7-13a2645860c9" providerId="ADAL" clId="{D45F04A2-FE2E-40BE-B352-53006A5AD386}" dt="2021-04-29T07:24:51.302" v="34" actId="21"/>
          <ac:spMkLst>
            <pc:docMk/>
            <pc:sldMk cId="1217088114" sldId="293"/>
            <ac:spMk id="4" creationId="{00000000-0000-0000-0000-000000000000}"/>
          </ac:spMkLst>
        </pc:spChg>
        <pc:spChg chg="del">
          <ac:chgData name="Vaidas Šeferis" userId="0c9cd00a-df69-4a92-b8a7-13a2645860c9" providerId="ADAL" clId="{D45F04A2-FE2E-40BE-B352-53006A5AD386}" dt="2021-04-29T07:24:55.572" v="35" actId="21"/>
          <ac:spMkLst>
            <pc:docMk/>
            <pc:sldMk cId="1217088114" sldId="293"/>
            <ac:spMk id="5" creationId="{00000000-0000-0000-0000-000000000000}"/>
          </ac:spMkLst>
        </pc:spChg>
        <pc:spChg chg="add mod">
          <ac:chgData name="Vaidas Šeferis" userId="0c9cd00a-df69-4a92-b8a7-13a2645860c9" providerId="ADAL" clId="{D45F04A2-FE2E-40BE-B352-53006A5AD386}" dt="2021-04-29T07:26:30.048" v="105" actId="20577"/>
          <ac:spMkLst>
            <pc:docMk/>
            <pc:sldMk cId="1217088114" sldId="293"/>
            <ac:spMk id="6" creationId="{7DEDC824-E643-415A-B637-07DA9C4F8A8E}"/>
          </ac:spMkLst>
        </pc:spChg>
        <pc:spChg chg="add del mod">
          <ac:chgData name="Vaidas Šeferis" userId="0c9cd00a-df69-4a92-b8a7-13a2645860c9" providerId="ADAL" clId="{D45F04A2-FE2E-40BE-B352-53006A5AD386}" dt="2021-04-29T07:25:21.907" v="40"/>
          <ac:spMkLst>
            <pc:docMk/>
            <pc:sldMk cId="1217088114" sldId="293"/>
            <ac:spMk id="7" creationId="{1CEBE22D-83EC-4C2D-991F-8065621987DF}"/>
          </ac:spMkLst>
        </pc:spChg>
        <pc:picChg chg="mod">
          <ac:chgData name="Vaidas Šeferis" userId="0c9cd00a-df69-4a92-b8a7-13a2645860c9" providerId="ADAL" clId="{D45F04A2-FE2E-40BE-B352-53006A5AD386}" dt="2021-04-29T07:26:58.009" v="112" actId="1076"/>
          <ac:picMkLst>
            <pc:docMk/>
            <pc:sldMk cId="1217088114" sldId="293"/>
            <ac:picMk id="2" creationId="{00000000-0000-0000-0000-000000000000}"/>
          </ac:picMkLst>
        </pc:picChg>
      </pc:sldChg>
    </pc:docChg>
  </pc:docChgLst>
  <pc:docChgLst>
    <pc:chgData name="Vaidas Šeferis" userId="0c9cd00a-df69-4a92-b8a7-13a2645860c9" providerId="ADAL" clId="{77350110-757E-4A3B-9A41-E6DBC7A0F73A}"/>
    <pc:docChg chg="delSld modSection">
      <pc:chgData name="Vaidas Šeferis" userId="0c9cd00a-df69-4a92-b8a7-13a2645860c9" providerId="ADAL" clId="{77350110-757E-4A3B-9A41-E6DBC7A0F73A}" dt="2024-03-25T07:37:56.268" v="0" actId="47"/>
      <pc:docMkLst>
        <pc:docMk/>
      </pc:docMkLst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4251257890" sldId="283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3650563663" sldId="284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2638010595" sldId="286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696866962" sldId="287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2010821141" sldId="288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2957493995" sldId="289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3862916952" sldId="294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2667695361" sldId="295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1266470168" sldId="296"/>
        </pc:sldMkLst>
      </pc:sldChg>
      <pc:sldChg chg="del">
        <pc:chgData name="Vaidas Šeferis" userId="0c9cd00a-df69-4a92-b8a7-13a2645860c9" providerId="ADAL" clId="{77350110-757E-4A3B-9A41-E6DBC7A0F73A}" dt="2024-03-25T07:37:56.268" v="0" actId="47"/>
        <pc:sldMkLst>
          <pc:docMk/>
          <pc:sldMk cId="3201296871" sldId="297"/>
        </pc:sldMkLst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6352365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753800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62921852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562493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7359385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434254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4613551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6216230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6627233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1998718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1051915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60580D-2931-4125-83E6-EA821A96C490}" type="datetimeFigureOut">
              <a:rPr lang="cs-CZ" smtClean="0"/>
              <a:t>25.03.2024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B9A3152-6646-4F79-A678-5FF68CDC5967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520672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902594" y="1"/>
            <a:ext cx="10515600" cy="643944"/>
          </a:xfrm>
        </p:spPr>
        <p:txBody>
          <a:bodyPr>
            <a:normAutofit fontScale="90000"/>
          </a:bodyPr>
          <a:lstStyle/>
          <a:p>
            <a:pPr algn="ctr"/>
            <a:r>
              <a:rPr lang="cs-CZ" b="1" dirty="0" err="1"/>
              <a:t>Východobaltské</a:t>
            </a:r>
            <a:r>
              <a:rPr lang="cs-CZ" b="1" dirty="0"/>
              <a:t> a </a:t>
            </a:r>
            <a:r>
              <a:rPr lang="cs-CZ" b="1" dirty="0" err="1"/>
              <a:t>západobaltské</a:t>
            </a:r>
            <a:r>
              <a:rPr lang="cs-CZ" b="1" dirty="0"/>
              <a:t> jazyky</a:t>
            </a:r>
          </a:p>
        </p:txBody>
      </p:sp>
      <p:pic>
        <p:nvPicPr>
          <p:cNvPr id="5" name="Zástupný symbol pro obsah 4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669" y="643945"/>
            <a:ext cx="6156100" cy="6122214"/>
          </a:xfrm>
        </p:spPr>
      </p:pic>
      <p:sp>
        <p:nvSpPr>
          <p:cNvPr id="12" name="TextovéPole 11"/>
          <p:cNvSpPr txBox="1"/>
          <p:nvPr/>
        </p:nvSpPr>
        <p:spPr>
          <a:xfrm>
            <a:off x="7804597" y="1996225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7044744" y="1105195"/>
            <a:ext cx="4373450" cy="5509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b="1" dirty="0" err="1"/>
              <a:t>Východobaltské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Litevština</a:t>
            </a:r>
          </a:p>
          <a:p>
            <a:r>
              <a:rPr lang="lt-LT" sz="3200" dirty="0"/>
              <a:t>    </a:t>
            </a:r>
            <a:r>
              <a:rPr lang="cs-CZ" sz="3200" dirty="0"/>
              <a:t>Lotyština</a:t>
            </a:r>
          </a:p>
          <a:p>
            <a:r>
              <a:rPr lang="lt-LT" sz="3200" dirty="0"/>
              <a:t>    </a:t>
            </a:r>
            <a:r>
              <a:rPr lang="cs-CZ" sz="3200" dirty="0" err="1"/>
              <a:t>Latgalština</a:t>
            </a:r>
            <a:endParaRPr lang="cs-CZ" sz="3200" dirty="0"/>
          </a:p>
          <a:p>
            <a:r>
              <a:rPr lang="lt-LT" sz="3200" dirty="0"/>
              <a:t>         [Z</a:t>
            </a:r>
            <a:r>
              <a:rPr lang="cs-CZ" sz="3200" dirty="0" err="1"/>
              <a:t>emgalština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[S</a:t>
            </a:r>
            <a:r>
              <a:rPr lang="cs-CZ" sz="3200" dirty="0" err="1"/>
              <a:t>élština</a:t>
            </a:r>
            <a:r>
              <a:rPr lang="lt-LT" sz="3200" dirty="0"/>
              <a:t>]</a:t>
            </a:r>
            <a:endParaRPr lang="cs-CZ" sz="3200" dirty="0"/>
          </a:p>
          <a:p>
            <a:endParaRPr lang="cs-CZ" sz="3200" dirty="0"/>
          </a:p>
          <a:p>
            <a:r>
              <a:rPr lang="cs-CZ" sz="3200" b="1" dirty="0" err="1"/>
              <a:t>Západobaltské</a:t>
            </a:r>
            <a:r>
              <a:rPr lang="cs-CZ" sz="3200" b="1" dirty="0"/>
              <a:t>:</a:t>
            </a:r>
          </a:p>
          <a:p>
            <a:r>
              <a:rPr lang="lt-LT" sz="3200" dirty="0"/>
              <a:t>    </a:t>
            </a:r>
            <a:r>
              <a:rPr lang="cs-CZ" sz="3200" dirty="0"/>
              <a:t>Pruština</a:t>
            </a:r>
          </a:p>
          <a:p>
            <a:r>
              <a:rPr lang="lt-LT" sz="3200" dirty="0"/>
              <a:t>         [</a:t>
            </a:r>
            <a:r>
              <a:rPr lang="lt-LT" sz="3200" dirty="0" err="1"/>
              <a:t>Kuron</a:t>
            </a:r>
            <a:r>
              <a:rPr lang="cs-CZ" sz="3200" dirty="0"/>
              <a:t>š</a:t>
            </a:r>
            <a:r>
              <a:rPr lang="lt-LT" sz="3200" dirty="0" err="1"/>
              <a:t>tina</a:t>
            </a:r>
            <a:r>
              <a:rPr lang="lt-LT" sz="3200" dirty="0"/>
              <a:t>]</a:t>
            </a:r>
            <a:endParaRPr lang="cs-CZ" sz="3200" dirty="0"/>
          </a:p>
          <a:p>
            <a:r>
              <a:rPr lang="lt-LT" sz="3200" dirty="0"/>
              <a:t>         [</a:t>
            </a:r>
            <a:r>
              <a:rPr lang="lt-LT" sz="3200" dirty="0" err="1"/>
              <a:t>Jotviština</a:t>
            </a:r>
            <a:r>
              <a:rPr lang="lt-LT" sz="3200" dirty="0"/>
              <a:t>]</a:t>
            </a: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501738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86978"/>
            <a:ext cx="10515600" cy="724392"/>
          </a:xfrm>
        </p:spPr>
        <p:txBody>
          <a:bodyPr/>
          <a:lstStyle/>
          <a:p>
            <a:pPr algn="ctr"/>
            <a:r>
              <a:rPr lang="cs-CZ" b="1" dirty="0"/>
              <a:t>PRUSKÉ KMENY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7749" y="811370"/>
            <a:ext cx="8694350" cy="5898523"/>
          </a:xfrm>
        </p:spPr>
      </p:pic>
    </p:spTree>
    <p:extLst>
      <p:ext uri="{BB962C8B-B14F-4D97-AF65-F5344CB8AC3E}">
        <p14:creationId xmlns:p14="http://schemas.microsoft.com/office/powerpoint/2010/main" val="302221598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55336"/>
          </a:xfrm>
        </p:spPr>
        <p:txBody>
          <a:bodyPr/>
          <a:lstStyle/>
          <a:p>
            <a:pPr algn="ctr"/>
            <a:r>
              <a:rPr lang="lt-LT" b="1" dirty="0" err="1"/>
              <a:t>PRUSOV</a:t>
            </a:r>
            <a:r>
              <a:rPr lang="cs-CZ" b="1" dirty="0"/>
              <a:t>É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258954"/>
            <a:ext cx="10515600" cy="5103209"/>
          </a:xfrm>
        </p:spPr>
        <p:txBody>
          <a:bodyPr/>
          <a:lstStyle/>
          <a:p>
            <a:pPr marL="0" indent="0">
              <a:buNone/>
            </a:pPr>
            <a:r>
              <a:rPr lang="cs-CZ" b="1" dirty="0"/>
              <a:t>První zmínky v historických pramenech – 9. století:</a:t>
            </a:r>
          </a:p>
          <a:p>
            <a:pPr marL="0" indent="0" algn="ctr">
              <a:buNone/>
            </a:pPr>
            <a:r>
              <a:rPr lang="cs-CZ" i="1" dirty="0" err="1"/>
              <a:t>Bruzi</a:t>
            </a:r>
            <a:endParaRPr lang="cs-CZ" i="1" dirty="0"/>
          </a:p>
          <a:p>
            <a:pPr marL="0" indent="0" algn="ctr">
              <a:buNone/>
            </a:pPr>
            <a:r>
              <a:rPr lang="cs-CZ" i="1" dirty="0" err="1"/>
              <a:t>Burūs</a:t>
            </a:r>
            <a:endParaRPr lang="cs-CZ" i="1" dirty="0"/>
          </a:p>
          <a:p>
            <a:pPr marL="0" indent="0">
              <a:buNone/>
            </a:pPr>
            <a:r>
              <a:rPr lang="cs-CZ" b="1" dirty="0"/>
              <a:t>Pozdější zmínky:</a:t>
            </a:r>
          </a:p>
          <a:p>
            <a:pPr marL="0" indent="0" algn="ctr">
              <a:buNone/>
            </a:pPr>
            <a:r>
              <a:rPr lang="cs-CZ" i="1" dirty="0" err="1"/>
              <a:t>Pruzze</a:t>
            </a:r>
            <a:r>
              <a:rPr lang="cs-CZ" i="1" dirty="0"/>
              <a:t>, </a:t>
            </a:r>
            <a:r>
              <a:rPr lang="cs-CZ" i="1" dirty="0" err="1"/>
              <a:t>Pruze</a:t>
            </a:r>
            <a:r>
              <a:rPr lang="cs-CZ" dirty="0"/>
              <a:t>, </a:t>
            </a:r>
            <a:r>
              <a:rPr lang="cs-CZ" i="1" dirty="0" err="1"/>
              <a:t>Pruzzorum</a:t>
            </a:r>
            <a:r>
              <a:rPr lang="cs-CZ" dirty="0"/>
              <a:t>, </a:t>
            </a:r>
            <a:r>
              <a:rPr lang="cs-CZ" i="1" dirty="0" err="1"/>
              <a:t>Prucorum</a:t>
            </a:r>
            <a:r>
              <a:rPr lang="cs-CZ" dirty="0"/>
              <a:t>, </a:t>
            </a:r>
            <a:r>
              <a:rPr lang="cs-CZ" i="1" dirty="0" err="1"/>
              <a:t>Pruciam</a:t>
            </a:r>
            <a:endParaRPr lang="cs-CZ" i="1" dirty="0"/>
          </a:p>
          <a:p>
            <a:pPr marL="0" indent="0" algn="ctr">
              <a:buNone/>
            </a:pPr>
            <a:r>
              <a:rPr lang="lt-LT" i="1" dirty="0"/>
              <a:t>[</a:t>
            </a:r>
            <a:r>
              <a:rPr lang="cs-CZ" i="1" dirty="0" err="1"/>
              <a:t>Borussi</a:t>
            </a:r>
            <a:r>
              <a:rPr lang="cs-CZ" dirty="0"/>
              <a:t>, </a:t>
            </a:r>
            <a:r>
              <a:rPr lang="cs-CZ" i="1" dirty="0" err="1"/>
              <a:t>Prutheni</a:t>
            </a:r>
            <a:r>
              <a:rPr lang="lt-LT" i="1" dirty="0"/>
              <a:t>]</a:t>
            </a:r>
            <a:endParaRPr lang="cs-CZ" i="1" dirty="0"/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b="1" dirty="0"/>
              <a:t>Jediné autentické tvary z pruských pramenů:</a:t>
            </a:r>
          </a:p>
          <a:p>
            <a:pPr marL="0" indent="0" algn="ctr">
              <a:buNone/>
            </a:pPr>
            <a:r>
              <a:rPr lang="cs-CZ" i="1" dirty="0" err="1"/>
              <a:t>prūsiskan</a:t>
            </a:r>
            <a:r>
              <a:rPr lang="cs-CZ" i="1" dirty="0"/>
              <a:t> – </a:t>
            </a:r>
            <a:r>
              <a:rPr lang="cs-CZ" dirty="0"/>
              <a:t>přídavné jméno „pruský“</a:t>
            </a:r>
          </a:p>
          <a:p>
            <a:pPr marL="0" indent="0" algn="ctr">
              <a:buNone/>
            </a:pPr>
            <a:r>
              <a:rPr lang="cs-CZ" i="1" dirty="0" err="1"/>
              <a:t>prūsiskai</a:t>
            </a:r>
            <a:r>
              <a:rPr lang="cs-CZ" i="1" dirty="0"/>
              <a:t> – </a:t>
            </a:r>
            <a:r>
              <a:rPr lang="cs-CZ" dirty="0"/>
              <a:t>příslovce „</a:t>
            </a:r>
            <a:r>
              <a:rPr lang="cs-CZ" dirty="0" err="1"/>
              <a:t>prusky</a:t>
            </a:r>
            <a:r>
              <a:rPr lang="cs-CZ" dirty="0"/>
              <a:t>“</a:t>
            </a:r>
          </a:p>
          <a:p>
            <a:pPr marL="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11704198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4" name="Zástupný symbol pro obsah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61990" y="1234343"/>
            <a:ext cx="3469097" cy="5200198"/>
          </a:xfrm>
        </p:spPr>
      </p:pic>
      <p:sp>
        <p:nvSpPr>
          <p:cNvPr id="3" name="TextovéPole 2"/>
          <p:cNvSpPr txBox="1"/>
          <p:nvPr/>
        </p:nvSpPr>
        <p:spPr>
          <a:xfrm>
            <a:off x="4893972" y="2421228"/>
            <a:ext cx="6864439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3200" dirty="0"/>
              <a:t>Sv. Vojtěch (Adalbert), cca. 956 - 997</a:t>
            </a:r>
          </a:p>
          <a:p>
            <a:endParaRPr lang="cs-CZ" sz="3200" dirty="0"/>
          </a:p>
          <a:p>
            <a:r>
              <a:rPr lang="cs-CZ" sz="3200" dirty="0"/>
              <a:t>Slavníkovec, druhý pražský biskup, zakladatel Břevnovského kláštera v Praze</a:t>
            </a:r>
          </a:p>
          <a:p>
            <a:endParaRPr lang="cs-CZ" sz="3200" dirty="0"/>
          </a:p>
          <a:p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429040766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781095"/>
          </a:xfrm>
        </p:spPr>
        <p:txBody>
          <a:bodyPr/>
          <a:lstStyle/>
          <a:p>
            <a:pPr algn="ctr"/>
            <a:r>
              <a:rPr lang="cs-CZ" dirty="0"/>
              <a:t>Prusové a svatý Vojtěch (Adalbert)</a:t>
            </a:r>
          </a:p>
        </p:txBody>
      </p:sp>
      <p:pic>
        <p:nvPicPr>
          <p:cNvPr id="5" name="Obrázek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2487" y="2024000"/>
            <a:ext cx="6140538" cy="4289440"/>
          </a:xfrm>
          <a:prstGeom prst="rect">
            <a:avLst/>
          </a:prstGeom>
        </p:spPr>
      </p:pic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199290" y="2024000"/>
            <a:ext cx="4816699" cy="3127549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cs-CZ" dirty="0"/>
              <a:t>V době vládnutí Boleslava Ch</a:t>
            </a:r>
            <a:r>
              <a:rPr lang="lt-LT" dirty="0"/>
              <a:t>ra</a:t>
            </a:r>
            <a:r>
              <a:rPr lang="cs-CZ" dirty="0" err="1"/>
              <a:t>brého</a:t>
            </a:r>
            <a:r>
              <a:rPr lang="cs-CZ" dirty="0"/>
              <a:t> se přes Polsko vydal na misijní cestu do pohanských Prus.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Zavražděn 23. dubna 997 Prusem jménem Siko v posvátném dubovém háji nedaleko místa </a:t>
            </a:r>
            <a:r>
              <a:rPr lang="cs-CZ" dirty="0" err="1"/>
              <a:t>Druso</a:t>
            </a:r>
            <a:r>
              <a:rPr lang="cs-CZ" dirty="0"/>
              <a:t> v Prusku.</a:t>
            </a:r>
          </a:p>
        </p:txBody>
      </p:sp>
    </p:spTree>
    <p:extLst>
      <p:ext uri="{BB962C8B-B14F-4D97-AF65-F5344CB8AC3E}">
        <p14:creationId xmlns:p14="http://schemas.microsoft.com/office/powerpoint/2010/main" val="38862903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cs-CZ" dirty="0"/>
              <a:t>DOBYTÍ PRUSKA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3200" dirty="0"/>
              <a:t>Mazovský kníže Konrad pozval roku 1226 Řád německých rytířů (křižáků) na boj s pohanskými Prusy. </a:t>
            </a:r>
          </a:p>
          <a:p>
            <a:endParaRPr lang="cs-CZ" sz="3200" dirty="0"/>
          </a:p>
          <a:p>
            <a:r>
              <a:rPr lang="cs-CZ" sz="3200" dirty="0"/>
              <a:t>Mezi lety 1226 – 1283 křižáci dobyli všechny Pruské kmeny. </a:t>
            </a:r>
          </a:p>
          <a:p>
            <a:endParaRPr lang="cs-CZ" sz="3200" dirty="0"/>
          </a:p>
          <a:p>
            <a:r>
              <a:rPr lang="cs-CZ" sz="3200" dirty="0"/>
              <a:t>Největší povstání Prusů probíhalo 1260 – 1274, nejznámější vůdce byl </a:t>
            </a:r>
            <a:r>
              <a:rPr lang="cs-CZ" sz="3200" i="1" dirty="0" err="1"/>
              <a:t>Herkus</a:t>
            </a:r>
            <a:r>
              <a:rPr lang="cs-CZ" sz="3200" i="1" dirty="0"/>
              <a:t> </a:t>
            </a:r>
            <a:r>
              <a:rPr lang="cs-CZ" sz="3200" i="1" dirty="0" err="1"/>
              <a:t>Mantas</a:t>
            </a:r>
            <a:r>
              <a:rPr lang="cs-CZ" sz="3200" i="1" dirty="0"/>
              <a:t> </a:t>
            </a:r>
            <a:r>
              <a:rPr lang="cs-CZ" sz="3200" dirty="0"/>
              <a:t>z </a:t>
            </a:r>
            <a:r>
              <a:rPr lang="cs-CZ" sz="3200" dirty="0" err="1"/>
              <a:t>Notangy</a:t>
            </a:r>
            <a:r>
              <a:rPr lang="cs-CZ" sz="3200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05153280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lt-LT" b="1" dirty="0" err="1"/>
              <a:t>PRUŠTINA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cs-CZ" dirty="0"/>
              <a:t>Z období od 9. do 16. století máme jednotlivá slova (většinou názvy míst, jména osob a bohů), resp. fráze (Basilejský epigram, </a:t>
            </a:r>
            <a:r>
              <a:rPr lang="cs-CZ" sz="2000" dirty="0"/>
              <a:t>viz dále v této prezentaci</a:t>
            </a:r>
            <a:r>
              <a:rPr lang="cs-CZ" dirty="0"/>
              <a:t>).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Po dobytí Prusů Německým řádem nastupuje postupný rozpad jazyka.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Ze 16. století máme největší textové památky pruštiny – katechizmy.</a:t>
            </a:r>
          </a:p>
          <a:p>
            <a:pPr marL="0" indent="0">
              <a:buNone/>
            </a:pPr>
            <a:endParaRPr lang="cs-CZ" dirty="0"/>
          </a:p>
          <a:p>
            <a:pPr marL="0" indent="0">
              <a:buNone/>
            </a:pPr>
            <a:r>
              <a:rPr lang="cs-CZ" dirty="0"/>
              <a:t>V 17. století pruština definitivně vymírá.</a:t>
            </a:r>
          </a:p>
        </p:txBody>
      </p:sp>
    </p:spTree>
    <p:extLst>
      <p:ext uri="{BB962C8B-B14F-4D97-AF65-F5344CB8AC3E}">
        <p14:creationId xmlns:p14="http://schemas.microsoft.com/office/powerpoint/2010/main" val="20390478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92323" y="952856"/>
            <a:ext cx="11607353" cy="4952289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814407" y="6038494"/>
            <a:ext cx="568200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dirty="0" err="1"/>
              <a:t>Kayle</a:t>
            </a:r>
            <a:r>
              <a:rPr lang="cs-CZ" dirty="0"/>
              <a:t> </a:t>
            </a:r>
            <a:r>
              <a:rPr lang="cs-CZ" dirty="0" err="1"/>
              <a:t>rekyse</a:t>
            </a:r>
            <a:r>
              <a:rPr lang="cs-CZ" dirty="0"/>
              <a:t>                            </a:t>
            </a:r>
            <a:r>
              <a:rPr lang="cs-CZ" dirty="0" err="1"/>
              <a:t>thoneaw</a:t>
            </a:r>
            <a:r>
              <a:rPr lang="cs-CZ" dirty="0"/>
              <a:t> </a:t>
            </a:r>
            <a:r>
              <a:rPr lang="cs-CZ" dirty="0" err="1"/>
              <a:t>labonache</a:t>
            </a:r>
            <a:r>
              <a:rPr lang="cs-CZ" dirty="0"/>
              <a:t> </a:t>
            </a:r>
            <a:r>
              <a:rPr lang="cs-CZ" dirty="0" err="1"/>
              <a:t>thewelyse</a:t>
            </a:r>
            <a:endParaRPr lang="cs-CZ" dirty="0"/>
          </a:p>
          <a:p>
            <a:r>
              <a:rPr lang="cs-CZ" dirty="0"/>
              <a:t>Eg </a:t>
            </a:r>
            <a:r>
              <a:rPr lang="cs-CZ" dirty="0" err="1"/>
              <a:t>koyte</a:t>
            </a:r>
            <a:r>
              <a:rPr lang="cs-CZ" dirty="0"/>
              <a:t> </a:t>
            </a:r>
            <a:r>
              <a:rPr lang="cs-CZ" dirty="0" err="1"/>
              <a:t>poyte</a:t>
            </a:r>
            <a:r>
              <a:rPr lang="cs-CZ" dirty="0"/>
              <a:t>                        </a:t>
            </a:r>
            <a:r>
              <a:rPr lang="cs-CZ" dirty="0" err="1"/>
              <a:t>nykoyte</a:t>
            </a:r>
            <a:r>
              <a:rPr lang="cs-CZ" dirty="0"/>
              <a:t> </a:t>
            </a:r>
            <a:r>
              <a:rPr lang="cs-CZ" dirty="0" err="1"/>
              <a:t>penega</a:t>
            </a:r>
            <a:r>
              <a:rPr lang="cs-CZ" dirty="0"/>
              <a:t> </a:t>
            </a:r>
            <a:r>
              <a:rPr lang="cs-CZ" dirty="0" err="1"/>
              <a:t>doyte</a:t>
            </a:r>
            <a:endParaRPr lang="cs-CZ" dirty="0"/>
          </a:p>
        </p:txBody>
      </p:sp>
      <p:sp>
        <p:nvSpPr>
          <p:cNvPr id="6" name="TextovéPole 5">
            <a:extLst>
              <a:ext uri="{FF2B5EF4-FFF2-40B4-BE49-F238E27FC236}">
                <a16:creationId xmlns:a16="http://schemas.microsoft.com/office/drawing/2014/main" id="{7DEDC824-E643-415A-B637-07DA9C4F8A8E}"/>
              </a:ext>
            </a:extLst>
          </p:cNvPr>
          <p:cNvSpPr txBox="1"/>
          <p:nvPr/>
        </p:nvSpPr>
        <p:spPr>
          <a:xfrm>
            <a:off x="3057525" y="429636"/>
            <a:ext cx="574357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800" cap="small" dirty="0"/>
              <a:t>Basilejský epigram</a:t>
            </a:r>
          </a:p>
        </p:txBody>
      </p:sp>
    </p:spTree>
    <p:extLst>
      <p:ext uri="{BB962C8B-B14F-4D97-AF65-F5344CB8AC3E}">
        <p14:creationId xmlns:p14="http://schemas.microsoft.com/office/powerpoint/2010/main" val="121708811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64690" y="254248"/>
            <a:ext cx="7118548" cy="3037136"/>
          </a:xfrm>
          <a:prstGeom prst="rect">
            <a:avLst/>
          </a:prstGeom>
        </p:spPr>
      </p:pic>
      <p:sp>
        <p:nvSpPr>
          <p:cNvPr id="3" name="TextovéPole 2"/>
          <p:cNvSpPr txBox="1"/>
          <p:nvPr/>
        </p:nvSpPr>
        <p:spPr>
          <a:xfrm>
            <a:off x="2364690" y="3495787"/>
            <a:ext cx="7462620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2400" dirty="0" err="1"/>
              <a:t>Kayle</a:t>
            </a:r>
            <a:r>
              <a:rPr lang="cs-CZ" sz="2400" dirty="0"/>
              <a:t> </a:t>
            </a:r>
            <a:r>
              <a:rPr lang="cs-CZ" sz="2400" dirty="0" err="1"/>
              <a:t>rekyse</a:t>
            </a:r>
            <a:r>
              <a:rPr lang="cs-CZ" sz="2400" dirty="0"/>
              <a:t>                            </a:t>
            </a:r>
            <a:r>
              <a:rPr lang="cs-CZ" sz="2400" dirty="0" err="1"/>
              <a:t>thoneaw</a:t>
            </a:r>
            <a:r>
              <a:rPr lang="cs-CZ" sz="2400" dirty="0"/>
              <a:t> </a:t>
            </a:r>
            <a:r>
              <a:rPr lang="cs-CZ" sz="2400" dirty="0" err="1"/>
              <a:t>labonache</a:t>
            </a:r>
            <a:r>
              <a:rPr lang="cs-CZ" sz="2400" dirty="0"/>
              <a:t> </a:t>
            </a:r>
            <a:r>
              <a:rPr lang="cs-CZ" sz="2400" dirty="0" err="1"/>
              <a:t>thewelyse</a:t>
            </a:r>
            <a:endParaRPr lang="cs-CZ" sz="2400" dirty="0"/>
          </a:p>
          <a:p>
            <a:r>
              <a:rPr lang="cs-CZ" sz="2400" dirty="0"/>
              <a:t>Eg </a:t>
            </a:r>
            <a:r>
              <a:rPr lang="cs-CZ" sz="2400" dirty="0" err="1"/>
              <a:t>koyte</a:t>
            </a:r>
            <a:r>
              <a:rPr lang="cs-CZ" sz="2400" dirty="0"/>
              <a:t> </a:t>
            </a:r>
            <a:r>
              <a:rPr lang="cs-CZ" sz="2400" dirty="0" err="1"/>
              <a:t>poyte</a:t>
            </a:r>
            <a:r>
              <a:rPr lang="cs-CZ" sz="2400" dirty="0"/>
              <a:t>                        </a:t>
            </a:r>
            <a:r>
              <a:rPr lang="cs-CZ" sz="2400" dirty="0" err="1"/>
              <a:t>nykoyte</a:t>
            </a:r>
            <a:r>
              <a:rPr lang="cs-CZ" sz="2400" dirty="0"/>
              <a:t> </a:t>
            </a:r>
            <a:r>
              <a:rPr lang="cs-CZ" sz="2400" dirty="0" err="1"/>
              <a:t>penega</a:t>
            </a:r>
            <a:r>
              <a:rPr lang="cs-CZ" sz="2400" dirty="0"/>
              <a:t> </a:t>
            </a:r>
            <a:r>
              <a:rPr lang="cs-CZ" sz="2400" dirty="0" err="1"/>
              <a:t>doyte</a:t>
            </a:r>
            <a:endParaRPr lang="cs-CZ" sz="2400" dirty="0"/>
          </a:p>
        </p:txBody>
      </p:sp>
      <p:sp>
        <p:nvSpPr>
          <p:cNvPr id="4" name="TextovéPole 3"/>
          <p:cNvSpPr txBox="1"/>
          <p:nvPr/>
        </p:nvSpPr>
        <p:spPr>
          <a:xfrm>
            <a:off x="114300" y="4712385"/>
            <a:ext cx="549096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Žertovná glosa?</a:t>
            </a:r>
          </a:p>
          <a:p>
            <a:pPr algn="ctr"/>
            <a:r>
              <a:rPr lang="cs-CZ" sz="2400" dirty="0"/>
              <a:t>Buď zdráv, pane, ty už nejsi hodný strýček</a:t>
            </a:r>
          </a:p>
          <a:p>
            <a:pPr algn="ctr"/>
            <a:r>
              <a:rPr lang="cs-CZ" sz="2400" dirty="0"/>
              <a:t>Když se chceš napít, nechceš peníz dát.</a:t>
            </a:r>
          </a:p>
        </p:txBody>
      </p:sp>
      <p:sp>
        <p:nvSpPr>
          <p:cNvPr id="5" name="TextovéPole 4"/>
          <p:cNvSpPr txBox="1"/>
          <p:nvPr/>
        </p:nvSpPr>
        <p:spPr>
          <a:xfrm flipH="1">
            <a:off x="5448300" y="4712384"/>
            <a:ext cx="67437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cs-CZ" sz="2400" b="1" dirty="0"/>
              <a:t>Koleda?</a:t>
            </a:r>
          </a:p>
          <a:p>
            <a:pPr algn="ctr"/>
            <a:r>
              <a:rPr lang="cs-CZ" sz="2400" dirty="0"/>
              <a:t>Dobrý den, hospodáři pantáto!</a:t>
            </a:r>
          </a:p>
          <a:p>
            <a:pPr algn="ctr"/>
            <a:r>
              <a:rPr lang="cs-CZ" sz="2400" dirty="0"/>
              <a:t>Pokud je libo, dejte napít, pokud ne – dejte peníz.</a:t>
            </a:r>
          </a:p>
        </p:txBody>
      </p:sp>
    </p:spTree>
    <p:extLst>
      <p:ext uri="{BB962C8B-B14F-4D97-AF65-F5344CB8AC3E}">
        <p14:creationId xmlns:p14="http://schemas.microsoft.com/office/powerpoint/2010/main" val="870732509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341</Words>
  <Application>Microsoft Office PowerPoint</Application>
  <PresentationFormat>Širokoúhlá obrazovka</PresentationFormat>
  <Paragraphs>57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3" baseType="lpstr">
      <vt:lpstr>Arial</vt:lpstr>
      <vt:lpstr>Calibri</vt:lpstr>
      <vt:lpstr>Calibri Light</vt:lpstr>
      <vt:lpstr>Motiv Office</vt:lpstr>
      <vt:lpstr>Východobaltské a západobaltské jazyky</vt:lpstr>
      <vt:lpstr>PRUSKÉ KMENY</vt:lpstr>
      <vt:lpstr>PRUSOVÉ</vt:lpstr>
      <vt:lpstr>Prusové a svatý Vojtěch (Adalbert)</vt:lpstr>
      <vt:lpstr>Prusové a svatý Vojtěch (Adalbert)</vt:lpstr>
      <vt:lpstr>DOBYTÍ PRUSKA</vt:lpstr>
      <vt:lpstr>PRUŠTINA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Vaidas Šeferis</dc:creator>
  <cp:lastModifiedBy>Vaidas Šeferis</cp:lastModifiedBy>
  <cp:revision>122</cp:revision>
  <dcterms:created xsi:type="dcterms:W3CDTF">2017-04-26T08:43:22Z</dcterms:created>
  <dcterms:modified xsi:type="dcterms:W3CDTF">2024-03-25T07:37:57Z</dcterms:modified>
</cp:coreProperties>
</file>