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8" r:id="rId3"/>
    <p:sldId id="259" r:id="rId4"/>
    <p:sldId id="290" r:id="rId5"/>
    <p:sldId id="282" r:id="rId6"/>
    <p:sldId id="291" r:id="rId7"/>
    <p:sldId id="286" r:id="rId8"/>
    <p:sldId id="288" r:id="rId9"/>
    <p:sldId id="287" r:id="rId10"/>
    <p:sldId id="283" r:id="rId11"/>
    <p:sldId id="284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A2FABD7-D7CA-484E-9F25-98A421DBE247}" v="5" dt="2024-05-13T07:13:42.85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idas Šeferis" userId="0c9cd00a-df69-4a92-b8a7-13a2645860c9" providerId="ADAL" clId="{5FA1D5EA-76BB-423B-8AE5-759A1D211D90}"/>
    <pc:docChg chg="undo custSel addSld delSld modSld">
      <pc:chgData name="Vaidas Šeferis" userId="0c9cd00a-df69-4a92-b8a7-13a2645860c9" providerId="ADAL" clId="{5FA1D5EA-76BB-423B-8AE5-759A1D211D90}" dt="2023-05-18T09:34:53.056" v="14"/>
      <pc:docMkLst>
        <pc:docMk/>
      </pc:docMkLst>
      <pc:sldChg chg="add del">
        <pc:chgData name="Vaidas Šeferis" userId="0c9cd00a-df69-4a92-b8a7-13a2645860c9" providerId="ADAL" clId="{5FA1D5EA-76BB-423B-8AE5-759A1D211D90}" dt="2023-05-18T09:31:20.026" v="10" actId="47"/>
        <pc:sldMkLst>
          <pc:docMk/>
          <pc:sldMk cId="342065830" sldId="257"/>
        </pc:sldMkLst>
      </pc:sldChg>
      <pc:sldChg chg="add del">
        <pc:chgData name="Vaidas Šeferis" userId="0c9cd00a-df69-4a92-b8a7-13a2645860c9" providerId="ADAL" clId="{5FA1D5EA-76BB-423B-8AE5-759A1D211D90}" dt="2023-05-18T09:31:20.026" v="10" actId="47"/>
        <pc:sldMkLst>
          <pc:docMk/>
          <pc:sldMk cId="4106696776" sldId="260"/>
        </pc:sldMkLst>
      </pc:sldChg>
      <pc:sldChg chg="add del">
        <pc:chgData name="Vaidas Šeferis" userId="0c9cd00a-df69-4a92-b8a7-13a2645860c9" providerId="ADAL" clId="{5FA1D5EA-76BB-423B-8AE5-759A1D211D90}" dt="2023-05-18T09:31:20.026" v="10" actId="47"/>
        <pc:sldMkLst>
          <pc:docMk/>
          <pc:sldMk cId="3685419636" sldId="261"/>
        </pc:sldMkLst>
      </pc:sldChg>
      <pc:sldChg chg="add del">
        <pc:chgData name="Vaidas Šeferis" userId="0c9cd00a-df69-4a92-b8a7-13a2645860c9" providerId="ADAL" clId="{5FA1D5EA-76BB-423B-8AE5-759A1D211D90}" dt="2023-05-18T09:31:20.026" v="10" actId="47"/>
        <pc:sldMkLst>
          <pc:docMk/>
          <pc:sldMk cId="1751824557" sldId="262"/>
        </pc:sldMkLst>
      </pc:sldChg>
      <pc:sldChg chg="add del">
        <pc:chgData name="Vaidas Šeferis" userId="0c9cd00a-df69-4a92-b8a7-13a2645860c9" providerId="ADAL" clId="{5FA1D5EA-76BB-423B-8AE5-759A1D211D90}" dt="2023-05-18T09:31:20.026" v="10" actId="47"/>
        <pc:sldMkLst>
          <pc:docMk/>
          <pc:sldMk cId="3776175489" sldId="269"/>
        </pc:sldMkLst>
      </pc:sldChg>
      <pc:sldChg chg="add del">
        <pc:chgData name="Vaidas Šeferis" userId="0c9cd00a-df69-4a92-b8a7-13a2645860c9" providerId="ADAL" clId="{5FA1D5EA-76BB-423B-8AE5-759A1D211D90}" dt="2023-05-18T09:31:20.026" v="10" actId="47"/>
        <pc:sldMkLst>
          <pc:docMk/>
          <pc:sldMk cId="783592376" sldId="270"/>
        </pc:sldMkLst>
      </pc:sldChg>
      <pc:sldChg chg="add del">
        <pc:chgData name="Vaidas Šeferis" userId="0c9cd00a-df69-4a92-b8a7-13a2645860c9" providerId="ADAL" clId="{5FA1D5EA-76BB-423B-8AE5-759A1D211D90}" dt="2023-05-18T09:31:20.026" v="10" actId="47"/>
        <pc:sldMkLst>
          <pc:docMk/>
          <pc:sldMk cId="2012219680" sldId="271"/>
        </pc:sldMkLst>
      </pc:sldChg>
      <pc:sldChg chg="add del">
        <pc:chgData name="Vaidas Šeferis" userId="0c9cd00a-df69-4a92-b8a7-13a2645860c9" providerId="ADAL" clId="{5FA1D5EA-76BB-423B-8AE5-759A1D211D90}" dt="2023-05-18T09:31:20.026" v="10" actId="47"/>
        <pc:sldMkLst>
          <pc:docMk/>
          <pc:sldMk cId="1269460920" sldId="272"/>
        </pc:sldMkLst>
      </pc:sldChg>
      <pc:sldChg chg="add del">
        <pc:chgData name="Vaidas Šeferis" userId="0c9cd00a-df69-4a92-b8a7-13a2645860c9" providerId="ADAL" clId="{5FA1D5EA-76BB-423B-8AE5-759A1D211D90}" dt="2023-05-18T09:31:20.026" v="10" actId="47"/>
        <pc:sldMkLst>
          <pc:docMk/>
          <pc:sldMk cId="1000335843" sldId="273"/>
        </pc:sldMkLst>
      </pc:sldChg>
      <pc:sldChg chg="add del">
        <pc:chgData name="Vaidas Šeferis" userId="0c9cd00a-df69-4a92-b8a7-13a2645860c9" providerId="ADAL" clId="{5FA1D5EA-76BB-423B-8AE5-759A1D211D90}" dt="2023-05-18T09:31:20.026" v="10" actId="47"/>
        <pc:sldMkLst>
          <pc:docMk/>
          <pc:sldMk cId="2428461761" sldId="274"/>
        </pc:sldMkLst>
      </pc:sldChg>
      <pc:sldChg chg="add del">
        <pc:chgData name="Vaidas Šeferis" userId="0c9cd00a-df69-4a92-b8a7-13a2645860c9" providerId="ADAL" clId="{5FA1D5EA-76BB-423B-8AE5-759A1D211D90}" dt="2023-05-18T09:31:20.026" v="10" actId="47"/>
        <pc:sldMkLst>
          <pc:docMk/>
          <pc:sldMk cId="818091373" sldId="275"/>
        </pc:sldMkLst>
      </pc:sldChg>
      <pc:sldChg chg="add del">
        <pc:chgData name="Vaidas Šeferis" userId="0c9cd00a-df69-4a92-b8a7-13a2645860c9" providerId="ADAL" clId="{5FA1D5EA-76BB-423B-8AE5-759A1D211D90}" dt="2023-05-18T09:31:20.026" v="10" actId="47"/>
        <pc:sldMkLst>
          <pc:docMk/>
          <pc:sldMk cId="3496207300" sldId="279"/>
        </pc:sldMkLst>
      </pc:sldChg>
      <pc:sldChg chg="add del">
        <pc:chgData name="Vaidas Šeferis" userId="0c9cd00a-df69-4a92-b8a7-13a2645860c9" providerId="ADAL" clId="{5FA1D5EA-76BB-423B-8AE5-759A1D211D90}" dt="2023-05-18T09:31:20.026" v="10" actId="47"/>
        <pc:sldMkLst>
          <pc:docMk/>
          <pc:sldMk cId="1923894503" sldId="280"/>
        </pc:sldMkLst>
      </pc:sldChg>
      <pc:sldChg chg="add del">
        <pc:chgData name="Vaidas Šeferis" userId="0c9cd00a-df69-4a92-b8a7-13a2645860c9" providerId="ADAL" clId="{5FA1D5EA-76BB-423B-8AE5-759A1D211D90}" dt="2023-05-18T09:31:20.026" v="10" actId="47"/>
        <pc:sldMkLst>
          <pc:docMk/>
          <pc:sldMk cId="1532823374" sldId="281"/>
        </pc:sldMkLst>
      </pc:sldChg>
      <pc:sldChg chg="add del">
        <pc:chgData name="Vaidas Šeferis" userId="0c9cd00a-df69-4a92-b8a7-13a2645860c9" providerId="ADAL" clId="{5FA1D5EA-76BB-423B-8AE5-759A1D211D90}" dt="2023-05-18T09:31:12.382" v="9" actId="47"/>
        <pc:sldMkLst>
          <pc:docMk/>
          <pc:sldMk cId="4103372291" sldId="282"/>
        </pc:sldMkLst>
      </pc:sldChg>
      <pc:sldChg chg="add del">
        <pc:chgData name="Vaidas Šeferis" userId="0c9cd00a-df69-4a92-b8a7-13a2645860c9" providerId="ADAL" clId="{5FA1D5EA-76BB-423B-8AE5-759A1D211D90}" dt="2023-05-18T09:31:12.382" v="9" actId="47"/>
        <pc:sldMkLst>
          <pc:docMk/>
          <pc:sldMk cId="3647417316" sldId="283"/>
        </pc:sldMkLst>
      </pc:sldChg>
      <pc:sldChg chg="modSp add mod">
        <pc:chgData name="Vaidas Šeferis" userId="0c9cd00a-df69-4a92-b8a7-13a2645860c9" providerId="ADAL" clId="{5FA1D5EA-76BB-423B-8AE5-759A1D211D90}" dt="2023-05-18T09:34:53.056" v="14"/>
        <pc:sldMkLst>
          <pc:docMk/>
          <pc:sldMk cId="1682796824" sldId="284"/>
        </pc:sldMkLst>
        <pc:spChg chg="mod">
          <ac:chgData name="Vaidas Šeferis" userId="0c9cd00a-df69-4a92-b8a7-13a2645860c9" providerId="ADAL" clId="{5FA1D5EA-76BB-423B-8AE5-759A1D211D90}" dt="2023-05-18T09:34:53.056" v="14"/>
          <ac:spMkLst>
            <pc:docMk/>
            <pc:sldMk cId="1682796824" sldId="284"/>
            <ac:spMk id="3" creationId="{697164FB-BB3E-E156-42EE-B55AEABF92E0}"/>
          </ac:spMkLst>
        </pc:spChg>
      </pc:sldChg>
      <pc:sldChg chg="del">
        <pc:chgData name="Vaidas Šeferis" userId="0c9cd00a-df69-4a92-b8a7-13a2645860c9" providerId="ADAL" clId="{5FA1D5EA-76BB-423B-8AE5-759A1D211D90}" dt="2023-05-18T09:27:03.922" v="6" actId="2696"/>
        <pc:sldMkLst>
          <pc:docMk/>
          <pc:sldMk cId="1897623628" sldId="284"/>
        </pc:sldMkLst>
      </pc:sldChg>
      <pc:sldChg chg="add del">
        <pc:chgData name="Vaidas Šeferis" userId="0c9cd00a-df69-4a92-b8a7-13a2645860c9" providerId="ADAL" clId="{5FA1D5EA-76BB-423B-8AE5-759A1D211D90}" dt="2023-05-18T09:31:20.026" v="10" actId="47"/>
        <pc:sldMkLst>
          <pc:docMk/>
          <pc:sldMk cId="3400689903" sldId="285"/>
        </pc:sldMkLst>
      </pc:sldChg>
      <pc:sldChg chg="delSp modSp add del mod">
        <pc:chgData name="Vaidas Šeferis" userId="0c9cd00a-df69-4a92-b8a7-13a2645860c9" providerId="ADAL" clId="{5FA1D5EA-76BB-423B-8AE5-759A1D211D90}" dt="2023-05-18T09:31:12.382" v="9" actId="47"/>
        <pc:sldMkLst>
          <pc:docMk/>
          <pc:sldMk cId="3047776644" sldId="286"/>
        </pc:sldMkLst>
        <pc:spChg chg="mod">
          <ac:chgData name="Vaidas Šeferis" userId="0c9cd00a-df69-4a92-b8a7-13a2645860c9" providerId="ADAL" clId="{5FA1D5EA-76BB-423B-8AE5-759A1D211D90}" dt="2023-05-18T09:11:30.289" v="1" actId="1076"/>
          <ac:spMkLst>
            <pc:docMk/>
            <pc:sldMk cId="3047776644" sldId="286"/>
            <ac:spMk id="4" creationId="{00000000-0000-0000-0000-000000000000}"/>
          </ac:spMkLst>
        </pc:spChg>
        <pc:spChg chg="del">
          <ac:chgData name="Vaidas Šeferis" userId="0c9cd00a-df69-4a92-b8a7-13a2645860c9" providerId="ADAL" clId="{5FA1D5EA-76BB-423B-8AE5-759A1D211D90}" dt="2023-05-18T09:11:22.352" v="0" actId="21"/>
          <ac:spMkLst>
            <pc:docMk/>
            <pc:sldMk cId="3047776644" sldId="286"/>
            <ac:spMk id="5" creationId="{09A812E0-358E-8DC7-D73B-99D1FB765A2E}"/>
          </ac:spMkLst>
        </pc:spChg>
      </pc:sldChg>
      <pc:sldChg chg="modSp add del mod">
        <pc:chgData name="Vaidas Šeferis" userId="0c9cd00a-df69-4a92-b8a7-13a2645860c9" providerId="ADAL" clId="{5FA1D5EA-76BB-423B-8AE5-759A1D211D90}" dt="2023-05-18T09:31:12.382" v="9" actId="47"/>
        <pc:sldMkLst>
          <pc:docMk/>
          <pc:sldMk cId="3010369761" sldId="287"/>
        </pc:sldMkLst>
        <pc:spChg chg="mod">
          <ac:chgData name="Vaidas Šeferis" userId="0c9cd00a-df69-4a92-b8a7-13a2645860c9" providerId="ADAL" clId="{5FA1D5EA-76BB-423B-8AE5-759A1D211D90}" dt="2023-05-18T09:12:12.049" v="5" actId="6549"/>
          <ac:spMkLst>
            <pc:docMk/>
            <pc:sldMk cId="3010369761" sldId="287"/>
            <ac:spMk id="4" creationId="{00000000-0000-0000-0000-000000000000}"/>
          </ac:spMkLst>
        </pc:spChg>
      </pc:sldChg>
      <pc:sldChg chg="modSp add del mod">
        <pc:chgData name="Vaidas Šeferis" userId="0c9cd00a-df69-4a92-b8a7-13a2645860c9" providerId="ADAL" clId="{5FA1D5EA-76BB-423B-8AE5-759A1D211D90}" dt="2023-05-18T09:31:12.382" v="9" actId="47"/>
        <pc:sldMkLst>
          <pc:docMk/>
          <pc:sldMk cId="4140159296" sldId="288"/>
        </pc:sldMkLst>
        <pc:spChg chg="mod">
          <ac:chgData name="Vaidas Šeferis" userId="0c9cd00a-df69-4a92-b8a7-13a2645860c9" providerId="ADAL" clId="{5FA1D5EA-76BB-423B-8AE5-759A1D211D90}" dt="2023-05-18T09:11:51.553" v="2" actId="1076"/>
          <ac:spMkLst>
            <pc:docMk/>
            <pc:sldMk cId="4140159296" sldId="288"/>
            <ac:spMk id="2" creationId="{00000000-0000-0000-0000-000000000000}"/>
          </ac:spMkLst>
        </pc:spChg>
      </pc:sldChg>
    </pc:docChg>
  </pc:docChgLst>
  <pc:docChgLst>
    <pc:chgData name="Vaidas Šeferis" userId="0c9cd00a-df69-4a92-b8a7-13a2645860c9" providerId="ADAL" clId="{EA2FABD7-D7CA-484E-9F25-98A421DBE247}"/>
    <pc:docChg chg="undo custSel addSld delSld modSld sldOrd">
      <pc:chgData name="Vaidas Šeferis" userId="0c9cd00a-df69-4a92-b8a7-13a2645860c9" providerId="ADAL" clId="{EA2FABD7-D7CA-484E-9F25-98A421DBE247}" dt="2024-05-13T07:17:32.513" v="501" actId="20577"/>
      <pc:docMkLst>
        <pc:docMk/>
      </pc:docMkLst>
      <pc:sldChg chg="add">
        <pc:chgData name="Vaidas Šeferis" userId="0c9cd00a-df69-4a92-b8a7-13a2645860c9" providerId="ADAL" clId="{EA2FABD7-D7CA-484E-9F25-98A421DBE247}" dt="2024-05-13T06:59:37.312" v="66"/>
        <pc:sldMkLst>
          <pc:docMk/>
          <pc:sldMk cId="147880046" sldId="258"/>
        </pc:sldMkLst>
      </pc:sldChg>
      <pc:sldChg chg="add">
        <pc:chgData name="Vaidas Šeferis" userId="0c9cd00a-df69-4a92-b8a7-13a2645860c9" providerId="ADAL" clId="{EA2FABD7-D7CA-484E-9F25-98A421DBE247}" dt="2024-05-13T06:59:37.312" v="66"/>
        <pc:sldMkLst>
          <pc:docMk/>
          <pc:sldMk cId="2181122372" sldId="259"/>
        </pc:sldMkLst>
      </pc:sldChg>
      <pc:sldChg chg="delSp modSp add mod ord">
        <pc:chgData name="Vaidas Šeferis" userId="0c9cd00a-df69-4a92-b8a7-13a2645860c9" providerId="ADAL" clId="{EA2FABD7-D7CA-484E-9F25-98A421DBE247}" dt="2024-05-13T06:58:02.865" v="64" actId="113"/>
        <pc:sldMkLst>
          <pc:docMk/>
          <pc:sldMk cId="2100761274" sldId="262"/>
        </pc:sldMkLst>
        <pc:spChg chg="del mod">
          <ac:chgData name="Vaidas Šeferis" userId="0c9cd00a-df69-4a92-b8a7-13a2645860c9" providerId="ADAL" clId="{EA2FABD7-D7CA-484E-9F25-98A421DBE247}" dt="2024-05-13T06:56:58.076" v="56" actId="21"/>
          <ac:spMkLst>
            <pc:docMk/>
            <pc:sldMk cId="2100761274" sldId="262"/>
            <ac:spMk id="2" creationId="{00000000-0000-0000-0000-000000000000}"/>
          </ac:spMkLst>
        </pc:spChg>
        <pc:spChg chg="mod">
          <ac:chgData name="Vaidas Šeferis" userId="0c9cd00a-df69-4a92-b8a7-13a2645860c9" providerId="ADAL" clId="{EA2FABD7-D7CA-484E-9F25-98A421DBE247}" dt="2024-05-13T06:58:02.865" v="64" actId="113"/>
          <ac:spMkLst>
            <pc:docMk/>
            <pc:sldMk cId="2100761274" sldId="262"/>
            <ac:spMk id="4" creationId="{00000000-0000-0000-0000-000000000000}"/>
          </ac:spMkLst>
        </pc:spChg>
      </pc:sldChg>
      <pc:sldChg chg="modSp mod">
        <pc:chgData name="Vaidas Šeferis" userId="0c9cd00a-df69-4a92-b8a7-13a2645860c9" providerId="ADAL" clId="{EA2FABD7-D7CA-484E-9F25-98A421DBE247}" dt="2024-05-13T07:07:28.901" v="313" actId="20577"/>
        <pc:sldMkLst>
          <pc:docMk/>
          <pc:sldMk cId="4103372291" sldId="282"/>
        </pc:sldMkLst>
        <pc:spChg chg="mod">
          <ac:chgData name="Vaidas Šeferis" userId="0c9cd00a-df69-4a92-b8a7-13a2645860c9" providerId="ADAL" clId="{EA2FABD7-D7CA-484E-9F25-98A421DBE247}" dt="2024-05-13T07:07:28.901" v="313" actId="20577"/>
          <ac:spMkLst>
            <pc:docMk/>
            <pc:sldMk cId="4103372291" sldId="282"/>
            <ac:spMk id="4" creationId="{00000000-0000-0000-0000-000000000000}"/>
          </ac:spMkLst>
        </pc:spChg>
      </pc:sldChg>
      <pc:sldChg chg="modSp mod">
        <pc:chgData name="Vaidas Šeferis" userId="0c9cd00a-df69-4a92-b8a7-13a2645860c9" providerId="ADAL" clId="{EA2FABD7-D7CA-484E-9F25-98A421DBE247}" dt="2024-05-13T07:17:32.513" v="501" actId="20577"/>
        <pc:sldMkLst>
          <pc:docMk/>
          <pc:sldMk cId="1682796824" sldId="284"/>
        </pc:sldMkLst>
        <pc:spChg chg="mod">
          <ac:chgData name="Vaidas Šeferis" userId="0c9cd00a-df69-4a92-b8a7-13a2645860c9" providerId="ADAL" clId="{EA2FABD7-D7CA-484E-9F25-98A421DBE247}" dt="2024-05-13T07:17:32.513" v="501" actId="20577"/>
          <ac:spMkLst>
            <pc:docMk/>
            <pc:sldMk cId="1682796824" sldId="284"/>
            <ac:spMk id="3" creationId="{697164FB-BB3E-E156-42EE-B55AEABF92E0}"/>
          </ac:spMkLst>
        </pc:spChg>
      </pc:sldChg>
      <pc:sldChg chg="modSp mod">
        <pc:chgData name="Vaidas Šeferis" userId="0c9cd00a-df69-4a92-b8a7-13a2645860c9" providerId="ADAL" clId="{EA2FABD7-D7CA-484E-9F25-98A421DBE247}" dt="2024-05-13T07:14:43.465" v="342" actId="20577"/>
        <pc:sldMkLst>
          <pc:docMk/>
          <pc:sldMk cId="3010369761" sldId="287"/>
        </pc:sldMkLst>
        <pc:spChg chg="mod">
          <ac:chgData name="Vaidas Šeferis" userId="0c9cd00a-df69-4a92-b8a7-13a2645860c9" providerId="ADAL" clId="{EA2FABD7-D7CA-484E-9F25-98A421DBE247}" dt="2024-05-13T07:14:43.465" v="342" actId="20577"/>
          <ac:spMkLst>
            <pc:docMk/>
            <pc:sldMk cId="3010369761" sldId="287"/>
            <ac:spMk id="4" creationId="{00000000-0000-0000-0000-000000000000}"/>
          </ac:spMkLst>
        </pc:spChg>
      </pc:sldChg>
      <pc:sldChg chg="addSp delSp modSp mod">
        <pc:chgData name="Vaidas Šeferis" userId="0c9cd00a-df69-4a92-b8a7-13a2645860c9" providerId="ADAL" clId="{EA2FABD7-D7CA-484E-9F25-98A421DBE247}" dt="2024-05-13T07:13:43.633" v="325" actId="962"/>
        <pc:sldMkLst>
          <pc:docMk/>
          <pc:sldMk cId="4140159296" sldId="288"/>
        </pc:sldMkLst>
        <pc:spChg chg="del mod">
          <ac:chgData name="Vaidas Šeferis" userId="0c9cd00a-df69-4a92-b8a7-13a2645860c9" providerId="ADAL" clId="{EA2FABD7-D7CA-484E-9F25-98A421DBE247}" dt="2024-05-13T07:13:24.207" v="322" actId="21"/>
          <ac:spMkLst>
            <pc:docMk/>
            <pc:sldMk cId="4140159296" sldId="288"/>
            <ac:spMk id="5" creationId="{09A812E0-358E-8DC7-D73B-99D1FB765A2E}"/>
          </ac:spMkLst>
        </pc:spChg>
        <pc:picChg chg="add mod">
          <ac:chgData name="Vaidas Šeferis" userId="0c9cd00a-df69-4a92-b8a7-13a2645860c9" providerId="ADAL" clId="{EA2FABD7-D7CA-484E-9F25-98A421DBE247}" dt="2024-05-13T07:13:43.633" v="325" actId="962"/>
          <ac:picMkLst>
            <pc:docMk/>
            <pc:sldMk cId="4140159296" sldId="288"/>
            <ac:picMk id="4" creationId="{0C7B1D16-B07F-9D2F-7063-5ADBD627239B}"/>
          </ac:picMkLst>
        </pc:picChg>
      </pc:sldChg>
      <pc:sldChg chg="add">
        <pc:chgData name="Vaidas Šeferis" userId="0c9cd00a-df69-4a92-b8a7-13a2645860c9" providerId="ADAL" clId="{EA2FABD7-D7CA-484E-9F25-98A421DBE247}" dt="2024-05-13T06:59:37.312" v="66"/>
        <pc:sldMkLst>
          <pc:docMk/>
          <pc:sldMk cId="3544817401" sldId="290"/>
        </pc:sldMkLst>
      </pc:sldChg>
      <pc:sldChg chg="add">
        <pc:chgData name="Vaidas Šeferis" userId="0c9cd00a-df69-4a92-b8a7-13a2645860c9" providerId="ADAL" clId="{EA2FABD7-D7CA-484E-9F25-98A421DBE247}" dt="2024-05-13T07:00:31.875" v="67"/>
        <pc:sldMkLst>
          <pc:docMk/>
          <pc:sldMk cId="1248517897" sldId="291"/>
        </pc:sldMkLst>
      </pc:sldChg>
      <pc:sldChg chg="add del">
        <pc:chgData name="Vaidas Šeferis" userId="0c9cd00a-df69-4a92-b8a7-13a2645860c9" providerId="ADAL" clId="{EA2FABD7-D7CA-484E-9F25-98A421DBE247}" dt="2024-05-13T07:14:31.489" v="326" actId="47"/>
        <pc:sldMkLst>
          <pc:docMk/>
          <pc:sldMk cId="2076855590" sldId="292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5022F-46C5-41B5-9999-4B31A65B8277}" type="datetimeFigureOut">
              <a:rPr lang="cs-CZ" smtClean="0"/>
              <a:t>13.05.2024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49D5B-14F6-4CBE-A53D-F7D2BBD2C6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6028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5022F-46C5-41B5-9999-4B31A65B8277}" type="datetimeFigureOut">
              <a:rPr lang="cs-CZ" smtClean="0"/>
              <a:t>13.05.2024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49D5B-14F6-4CBE-A53D-F7D2BBD2C6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6941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5022F-46C5-41B5-9999-4B31A65B8277}" type="datetimeFigureOut">
              <a:rPr lang="cs-CZ" smtClean="0"/>
              <a:t>13.05.2024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49D5B-14F6-4CBE-A53D-F7D2BBD2C6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7822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5022F-46C5-41B5-9999-4B31A65B8277}" type="datetimeFigureOut">
              <a:rPr lang="cs-CZ" smtClean="0"/>
              <a:t>13.05.2024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49D5B-14F6-4CBE-A53D-F7D2BBD2C6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7314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5022F-46C5-41B5-9999-4B31A65B8277}" type="datetimeFigureOut">
              <a:rPr lang="cs-CZ" smtClean="0"/>
              <a:t>13.05.2024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49D5B-14F6-4CBE-A53D-F7D2BBD2C6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188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5022F-46C5-41B5-9999-4B31A65B8277}" type="datetimeFigureOut">
              <a:rPr lang="cs-CZ" smtClean="0"/>
              <a:t>13.05.2024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49D5B-14F6-4CBE-A53D-F7D2BBD2C6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6181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5022F-46C5-41B5-9999-4B31A65B8277}" type="datetimeFigureOut">
              <a:rPr lang="cs-CZ" smtClean="0"/>
              <a:t>13.05.2024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49D5B-14F6-4CBE-A53D-F7D2BBD2C6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8165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5022F-46C5-41B5-9999-4B31A65B8277}" type="datetimeFigureOut">
              <a:rPr lang="cs-CZ" smtClean="0"/>
              <a:t>13.05.2024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49D5B-14F6-4CBE-A53D-F7D2BBD2C6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4129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5022F-46C5-41B5-9999-4B31A65B8277}" type="datetimeFigureOut">
              <a:rPr lang="cs-CZ" smtClean="0"/>
              <a:t>13.05.2024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49D5B-14F6-4CBE-A53D-F7D2BBD2C6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9945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5022F-46C5-41B5-9999-4B31A65B8277}" type="datetimeFigureOut">
              <a:rPr lang="cs-CZ" smtClean="0"/>
              <a:t>13.05.2024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49D5B-14F6-4CBE-A53D-F7D2BBD2C6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0131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5022F-46C5-41B5-9999-4B31A65B8277}" type="datetimeFigureOut">
              <a:rPr lang="cs-CZ" smtClean="0"/>
              <a:t>13.05.2024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49D5B-14F6-4CBE-A53D-F7D2BBD2C6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3039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C5022F-46C5-41B5-9999-4B31A65B8277}" type="datetimeFigureOut">
              <a:rPr lang="cs-CZ" smtClean="0"/>
              <a:t>13.05.2024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D49D5B-14F6-4CBE-A53D-F7D2BBD2C6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4260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BTHwUfKmx6s&amp;t=66s&amp;ab_channel=%C5%A0iauli%C5%B3universiteta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Skalvian_language" TargetMode="External"/><Relationship Id="rId7" Type="http://schemas.openxmlformats.org/officeDocument/2006/relationships/image" Target="../media/image1.png"/><Relationship Id="rId2" Type="http://schemas.openxmlformats.org/officeDocument/2006/relationships/hyperlink" Target="https://en.wikipedia.org/wiki/Curonian_language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en.wikipedia.org/wiki/Old_Prussian_language" TargetMode="External"/><Relationship Id="rId5" Type="http://schemas.openxmlformats.org/officeDocument/2006/relationships/hyperlink" Target="https://en.wikipedia.org/wiki/Galindian_language" TargetMode="External"/><Relationship Id="rId4" Type="http://schemas.openxmlformats.org/officeDocument/2006/relationships/hyperlink" Target="https://en.wikipedia.org/wiki/Sudovian_language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BTHwUfKmx6s&amp;t=66s&amp;ab_channel=%C5%A0iauli%C5%B3universiteta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838200" y="1171976"/>
            <a:ext cx="10515600" cy="4843062"/>
          </a:xfrm>
        </p:spPr>
        <p:txBody>
          <a:bodyPr/>
          <a:lstStyle/>
          <a:p>
            <a:pPr marL="0" indent="0" algn="ctr">
              <a:buNone/>
            </a:pPr>
            <a:r>
              <a:rPr lang="cs-CZ" b="1" dirty="0"/>
              <a:t>Proto-baltština</a:t>
            </a:r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 err="1">
                <a:solidFill>
                  <a:schemeClr val="bg1">
                    <a:lumMod val="50000"/>
                  </a:schemeClr>
                </a:solidFill>
              </a:rPr>
              <a:t>Pomeranské</a:t>
            </a:r>
            <a:r>
              <a:rPr lang="cs-CZ" dirty="0"/>
              <a:t>               </a:t>
            </a:r>
            <a:r>
              <a:rPr lang="cs-CZ" b="1" dirty="0" err="1"/>
              <a:t>Západo</a:t>
            </a:r>
            <a:r>
              <a:rPr lang="cs-CZ" b="1" dirty="0"/>
              <a:t>-               </a:t>
            </a:r>
            <a:r>
              <a:rPr lang="cs-CZ" b="1" dirty="0" err="1"/>
              <a:t>Východo</a:t>
            </a:r>
            <a:r>
              <a:rPr lang="cs-CZ" b="1" dirty="0"/>
              <a:t>-</a:t>
            </a:r>
            <a:r>
              <a:rPr lang="cs-CZ" dirty="0"/>
              <a:t>               </a:t>
            </a: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Dněperské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/>
              <a:t>         </a:t>
            </a: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baltské</a:t>
            </a:r>
            <a:r>
              <a:rPr lang="cs-CZ" dirty="0"/>
              <a:t>                     </a:t>
            </a:r>
            <a:r>
              <a:rPr lang="cs-CZ" b="1" dirty="0" err="1"/>
              <a:t>baltské</a:t>
            </a:r>
            <a:r>
              <a:rPr lang="cs-CZ" b="1" dirty="0"/>
              <a:t>                  </a:t>
            </a:r>
            <a:r>
              <a:rPr lang="cs-CZ" b="1" dirty="0" err="1"/>
              <a:t>baltské</a:t>
            </a:r>
            <a:r>
              <a:rPr lang="cs-CZ" dirty="0"/>
              <a:t>                     </a:t>
            </a:r>
            <a:r>
              <a:rPr lang="cs-CZ" dirty="0" err="1">
                <a:solidFill>
                  <a:schemeClr val="bg1">
                    <a:lumMod val="50000"/>
                  </a:schemeClr>
                </a:solidFill>
              </a:rPr>
              <a:t>baltské</a:t>
            </a:r>
            <a:endParaRPr lang="cs-CZ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/>
              <a:t>              </a:t>
            </a: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?</a:t>
            </a:r>
            <a:r>
              <a:rPr lang="cs-CZ" dirty="0"/>
              <a:t>                                                                                                 </a:t>
            </a: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?</a:t>
            </a:r>
            <a:r>
              <a:rPr lang="cs-CZ" dirty="0"/>
              <a:t> </a:t>
            </a:r>
          </a:p>
        </p:txBody>
      </p:sp>
      <p:cxnSp>
        <p:nvCxnSpPr>
          <p:cNvPr id="16" name="Přímá spojnice se šipkou 15"/>
          <p:cNvCxnSpPr/>
          <p:nvPr/>
        </p:nvCxnSpPr>
        <p:spPr>
          <a:xfrm flipH="1">
            <a:off x="3348507" y="1442434"/>
            <a:ext cx="1416676" cy="618186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/>
          <p:nvPr/>
        </p:nvCxnSpPr>
        <p:spPr>
          <a:xfrm flipH="1">
            <a:off x="5186363" y="1600200"/>
            <a:ext cx="314325" cy="460420"/>
          </a:xfrm>
          <a:prstGeom prst="straightConnector1">
            <a:avLst/>
          </a:prstGeom>
          <a:ln w="603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se šipkou 26"/>
          <p:cNvCxnSpPr/>
          <p:nvPr/>
        </p:nvCxnSpPr>
        <p:spPr>
          <a:xfrm>
            <a:off x="6943725" y="1600200"/>
            <a:ext cx="228600" cy="46042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se šipkou 31"/>
          <p:cNvCxnSpPr/>
          <p:nvPr/>
        </p:nvCxnSpPr>
        <p:spPr>
          <a:xfrm>
            <a:off x="7577439" y="1442434"/>
            <a:ext cx="1437974" cy="618186"/>
          </a:xfrm>
          <a:prstGeom prst="straightConnector1">
            <a:avLst/>
          </a:prstGeom>
          <a:ln w="603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07612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675409"/>
          </a:xfrm>
        </p:spPr>
        <p:txBody>
          <a:bodyPr>
            <a:normAutofit fontScale="90000"/>
          </a:bodyPr>
          <a:lstStyle/>
          <a:p>
            <a:pPr algn="ctr"/>
            <a:r>
              <a:rPr lang="lt-LT" dirty="0"/>
              <a:t>V</a:t>
            </a:r>
            <a:r>
              <a:rPr lang="cs-CZ" dirty="0" err="1"/>
              <a:t>ýchodobaltské</a:t>
            </a:r>
            <a:r>
              <a:rPr lang="cs-CZ" dirty="0"/>
              <a:t> jazyky</a:t>
            </a:r>
            <a:r>
              <a:rPr lang="lt-LT" dirty="0"/>
              <a:t>: </a:t>
            </a:r>
            <a:r>
              <a:rPr lang="lt-LT" dirty="0" err="1"/>
              <a:t>litev</a:t>
            </a:r>
            <a:r>
              <a:rPr lang="cs-CZ" dirty="0" err="1"/>
              <a:t>ština</a:t>
            </a:r>
            <a:r>
              <a:rPr lang="cs-CZ" dirty="0"/>
              <a:t> a lotyština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352022" y="1184853"/>
            <a:ext cx="11625329" cy="557655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b="1" dirty="0" err="1"/>
              <a:t>Východo</a:t>
            </a:r>
            <a:r>
              <a:rPr lang="cs-CZ" b="1" dirty="0"/>
              <a:t>-baltština</a:t>
            </a:r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/>
              <a:t>Litevština               Lotyština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/>
              <a:t>                                        </a:t>
            </a:r>
            <a:r>
              <a:rPr lang="cs-CZ" i="1" dirty="0"/>
              <a:t>  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/>
              <a:t>Posesivní konstrukce:</a:t>
            </a:r>
            <a:r>
              <a:rPr lang="lt-LT" dirty="0"/>
              <a:t> </a:t>
            </a:r>
            <a:r>
              <a:rPr lang="lt-LT" i="1" dirty="0"/>
              <a:t>Aš turiu brolį            Man ir </a:t>
            </a:r>
            <a:r>
              <a:rPr lang="lt-LT" i="1" dirty="0" err="1"/>
              <a:t>brālis</a:t>
            </a:r>
            <a:r>
              <a:rPr lang="lt-LT" i="1" dirty="0"/>
              <a:t> </a:t>
            </a:r>
            <a:endParaRPr lang="cs-CZ" i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i="1" dirty="0"/>
              <a:t>                                     </a:t>
            </a:r>
            <a:r>
              <a:rPr lang="cs-CZ" dirty="0"/>
              <a:t>(Já mám bratra)          </a:t>
            </a:r>
            <a:r>
              <a:rPr lang="lt-LT" dirty="0"/>
              <a:t>(</a:t>
            </a:r>
            <a:r>
              <a:rPr lang="cs-CZ" dirty="0"/>
              <a:t>Mně je bratr)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 err="1"/>
              <a:t>Debitiv</a:t>
            </a:r>
            <a:r>
              <a:rPr lang="cs-CZ" dirty="0"/>
              <a:t>:                            </a:t>
            </a:r>
            <a:r>
              <a:rPr lang="lt-LT" dirty="0"/>
              <a:t>[Ne</a:t>
            </a:r>
            <a:r>
              <a:rPr lang="cs-CZ" dirty="0"/>
              <a:t>ní</a:t>
            </a:r>
            <a:r>
              <a:rPr lang="lt-LT" dirty="0"/>
              <a:t>]</a:t>
            </a:r>
            <a:r>
              <a:rPr lang="cs-CZ" dirty="0"/>
              <a:t>                 </a:t>
            </a:r>
            <a:r>
              <a:rPr lang="cs-CZ" i="1" dirty="0"/>
              <a:t>Man </a:t>
            </a:r>
            <a:r>
              <a:rPr lang="cs-CZ" i="1" dirty="0" err="1"/>
              <a:t>ir</a:t>
            </a:r>
            <a:r>
              <a:rPr lang="cs-CZ" i="1" dirty="0"/>
              <a:t> </a:t>
            </a:r>
            <a:r>
              <a:rPr lang="cs-CZ" b="1" i="1" dirty="0"/>
              <a:t>j</a:t>
            </a:r>
            <a:r>
              <a:rPr lang="lt-LT" b="1" i="1" dirty="0"/>
              <a:t>ā</a:t>
            </a:r>
            <a:r>
              <a:rPr lang="cs-CZ" b="1" i="1" dirty="0" err="1"/>
              <a:t>iet</a:t>
            </a:r>
            <a:r>
              <a:rPr lang="cs-CZ" i="1" dirty="0"/>
              <a:t> m</a:t>
            </a:r>
            <a:r>
              <a:rPr lang="lt-LT" i="1" dirty="0"/>
              <a:t>ā</a:t>
            </a:r>
            <a:r>
              <a:rPr lang="cs-CZ" i="1" dirty="0"/>
              <a:t>j</a:t>
            </a:r>
            <a:r>
              <a:rPr lang="lt-LT" i="1" dirty="0"/>
              <a:t>ā</a:t>
            </a:r>
            <a:r>
              <a:rPr lang="cs-CZ" i="1" dirty="0"/>
              <a:t>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i="1" dirty="0"/>
              <a:t>                                                               </a:t>
            </a:r>
            <a:r>
              <a:rPr lang="cs-CZ" dirty="0"/>
              <a:t>(Mně je jít domů, tzn. </a:t>
            </a:r>
            <a:r>
              <a:rPr lang="cs-CZ"/>
              <a:t>musím </a:t>
            </a:r>
            <a:r>
              <a:rPr lang="cs-CZ" dirty="0"/>
              <a:t>jít domů)</a:t>
            </a:r>
            <a:r>
              <a:rPr lang="cs-CZ" i="1" dirty="0"/>
              <a:t> </a:t>
            </a:r>
            <a:r>
              <a:rPr lang="cs-CZ" dirty="0"/>
              <a:t>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i="1" dirty="0"/>
          </a:p>
        </p:txBody>
      </p:sp>
      <p:cxnSp>
        <p:nvCxnSpPr>
          <p:cNvPr id="22" name="Přímá spojnice se šipkou 21"/>
          <p:cNvCxnSpPr/>
          <p:nvPr/>
        </p:nvCxnSpPr>
        <p:spPr>
          <a:xfrm flipH="1">
            <a:off x="5186363" y="1600200"/>
            <a:ext cx="314325" cy="460420"/>
          </a:xfrm>
          <a:prstGeom prst="straightConnector1">
            <a:avLst/>
          </a:prstGeom>
          <a:ln w="603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se šipkou 26"/>
          <p:cNvCxnSpPr/>
          <p:nvPr/>
        </p:nvCxnSpPr>
        <p:spPr>
          <a:xfrm>
            <a:off x="6943725" y="1600200"/>
            <a:ext cx="228600" cy="46042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74173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B30620-BF24-9FC4-390D-8525FE025F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V</a:t>
            </a:r>
            <a:r>
              <a:rPr lang="cs-CZ" dirty="0" err="1"/>
              <a:t>ýchodobaltské</a:t>
            </a:r>
            <a:r>
              <a:rPr lang="cs-CZ" dirty="0"/>
              <a:t> jazyky</a:t>
            </a:r>
            <a:r>
              <a:rPr lang="lt-LT" dirty="0"/>
              <a:t>: </a:t>
            </a:r>
            <a:r>
              <a:rPr lang="lt-LT" dirty="0" err="1"/>
              <a:t>litev</a:t>
            </a:r>
            <a:r>
              <a:rPr lang="cs-CZ" dirty="0" err="1"/>
              <a:t>ština</a:t>
            </a:r>
            <a:r>
              <a:rPr lang="cs-CZ" dirty="0"/>
              <a:t> a lotyština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7164FB-BB3E-E156-42EE-B55AEABF92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>
                <a:hlinkClick r:id="rId2"/>
              </a:rPr>
              <a:t>h</a:t>
            </a:r>
            <a:r>
              <a:rPr lang="cs-CZ" dirty="0">
                <a:hlinkClick r:id="rId2"/>
              </a:rPr>
              <a:t>ttps://www.youtube.com/watch?v=BTHwUfKmx6s&amp;t=66s&amp;ab_channel=%C5%A0iauli%C5%B3universitetas</a:t>
            </a:r>
            <a:endParaRPr lang="lt-LT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i="1" dirty="0"/>
              <a:t>Společná slovní zásoba</a:t>
            </a:r>
            <a:r>
              <a:rPr lang="cs-CZ" dirty="0"/>
              <a:t>, příklady:</a:t>
            </a:r>
          </a:p>
          <a:p>
            <a:pPr marL="0" indent="0">
              <a:buNone/>
            </a:pPr>
            <a:r>
              <a:rPr lang="cs-CZ" dirty="0"/>
              <a:t>     27:50 </a:t>
            </a:r>
          </a:p>
          <a:p>
            <a:pPr marL="0" indent="0">
              <a:buNone/>
            </a:pPr>
            <a:r>
              <a:rPr lang="cs-CZ" dirty="0"/>
              <a:t>     31:03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err="1"/>
              <a:t>Resemantizace</a:t>
            </a:r>
            <a:r>
              <a:rPr lang="cs-CZ"/>
              <a:t> slov (</a:t>
            </a:r>
            <a:r>
              <a:rPr lang="cs-CZ" dirty="0"/>
              <a:t>posun významu), příklady:</a:t>
            </a:r>
          </a:p>
          <a:p>
            <a:pPr marL="0" indent="0">
              <a:buNone/>
            </a:pPr>
            <a:r>
              <a:rPr lang="cs-CZ" dirty="0"/>
              <a:t>     32:10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2796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619082F3-8059-AB15-3663-D6D40B5D02DE}"/>
              </a:ext>
            </a:extLst>
          </p:cNvPr>
          <p:cNvSpPr txBox="1"/>
          <p:nvPr/>
        </p:nvSpPr>
        <p:spPr>
          <a:xfrm>
            <a:off x="6642930" y="573222"/>
            <a:ext cx="4387273" cy="634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err="1"/>
              <a:t>Západobaltské</a:t>
            </a:r>
            <a:r>
              <a:rPr lang="cs-CZ" sz="2800" b="1" dirty="0"/>
              <a:t> jazyky</a:t>
            </a:r>
          </a:p>
          <a:p>
            <a:endParaRPr lang="lt-LT" dirty="0"/>
          </a:p>
          <a:p>
            <a:pPr algn="l"/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Western Baltic languages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n-US" b="0" i="0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0" u="none" strike="noStrike" dirty="0">
                <a:solidFill>
                  <a:srgbClr val="3366CC"/>
                </a:solidFill>
                <a:effectLst/>
                <a:latin typeface="Arial" panose="020B0604020202020204" pitchFamily="34" charset="0"/>
                <a:hlinkClick r:id="rId2" tooltip="Curonian language"/>
              </a:rPr>
              <a:t>Old Curonian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†</a:t>
            </a:r>
          </a:p>
          <a:p>
            <a:pPr algn="l"/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 </a:t>
            </a:r>
          </a:p>
          <a:p>
            <a:pPr algn="l"/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 </a:t>
            </a:r>
            <a:endParaRPr lang="cs-CZ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algn="l"/>
            <a:endParaRPr lang="cs-CZ" b="0" i="0" u="none" strike="noStrike" dirty="0">
              <a:solidFill>
                <a:srgbClr val="FFFFFF"/>
              </a:solidFill>
              <a:effectLst/>
              <a:latin typeface="Arial" panose="020B0604020202020204" pitchFamily="34" charset="0"/>
              <a:hlinkClick r:id="rId3" tooltip="Skalvian language"/>
            </a:endParaRPr>
          </a:p>
          <a:p>
            <a:pPr algn="l"/>
            <a:r>
              <a:rPr lang="en-US" b="0" i="0" u="none" strike="noStrike" dirty="0" err="1">
                <a:solidFill>
                  <a:srgbClr val="3366CC"/>
                </a:solidFill>
                <a:effectLst/>
                <a:latin typeface="Arial" panose="020B0604020202020204" pitchFamily="34" charset="0"/>
                <a:hlinkClick r:id="rId3" tooltip="Skalvian language"/>
              </a:rPr>
              <a:t>Skalvian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†</a:t>
            </a:r>
          </a:p>
          <a:p>
            <a:pPr algn="l"/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 </a:t>
            </a:r>
          </a:p>
          <a:p>
            <a:endParaRPr lang="cs-CZ" dirty="0"/>
          </a:p>
          <a:p>
            <a:r>
              <a:rPr lang="en-US" b="0" i="0" u="none" strike="noStrike" dirty="0" err="1">
                <a:solidFill>
                  <a:srgbClr val="3366CC"/>
                </a:solidFill>
                <a:effectLst/>
                <a:latin typeface="Arial" panose="020B0604020202020204" pitchFamily="34" charset="0"/>
                <a:hlinkClick r:id="rId4" tooltip="Sudovian language"/>
              </a:rPr>
              <a:t>Sudovian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†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en-US" b="0" i="0" u="none" strike="noStrike" dirty="0">
                <a:solidFill>
                  <a:srgbClr val="3366CC"/>
                </a:solidFill>
                <a:effectLst/>
                <a:latin typeface="Arial" panose="020B0604020202020204" pitchFamily="34" charset="0"/>
                <a:hlinkClick r:id="rId5" tooltip="Galindian language"/>
              </a:rPr>
              <a:t>Western </a:t>
            </a:r>
            <a:r>
              <a:rPr lang="en-US" b="0" i="0" u="none" strike="noStrike" dirty="0" err="1">
                <a:solidFill>
                  <a:srgbClr val="3366CC"/>
                </a:solidFill>
                <a:effectLst/>
                <a:latin typeface="Arial" panose="020B0604020202020204" pitchFamily="34" charset="0"/>
                <a:hlinkClick r:id="rId5" tooltip="Galindian language"/>
              </a:rPr>
              <a:t>Galindian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†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en-US" b="0" i="0" u="none" strike="noStrike" dirty="0">
                <a:solidFill>
                  <a:srgbClr val="3366CC"/>
                </a:solidFill>
                <a:effectLst/>
                <a:latin typeface="Arial" panose="020B0604020202020204" pitchFamily="34" charset="0"/>
                <a:hlinkClick r:id="rId6" tooltip="Old Prussian language"/>
              </a:rPr>
              <a:t>Old Prussian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†</a:t>
            </a:r>
            <a:endParaRPr lang="lt-LT" dirty="0"/>
          </a:p>
          <a:p>
            <a:endParaRPr lang="cs-CZ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BE7A1FFC-F1E9-3646-54D0-698D419E78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783" y="55419"/>
            <a:ext cx="569753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Přímá spojnice se šipkou 3">
            <a:extLst>
              <a:ext uri="{FF2B5EF4-FFF2-40B4-BE49-F238E27FC236}">
                <a16:creationId xmlns:a16="http://schemas.microsoft.com/office/drawing/2014/main" id="{87C69938-CF3C-72BA-D975-1003E7A7FDED}"/>
              </a:ext>
            </a:extLst>
          </p:cNvPr>
          <p:cNvCxnSpPr/>
          <p:nvPr/>
        </p:nvCxnSpPr>
        <p:spPr>
          <a:xfrm flipH="1">
            <a:off x="3921097" y="1914258"/>
            <a:ext cx="3255948" cy="21022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se šipkou 7">
            <a:extLst>
              <a:ext uri="{FF2B5EF4-FFF2-40B4-BE49-F238E27FC236}">
                <a16:creationId xmlns:a16="http://schemas.microsoft.com/office/drawing/2014/main" id="{A6CDF904-3E0D-160F-C5B7-643137DD6B89}"/>
              </a:ext>
            </a:extLst>
          </p:cNvPr>
          <p:cNvCxnSpPr/>
          <p:nvPr/>
        </p:nvCxnSpPr>
        <p:spPr>
          <a:xfrm flipH="1">
            <a:off x="3700329" y="2871387"/>
            <a:ext cx="2939753" cy="16835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>
            <a:extLst>
              <a:ext uri="{FF2B5EF4-FFF2-40B4-BE49-F238E27FC236}">
                <a16:creationId xmlns:a16="http://schemas.microsoft.com/office/drawing/2014/main" id="{FEF74C34-D2CE-6B7E-B45E-0CA0C14B44F4}"/>
              </a:ext>
            </a:extLst>
          </p:cNvPr>
          <p:cNvCxnSpPr/>
          <p:nvPr/>
        </p:nvCxnSpPr>
        <p:spPr>
          <a:xfrm flipH="1">
            <a:off x="4392538" y="3691783"/>
            <a:ext cx="2250392" cy="12084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>
            <a:extLst>
              <a:ext uri="{FF2B5EF4-FFF2-40B4-BE49-F238E27FC236}">
                <a16:creationId xmlns:a16="http://schemas.microsoft.com/office/drawing/2014/main" id="{16C52646-2240-D4F0-6B9F-3B127C8A72D6}"/>
              </a:ext>
            </a:extLst>
          </p:cNvPr>
          <p:cNvCxnSpPr/>
          <p:nvPr/>
        </p:nvCxnSpPr>
        <p:spPr>
          <a:xfrm flipH="1">
            <a:off x="3785787" y="5597495"/>
            <a:ext cx="2854295" cy="1709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>
            <a:extLst>
              <a:ext uri="{FF2B5EF4-FFF2-40B4-BE49-F238E27FC236}">
                <a16:creationId xmlns:a16="http://schemas.microsoft.com/office/drawing/2014/main" id="{85C64F52-F310-1BD8-8AAA-04F94EEEED9E}"/>
              </a:ext>
            </a:extLst>
          </p:cNvPr>
          <p:cNvCxnSpPr/>
          <p:nvPr/>
        </p:nvCxnSpPr>
        <p:spPr>
          <a:xfrm flipH="1" flipV="1">
            <a:off x="3163366" y="5879507"/>
            <a:ext cx="3476716" cy="5298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880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>
            <a:extLst>
              <a:ext uri="{FF2B5EF4-FFF2-40B4-BE49-F238E27FC236}">
                <a16:creationId xmlns:a16="http://schemas.microsoft.com/office/drawing/2014/main" id="{34DFFCE1-F76F-7290-A3ED-AFD9AEBA1B3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130" t="17510" r="12" b="24848"/>
          <a:stretch/>
        </p:blipFill>
        <p:spPr bwMode="auto">
          <a:xfrm>
            <a:off x="3845607" y="321147"/>
            <a:ext cx="7204104" cy="6429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65B743EE-C8ED-D0F5-436D-6C7AAF844F3E}"/>
              </a:ext>
            </a:extLst>
          </p:cNvPr>
          <p:cNvSpPr txBox="1"/>
          <p:nvPr/>
        </p:nvSpPr>
        <p:spPr>
          <a:xfrm>
            <a:off x="378691" y="757382"/>
            <a:ext cx="3466916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err="1"/>
              <a:t>Východobaltské</a:t>
            </a:r>
            <a:r>
              <a:rPr lang="cs-CZ" sz="2800" b="1" dirty="0"/>
              <a:t> jazyky</a:t>
            </a:r>
          </a:p>
          <a:p>
            <a:endParaRPr lang="lt-LT" dirty="0"/>
          </a:p>
          <a:p>
            <a:pPr algn="l"/>
            <a:r>
              <a:rPr lang="cs-CZ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Ea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stern Baltic languages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11223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02594" y="1"/>
            <a:ext cx="10515600" cy="643944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err="1"/>
              <a:t>Východobaltské</a:t>
            </a:r>
            <a:r>
              <a:rPr lang="cs-CZ" b="1" dirty="0"/>
              <a:t> a </a:t>
            </a:r>
            <a:r>
              <a:rPr lang="cs-CZ" b="1" dirty="0" err="1"/>
              <a:t>západobaltské</a:t>
            </a:r>
            <a:r>
              <a:rPr lang="cs-CZ" b="1" dirty="0"/>
              <a:t> jazyky</a:t>
            </a: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669" y="643945"/>
            <a:ext cx="6156100" cy="6122214"/>
          </a:xfrm>
        </p:spPr>
      </p:pic>
      <p:sp>
        <p:nvSpPr>
          <p:cNvPr id="12" name="TextovéPole 11"/>
          <p:cNvSpPr txBox="1"/>
          <p:nvPr/>
        </p:nvSpPr>
        <p:spPr>
          <a:xfrm>
            <a:off x="7804597" y="199622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7044744" y="1105195"/>
            <a:ext cx="437345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err="1"/>
              <a:t>Východobaltské</a:t>
            </a:r>
            <a:r>
              <a:rPr lang="cs-CZ" sz="3200" b="1" dirty="0"/>
              <a:t>:</a:t>
            </a:r>
          </a:p>
          <a:p>
            <a:r>
              <a:rPr lang="lt-LT" sz="3200" dirty="0"/>
              <a:t>    </a:t>
            </a:r>
            <a:r>
              <a:rPr lang="cs-CZ" sz="3200" dirty="0"/>
              <a:t>Litevština</a:t>
            </a:r>
          </a:p>
          <a:p>
            <a:r>
              <a:rPr lang="lt-LT" sz="3200" dirty="0"/>
              <a:t>    </a:t>
            </a:r>
            <a:r>
              <a:rPr lang="cs-CZ" sz="3200" dirty="0"/>
              <a:t>Lotyština</a:t>
            </a:r>
          </a:p>
          <a:p>
            <a:r>
              <a:rPr lang="lt-LT" sz="3200" dirty="0"/>
              <a:t>    </a:t>
            </a:r>
            <a:r>
              <a:rPr lang="cs-CZ" sz="3200" dirty="0" err="1"/>
              <a:t>Latgalština</a:t>
            </a:r>
            <a:r>
              <a:rPr lang="cs-CZ" sz="3200" dirty="0"/>
              <a:t> </a:t>
            </a:r>
            <a:r>
              <a:rPr lang="lt-LT" sz="3200" dirty="0"/>
              <a:t>[?]</a:t>
            </a:r>
            <a:endParaRPr lang="cs-CZ" sz="3200" dirty="0"/>
          </a:p>
          <a:p>
            <a:r>
              <a:rPr lang="lt-LT" sz="3200" dirty="0"/>
              <a:t>         [Z</a:t>
            </a:r>
            <a:r>
              <a:rPr lang="cs-CZ" sz="3200" dirty="0" err="1"/>
              <a:t>emgalština</a:t>
            </a:r>
            <a:r>
              <a:rPr lang="lt-LT" sz="3200" dirty="0"/>
              <a:t>]</a:t>
            </a:r>
            <a:endParaRPr lang="cs-CZ" sz="3200" dirty="0"/>
          </a:p>
          <a:p>
            <a:r>
              <a:rPr lang="lt-LT" sz="3200" dirty="0"/>
              <a:t>         [S</a:t>
            </a:r>
            <a:r>
              <a:rPr lang="cs-CZ" sz="3200" dirty="0" err="1"/>
              <a:t>élština</a:t>
            </a:r>
            <a:r>
              <a:rPr lang="lt-LT" sz="3200" dirty="0"/>
              <a:t>]</a:t>
            </a:r>
            <a:endParaRPr lang="cs-CZ" sz="3200" dirty="0"/>
          </a:p>
          <a:p>
            <a:endParaRPr lang="cs-CZ" sz="3200" dirty="0"/>
          </a:p>
          <a:p>
            <a:r>
              <a:rPr lang="cs-CZ" sz="3200" b="1" dirty="0" err="1"/>
              <a:t>Západobaltské</a:t>
            </a:r>
            <a:r>
              <a:rPr lang="cs-CZ" sz="3200" b="1" dirty="0"/>
              <a:t>:</a:t>
            </a:r>
          </a:p>
          <a:p>
            <a:r>
              <a:rPr lang="lt-LT" sz="3200" dirty="0"/>
              <a:t>    </a:t>
            </a:r>
            <a:r>
              <a:rPr lang="cs-CZ" sz="3200" dirty="0"/>
              <a:t>Pruština</a:t>
            </a:r>
          </a:p>
          <a:p>
            <a:r>
              <a:rPr lang="lt-LT" sz="3200" dirty="0"/>
              <a:t>         [</a:t>
            </a:r>
            <a:r>
              <a:rPr lang="lt-LT" sz="3200" dirty="0" err="1"/>
              <a:t>Kuron</a:t>
            </a:r>
            <a:r>
              <a:rPr lang="cs-CZ" sz="3200" dirty="0"/>
              <a:t>š</a:t>
            </a:r>
            <a:r>
              <a:rPr lang="lt-LT" sz="3200" dirty="0" err="1"/>
              <a:t>tina</a:t>
            </a:r>
            <a:r>
              <a:rPr lang="lt-LT" sz="3200" dirty="0"/>
              <a:t>]</a:t>
            </a:r>
            <a:endParaRPr lang="cs-CZ" sz="3200" dirty="0"/>
          </a:p>
          <a:p>
            <a:r>
              <a:rPr lang="lt-LT" sz="3200" dirty="0"/>
              <a:t>         [</a:t>
            </a:r>
            <a:r>
              <a:rPr lang="lt-LT" sz="3200" dirty="0" err="1"/>
              <a:t>Jotvinština</a:t>
            </a:r>
            <a:r>
              <a:rPr lang="lt-LT" sz="3200" dirty="0"/>
              <a:t>]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5448174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675409"/>
          </a:xfrm>
        </p:spPr>
        <p:txBody>
          <a:bodyPr>
            <a:normAutofit fontScale="90000"/>
          </a:bodyPr>
          <a:lstStyle/>
          <a:p>
            <a:pPr algn="ctr"/>
            <a:r>
              <a:rPr lang="lt-LT" dirty="0"/>
              <a:t>V</a:t>
            </a:r>
            <a:r>
              <a:rPr lang="cs-CZ" dirty="0" err="1"/>
              <a:t>ýchodobaltské</a:t>
            </a:r>
            <a:r>
              <a:rPr lang="cs-CZ" dirty="0"/>
              <a:t> jazyky</a:t>
            </a:r>
            <a:r>
              <a:rPr lang="lt-LT" dirty="0"/>
              <a:t>: </a:t>
            </a:r>
            <a:r>
              <a:rPr lang="lt-LT" dirty="0" err="1"/>
              <a:t>litev</a:t>
            </a:r>
            <a:r>
              <a:rPr lang="cs-CZ" dirty="0" err="1"/>
              <a:t>ština</a:t>
            </a:r>
            <a:r>
              <a:rPr lang="cs-CZ" dirty="0"/>
              <a:t> a lotyština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838200" y="1080947"/>
            <a:ext cx="10515600" cy="557655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b="1" dirty="0" err="1"/>
              <a:t>Východo</a:t>
            </a:r>
            <a:r>
              <a:rPr lang="cs-CZ" b="1" dirty="0"/>
              <a:t>-baltština</a:t>
            </a:r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>
                <a:solidFill>
                  <a:srgbClr val="FF0000"/>
                </a:solidFill>
              </a:rPr>
              <a:t>Litevština               Lotyština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dirty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/>
              <a:t>Předpokládaná doba definitivního oddělení: </a:t>
            </a:r>
            <a:r>
              <a:rPr lang="cs-CZ" b="1" dirty="0"/>
              <a:t>7. století</a:t>
            </a:r>
            <a:endParaRPr lang="lt-LT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lt-LT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/>
              <a:t>Příklad lotyštiny:                               </a:t>
            </a:r>
            <a:r>
              <a:rPr lang="cs-CZ" i="1" dirty="0"/>
              <a:t>                        </a:t>
            </a:r>
            <a:r>
              <a:rPr lang="cs-CZ" dirty="0">
                <a:hlinkClick r:id="rId2"/>
              </a:rPr>
              <a:t>https://www.youtube.com/watch?v=BTHwUfKmx6s&amp;t=66s&amp;ab_channel=%C5%A0iauli%C5%B3universitetas</a:t>
            </a:r>
            <a:endParaRPr lang="lt-LT" dirty="0"/>
          </a:p>
          <a:p>
            <a:pPr marL="0" indent="0">
              <a:buNone/>
            </a:pPr>
            <a:r>
              <a:rPr lang="cs-CZ" dirty="0"/>
              <a:t>      00:07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i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lt-LT" sz="1200" dirty="0"/>
              <a:t>[Galima pailiustruoti čekų – lenkų kalbų skirtumais]</a:t>
            </a:r>
            <a:r>
              <a:rPr lang="cs-CZ" i="1" dirty="0"/>
              <a:t>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i="1" dirty="0"/>
          </a:p>
        </p:txBody>
      </p:sp>
      <p:cxnSp>
        <p:nvCxnSpPr>
          <p:cNvPr id="22" name="Přímá spojnice se šipkou 21"/>
          <p:cNvCxnSpPr/>
          <p:nvPr/>
        </p:nvCxnSpPr>
        <p:spPr>
          <a:xfrm flipH="1">
            <a:off x="5186363" y="1600200"/>
            <a:ext cx="314325" cy="460420"/>
          </a:xfrm>
          <a:prstGeom prst="straightConnector1">
            <a:avLst/>
          </a:prstGeom>
          <a:ln w="603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se šipkou 26"/>
          <p:cNvCxnSpPr/>
          <p:nvPr/>
        </p:nvCxnSpPr>
        <p:spPr>
          <a:xfrm>
            <a:off x="6943725" y="1600200"/>
            <a:ext cx="228600" cy="46042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33722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675409"/>
          </a:xfrm>
        </p:spPr>
        <p:txBody>
          <a:bodyPr>
            <a:normAutofit fontScale="90000"/>
          </a:bodyPr>
          <a:lstStyle/>
          <a:p>
            <a:pPr algn="ctr"/>
            <a:r>
              <a:rPr lang="lt-LT" dirty="0"/>
              <a:t>V</a:t>
            </a:r>
            <a:r>
              <a:rPr lang="cs-CZ" dirty="0" err="1"/>
              <a:t>ýchodobaltské</a:t>
            </a:r>
            <a:r>
              <a:rPr lang="cs-CZ" dirty="0"/>
              <a:t> jazyky</a:t>
            </a:r>
            <a:r>
              <a:rPr lang="lt-LT" dirty="0"/>
              <a:t>: </a:t>
            </a:r>
            <a:r>
              <a:rPr lang="lt-LT" dirty="0" err="1"/>
              <a:t>litev</a:t>
            </a:r>
            <a:r>
              <a:rPr lang="cs-CZ" dirty="0" err="1"/>
              <a:t>ština</a:t>
            </a:r>
            <a:r>
              <a:rPr lang="cs-CZ" dirty="0"/>
              <a:t> a lotyština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838200" y="1107580"/>
            <a:ext cx="10515600" cy="557655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b="1" dirty="0" err="1"/>
              <a:t>Východo</a:t>
            </a:r>
            <a:r>
              <a:rPr lang="cs-CZ" b="1" dirty="0"/>
              <a:t>-baltština</a:t>
            </a:r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>
                <a:solidFill>
                  <a:srgbClr val="FF0000"/>
                </a:solidFill>
              </a:rPr>
              <a:t>Litevština               Lotyština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/>
              <a:t>                                        </a:t>
            </a:r>
            <a:r>
              <a:rPr lang="cs-CZ" i="1" dirty="0"/>
              <a:t>  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i="1" dirty="0"/>
              <a:t>     </a:t>
            </a:r>
            <a:r>
              <a:rPr lang="cs-CZ" b="1" dirty="0"/>
              <a:t>Přízvuk                      </a:t>
            </a:r>
            <a:r>
              <a:rPr lang="cs-CZ" i="1" dirty="0"/>
              <a:t>pohyblivý</a:t>
            </a:r>
            <a:r>
              <a:rPr lang="cs-CZ" dirty="0"/>
              <a:t>              </a:t>
            </a:r>
            <a:r>
              <a:rPr lang="cs-CZ" i="1" dirty="0"/>
              <a:t>pevný (na 1. slabice)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i="1" dirty="0"/>
              <a:t>                    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i="1" dirty="0"/>
          </a:p>
        </p:txBody>
      </p:sp>
      <p:cxnSp>
        <p:nvCxnSpPr>
          <p:cNvPr id="22" name="Přímá spojnice se šipkou 21"/>
          <p:cNvCxnSpPr/>
          <p:nvPr/>
        </p:nvCxnSpPr>
        <p:spPr>
          <a:xfrm flipH="1">
            <a:off x="5186363" y="1600200"/>
            <a:ext cx="314325" cy="460420"/>
          </a:xfrm>
          <a:prstGeom prst="straightConnector1">
            <a:avLst/>
          </a:prstGeom>
          <a:ln w="603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se šipkou 26"/>
          <p:cNvCxnSpPr/>
          <p:nvPr/>
        </p:nvCxnSpPr>
        <p:spPr>
          <a:xfrm>
            <a:off x="6943725" y="1600200"/>
            <a:ext cx="228600" cy="46042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85178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675409"/>
          </a:xfrm>
        </p:spPr>
        <p:txBody>
          <a:bodyPr>
            <a:normAutofit fontScale="90000"/>
          </a:bodyPr>
          <a:lstStyle/>
          <a:p>
            <a:pPr algn="ctr"/>
            <a:r>
              <a:rPr lang="lt-LT" dirty="0"/>
              <a:t>V</a:t>
            </a:r>
            <a:r>
              <a:rPr lang="cs-CZ" dirty="0" err="1"/>
              <a:t>ýchodobaltské</a:t>
            </a:r>
            <a:r>
              <a:rPr lang="cs-CZ" dirty="0"/>
              <a:t> jazyky</a:t>
            </a:r>
            <a:r>
              <a:rPr lang="lt-LT" dirty="0"/>
              <a:t>: </a:t>
            </a:r>
            <a:r>
              <a:rPr lang="lt-LT" dirty="0" err="1"/>
              <a:t>litev</a:t>
            </a:r>
            <a:r>
              <a:rPr lang="cs-CZ" dirty="0" err="1"/>
              <a:t>ština</a:t>
            </a:r>
            <a:r>
              <a:rPr lang="cs-CZ" dirty="0"/>
              <a:t> a lotyština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932204" y="1128336"/>
            <a:ext cx="10515600" cy="605013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b="1" dirty="0" err="1"/>
              <a:t>Východo</a:t>
            </a:r>
            <a:r>
              <a:rPr lang="cs-CZ" b="1" dirty="0"/>
              <a:t>-baltština</a:t>
            </a:r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/>
              <a:t>Litevština               Lotyština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/>
              <a:t>                                        </a:t>
            </a:r>
            <a:r>
              <a:rPr lang="cs-CZ" i="1" dirty="0"/>
              <a:t>  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b="1" dirty="0"/>
              <a:t>Původní k', g':</a:t>
            </a:r>
            <a:r>
              <a:rPr lang="cs-CZ" dirty="0"/>
              <a:t>                </a:t>
            </a:r>
            <a:r>
              <a:rPr lang="cs-CZ" b="1" dirty="0"/>
              <a:t>k', g'</a:t>
            </a:r>
            <a:r>
              <a:rPr lang="cs-CZ" dirty="0"/>
              <a:t>            →            </a:t>
            </a:r>
            <a:r>
              <a:rPr lang="cs-CZ" b="1" i="1" dirty="0"/>
              <a:t>c, </a:t>
            </a:r>
            <a:r>
              <a:rPr lang="cs-CZ" b="1" i="1" dirty="0" err="1"/>
              <a:t>dz</a:t>
            </a:r>
            <a:endParaRPr lang="cs-CZ" b="1" i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i="1" dirty="0"/>
              <a:t>                                          </a:t>
            </a:r>
            <a:r>
              <a:rPr lang="cs-CZ" b="1" i="1" dirty="0" err="1"/>
              <a:t>k</a:t>
            </a:r>
            <a:r>
              <a:rPr lang="cs-CZ" i="1" dirty="0" err="1"/>
              <a:t>elti</a:t>
            </a:r>
            <a:r>
              <a:rPr lang="cs-CZ" i="1" dirty="0"/>
              <a:t>         </a:t>
            </a:r>
            <a:r>
              <a:rPr lang="cs-CZ" dirty="0"/>
              <a:t>(zvedat)      </a:t>
            </a:r>
            <a:r>
              <a:rPr lang="cs-CZ" b="1" i="1" dirty="0"/>
              <a:t>c</a:t>
            </a:r>
            <a:r>
              <a:rPr lang="cs-CZ" i="1" dirty="0"/>
              <a:t>elt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i="1" dirty="0"/>
              <a:t>                                         </a:t>
            </a:r>
            <a:r>
              <a:rPr lang="cs-CZ" b="1" i="1" dirty="0" err="1"/>
              <a:t>g</a:t>
            </a:r>
            <a:r>
              <a:rPr lang="cs-CZ" i="1" dirty="0" err="1"/>
              <a:t>erti</a:t>
            </a:r>
            <a:r>
              <a:rPr lang="cs-CZ" i="1" dirty="0"/>
              <a:t>         </a:t>
            </a:r>
            <a:r>
              <a:rPr lang="cs-CZ" dirty="0"/>
              <a:t>(pít)             </a:t>
            </a:r>
            <a:r>
              <a:rPr lang="cs-CZ" b="1" dirty="0" err="1"/>
              <a:t>dz</a:t>
            </a:r>
            <a:r>
              <a:rPr lang="cs-CZ" dirty="0" err="1"/>
              <a:t>ert</a:t>
            </a:r>
            <a:endParaRPr lang="cs-CZ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i="1" dirty="0"/>
          </a:p>
        </p:txBody>
      </p:sp>
      <p:cxnSp>
        <p:nvCxnSpPr>
          <p:cNvPr id="22" name="Přímá spojnice se šipkou 21"/>
          <p:cNvCxnSpPr/>
          <p:nvPr/>
        </p:nvCxnSpPr>
        <p:spPr>
          <a:xfrm flipH="1">
            <a:off x="5186363" y="1600200"/>
            <a:ext cx="314325" cy="460420"/>
          </a:xfrm>
          <a:prstGeom prst="straightConnector1">
            <a:avLst/>
          </a:prstGeom>
          <a:ln w="603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se šipkou 26"/>
          <p:cNvCxnSpPr/>
          <p:nvPr/>
        </p:nvCxnSpPr>
        <p:spPr>
          <a:xfrm>
            <a:off x="6943725" y="1600200"/>
            <a:ext cx="228600" cy="46042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77766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50377"/>
            <a:ext cx="10515600" cy="675409"/>
          </a:xfrm>
        </p:spPr>
        <p:txBody>
          <a:bodyPr>
            <a:normAutofit fontScale="90000"/>
          </a:bodyPr>
          <a:lstStyle/>
          <a:p>
            <a:pPr algn="ctr"/>
            <a:r>
              <a:rPr lang="lt-LT" dirty="0"/>
              <a:t>V</a:t>
            </a:r>
            <a:r>
              <a:rPr lang="cs-CZ" dirty="0" err="1"/>
              <a:t>ýchodobaltské</a:t>
            </a:r>
            <a:r>
              <a:rPr lang="cs-CZ" dirty="0"/>
              <a:t> jazyky</a:t>
            </a:r>
            <a:r>
              <a:rPr lang="lt-LT" dirty="0"/>
              <a:t>: </a:t>
            </a:r>
            <a:r>
              <a:rPr lang="lt-LT" dirty="0" err="1"/>
              <a:t>litev</a:t>
            </a:r>
            <a:r>
              <a:rPr lang="cs-CZ" dirty="0" err="1"/>
              <a:t>ština</a:t>
            </a:r>
            <a:r>
              <a:rPr lang="cs-CZ" dirty="0"/>
              <a:t> a lotyština</a:t>
            </a:r>
          </a:p>
        </p:txBody>
      </p:sp>
      <p:pic>
        <p:nvPicPr>
          <p:cNvPr id="4" name="Obrázek 3" descr="Obsah obrázku text, Písmo, bílé, snímek obrazovky&#10;&#10;Popis byl vytvořen automaticky">
            <a:extLst>
              <a:ext uri="{FF2B5EF4-FFF2-40B4-BE49-F238E27FC236}">
                <a16:creationId xmlns:a16="http://schemas.microsoft.com/office/drawing/2014/main" id="{0C7B1D16-B07F-9D2F-7063-5ADBD62723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56362"/>
            <a:ext cx="12192000" cy="3945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01592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675409"/>
          </a:xfrm>
        </p:spPr>
        <p:txBody>
          <a:bodyPr>
            <a:normAutofit fontScale="90000"/>
          </a:bodyPr>
          <a:lstStyle/>
          <a:p>
            <a:pPr algn="ctr"/>
            <a:r>
              <a:rPr lang="lt-LT" dirty="0"/>
              <a:t>V</a:t>
            </a:r>
            <a:r>
              <a:rPr lang="cs-CZ" dirty="0" err="1"/>
              <a:t>ýchodobaltské</a:t>
            </a:r>
            <a:r>
              <a:rPr lang="cs-CZ" dirty="0"/>
              <a:t> jazyky</a:t>
            </a:r>
            <a:r>
              <a:rPr lang="lt-LT" dirty="0"/>
              <a:t>: </a:t>
            </a:r>
            <a:r>
              <a:rPr lang="lt-LT" dirty="0" err="1"/>
              <a:t>litev</a:t>
            </a:r>
            <a:r>
              <a:rPr lang="cs-CZ" dirty="0" err="1"/>
              <a:t>ština</a:t>
            </a:r>
            <a:r>
              <a:rPr lang="cs-CZ" dirty="0"/>
              <a:t> a lotyština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838200" y="1107580"/>
            <a:ext cx="10515600" cy="557655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b="1" dirty="0" err="1"/>
              <a:t>Východo</a:t>
            </a:r>
            <a:r>
              <a:rPr lang="cs-CZ" b="1" dirty="0"/>
              <a:t>-baltština</a:t>
            </a:r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/>
              <a:t>Litevština               Lotyština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/>
              <a:t>                                        </a:t>
            </a:r>
            <a:r>
              <a:rPr lang="cs-CZ" i="1" dirty="0"/>
              <a:t>  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i="1" dirty="0"/>
              <a:t>     </a:t>
            </a:r>
            <a:r>
              <a:rPr lang="cs-CZ" b="1" dirty="0"/>
              <a:t>Krácení koncovek:</a:t>
            </a:r>
            <a:r>
              <a:rPr lang="cs-CZ" dirty="0"/>
              <a:t>          NE                                ANO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/>
              <a:t>                                              </a:t>
            </a:r>
            <a:r>
              <a:rPr lang="cs-CZ" dirty="0" err="1"/>
              <a:t>vyr</a:t>
            </a:r>
            <a:r>
              <a:rPr lang="cs-CZ" b="1" dirty="0" err="1"/>
              <a:t>as</a:t>
            </a:r>
            <a:r>
              <a:rPr lang="cs-CZ" dirty="0"/>
              <a:t>       </a:t>
            </a:r>
            <a:r>
              <a:rPr lang="lt-LT" dirty="0"/>
              <a:t>(</a:t>
            </a:r>
            <a:r>
              <a:rPr lang="cs-CZ" dirty="0"/>
              <a:t>muž)             </a:t>
            </a:r>
            <a:r>
              <a:rPr lang="cs-CZ" dirty="0" err="1"/>
              <a:t>vīr</a:t>
            </a:r>
            <a:r>
              <a:rPr lang="cs-CZ" b="1" dirty="0" err="1"/>
              <a:t>s</a:t>
            </a:r>
            <a:endParaRPr lang="cs-CZ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b="1" dirty="0"/>
              <a:t>			             </a:t>
            </a:r>
            <a:r>
              <a:rPr lang="cs-CZ" dirty="0" err="1"/>
              <a:t>egl</a:t>
            </a:r>
            <a:r>
              <a:rPr lang="lt-LT" b="1" dirty="0"/>
              <a:t>ė</a:t>
            </a:r>
            <a:r>
              <a:rPr lang="lt-LT" dirty="0"/>
              <a:t>          </a:t>
            </a:r>
            <a:r>
              <a:rPr lang="cs-CZ" dirty="0"/>
              <a:t>(smrk)</a:t>
            </a:r>
            <a:r>
              <a:rPr lang="lt-LT" dirty="0"/>
              <a:t>           egl</a:t>
            </a:r>
            <a:r>
              <a:rPr lang="lt-LT" b="1" dirty="0"/>
              <a:t>e</a:t>
            </a:r>
            <a:endParaRPr lang="cs-CZ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lt-LT" dirty="0"/>
              <a:t>                                   </a:t>
            </a:r>
            <a:r>
              <a:rPr lang="cs-CZ" dirty="0"/>
              <a:t>     </a:t>
            </a:r>
            <a:r>
              <a:rPr lang="lt-LT" dirty="0"/>
              <a:t>   aš dar</a:t>
            </a:r>
            <a:r>
              <a:rPr lang="lt-LT" b="1" dirty="0"/>
              <a:t>au</a:t>
            </a:r>
            <a:r>
              <a:rPr lang="lt-LT" dirty="0"/>
              <a:t> </a:t>
            </a:r>
            <a:r>
              <a:rPr lang="cs-CZ" dirty="0"/>
              <a:t>  </a:t>
            </a:r>
            <a:r>
              <a:rPr lang="lt-LT" dirty="0"/>
              <a:t>(</a:t>
            </a:r>
            <a:r>
              <a:rPr lang="cs-CZ" dirty="0"/>
              <a:t>já dělám)     es dar</a:t>
            </a:r>
            <a:r>
              <a:rPr lang="cs-CZ" b="1" dirty="0"/>
              <a:t>u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i="1" dirty="0"/>
          </a:p>
        </p:txBody>
      </p:sp>
      <p:cxnSp>
        <p:nvCxnSpPr>
          <p:cNvPr id="22" name="Přímá spojnice se šipkou 21"/>
          <p:cNvCxnSpPr/>
          <p:nvPr/>
        </p:nvCxnSpPr>
        <p:spPr>
          <a:xfrm flipH="1">
            <a:off x="5186363" y="1600200"/>
            <a:ext cx="314325" cy="460420"/>
          </a:xfrm>
          <a:prstGeom prst="straightConnector1">
            <a:avLst/>
          </a:prstGeom>
          <a:ln w="603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se šipkou 26"/>
          <p:cNvCxnSpPr/>
          <p:nvPr/>
        </p:nvCxnSpPr>
        <p:spPr>
          <a:xfrm>
            <a:off x="6943725" y="1600200"/>
            <a:ext cx="228600" cy="46042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036976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369</Words>
  <Application>Microsoft Office PowerPoint</Application>
  <PresentationFormat>Širokoúhlá obrazovka</PresentationFormat>
  <Paragraphs>96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Motiv Office</vt:lpstr>
      <vt:lpstr>Prezentace aplikace PowerPoint</vt:lpstr>
      <vt:lpstr>Prezentace aplikace PowerPoint</vt:lpstr>
      <vt:lpstr>Prezentace aplikace PowerPoint</vt:lpstr>
      <vt:lpstr>Východobaltské a západobaltské jazyky</vt:lpstr>
      <vt:lpstr>Východobaltské jazyky: litevština a lotyština</vt:lpstr>
      <vt:lpstr>Východobaltské jazyky: litevština a lotyština</vt:lpstr>
      <vt:lpstr>Východobaltské jazyky: litevština a lotyština</vt:lpstr>
      <vt:lpstr>Východobaltské jazyky: litevština a lotyština</vt:lpstr>
      <vt:lpstr>Východobaltské jazyky: litevština a lotyština</vt:lpstr>
      <vt:lpstr>Východobaltské jazyky: litevština a lotyština</vt:lpstr>
      <vt:lpstr>Východobaltské jazyky: litevština a lotyština</vt:lpstr>
    </vt:vector>
  </TitlesOfParts>
  <Company>FFMU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Vaidas Šeferis</dc:creator>
  <cp:lastModifiedBy>Vaidas Šeferis</cp:lastModifiedBy>
  <cp:revision>92</cp:revision>
  <dcterms:created xsi:type="dcterms:W3CDTF">2017-04-02T07:56:29Z</dcterms:created>
  <dcterms:modified xsi:type="dcterms:W3CDTF">2024-05-13T07:17:34Z</dcterms:modified>
</cp:coreProperties>
</file>