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20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1EF959-576E-4685-99EC-B28F427070F6}" v="18" dt="2023-02-06T12:36:29.3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28" autoAdjust="0"/>
    <p:restoredTop sz="94660"/>
  </p:normalViewPr>
  <p:slideViewPr>
    <p:cSldViewPr snapToGrid="0">
      <p:cViewPr varScale="1">
        <p:scale>
          <a:sx n="82" d="100"/>
          <a:sy n="82" d="100"/>
        </p:scale>
        <p:origin x="4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175BFD-24EE-4358-A259-6EC372A1F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D7CC28-EBDF-42AC-B51C-979B5B3E2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601F18-9C00-4EF2-AAB6-497F8BAA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CBAF-F928-4A7A-9EC1-91CB4CAF20C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F9CBE4-7687-4A03-9D25-E0A9285B3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EAE02-4A40-48E1-8D79-EF50A04B8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C4A9-77E9-436E-A624-A1A84D6A06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74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2F219E-2A07-42C9-8A8C-3A494FDD4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5C9E2F-C085-49E4-BC92-FFC7E1CFA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7EA424-F319-407D-9AE0-6E56373DC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CBAF-F928-4A7A-9EC1-91CB4CAF20C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B98B18-CE18-4D45-A86F-CA6B67D9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A5EC1C-AA19-47C6-8812-93A522735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C4A9-77E9-436E-A624-A1A84D6A06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57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9967B25-1ADF-4C55-BA30-AC3964BE5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115057-6ACC-4A82-AFF4-197261191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8E4C21-162F-4752-A079-13C23990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CBAF-F928-4A7A-9EC1-91CB4CAF20C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5E1D2B-1776-4B82-9859-59263F0BE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A22C12-0826-4F4A-9831-922540DA3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C4A9-77E9-436E-A624-A1A84D6A06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93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91AE9-4216-41DC-9DC7-A48698D8D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BE73B6-449F-4A4A-A8E4-2C418DD6D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0C39A4-9308-44E4-8438-556762FB8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CBAF-F928-4A7A-9EC1-91CB4CAF20C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189D49-531D-4C49-B64C-A98551F80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0D335B-902E-4A7F-B764-6C3EBB852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C4A9-77E9-436E-A624-A1A84D6A06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83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691CE-9982-47F0-AEB6-83C62BCD7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8DD0AC-0295-4233-BC34-405B4ECF3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18B08A-818C-4ECD-B8DB-5AE06E2CD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CBAF-F928-4A7A-9EC1-91CB4CAF20C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738187-580B-46A5-B733-5CFF8B31A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CD45A4-8C5E-49F4-A419-0C346650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C4A9-77E9-436E-A624-A1A84D6A06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54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58669A-A30B-40D4-9A07-F0F09C910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0A41EE-9B14-4BBE-989C-98B7602223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2A88BE-C494-4C32-81DB-A05955B53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55FAB7-20EF-45F7-8B1B-717CD623D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CBAF-F928-4A7A-9EC1-91CB4CAF20C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54A840-0027-4A2E-B498-A4AD39E8D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AB8829-E657-43BD-BAB2-868A6760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C4A9-77E9-436E-A624-A1A84D6A06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9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CC888B-2C67-41DC-A763-987B22B91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12885C-CE8D-41B1-B16B-E5D561016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D2FFBB-CEB9-49FD-A96E-7842423FA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AAC260A-B064-44EA-A65B-B36365355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41B0F4B-8BE2-4241-9D18-96F858E323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AC38102-D27B-481D-B931-242F07D77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CBAF-F928-4A7A-9EC1-91CB4CAF20C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2DFF771-0491-49AD-8339-D8800DF36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542E564-E47B-4061-9F8E-3E9BC2D51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C4A9-77E9-436E-A624-A1A84D6A06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30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C9941-B84F-410F-90B8-C6EE0DB56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B2D1D0-B831-4C7A-827B-FB51E4312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CBAF-F928-4A7A-9EC1-91CB4CAF20C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FBD198E-7232-474F-9934-0A5F61F78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954319-32F2-4735-90A8-6515048E0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C4A9-77E9-436E-A624-A1A84D6A06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0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43F2E1B-A74B-4C7A-92E4-11940610A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CBAF-F928-4A7A-9EC1-91CB4CAF20C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E71FB3-EB34-4A90-8FBD-347EC6340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9B3566-B4A9-4C25-A867-C6F1C55E7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C4A9-77E9-436E-A624-A1A84D6A06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47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EC6E3-25AA-4B72-9C58-9F455A176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EBA9D2-38C3-4801-9AD4-371599523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506BAB-BE3F-4D45-B5A1-EE05D8467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EF3511-9D8F-42E5-8A8D-2F701610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CBAF-F928-4A7A-9EC1-91CB4CAF20C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4E37FF-EBC3-4FE7-A494-4BB4E3D3D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04278F-1FAD-4906-83E7-4A4E0C4E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C4A9-77E9-436E-A624-A1A84D6A06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38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B8F657-5495-4DAA-A2BC-941F80258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3C6BD05-974B-44D4-B938-BDBC9BF611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7DEB77-4D2B-45B4-90DA-DF383BDDE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B870E7-182A-4158-B411-BD9B72A6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CBAF-F928-4A7A-9EC1-91CB4CAF20C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3328F3-234A-4F4F-BB40-EE3211D2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0537A6-6DCE-4FAF-AE50-6A9F83505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C4A9-77E9-436E-A624-A1A84D6A06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43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FA35BC1-41DB-4CD3-A2F9-921A7BB03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E17422-ADFC-4303-98EE-C97A61AA8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CD9983-6079-4827-A313-09F05A40C0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6CBAF-F928-4A7A-9EC1-91CB4CAF20C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EF86EB-821A-4D4D-9BF9-62351A86F2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2CE4A6-A306-4F33-8CEE-185B8CFA8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8C4A9-77E9-436E-A624-A1A84D6A06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0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/>
          <a:lstStyle/>
          <a:p>
            <a:r>
              <a:rPr lang="cs-CZ" dirty="0"/>
              <a:t>Činitelská vs. konatelská jména?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811084"/>
              </p:ext>
            </p:extLst>
          </p:nvPr>
        </p:nvGraphicFramePr>
        <p:xfrm>
          <a:off x="838200" y="1664547"/>
          <a:ext cx="10364504" cy="5339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22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82252">
                  <a:extLst>
                    <a:ext uri="{9D8B030D-6E8A-4147-A177-3AD203B41FA5}">
                      <a16:colId xmlns:a16="http://schemas.microsoft.com/office/drawing/2014/main" val="1324173252"/>
                    </a:ext>
                  </a:extLst>
                </a:gridCol>
              </a:tblGrid>
              <a:tr h="593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činitelská: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deverbální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konatelská: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denominální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93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-tel, hol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-č, stud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uj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-í-c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(í)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chem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-ik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-ář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kadeř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354844"/>
                  </a:ext>
                </a:extLst>
              </a:tr>
              <a:tr h="593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102198"/>
                  </a:ext>
                </a:extLst>
              </a:tr>
              <a:tr h="5933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jména míst: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deverbální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jména míst: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denominaální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961698"/>
                  </a:ext>
                </a:extLst>
              </a:tr>
              <a:tr h="5933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-dl(o), spál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-e-n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išt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(ě)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řed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-n(a), 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ohn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-išt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(ě)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47"/>
                  </a:ext>
                </a:extLst>
              </a:tr>
              <a:tr h="5933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6983807"/>
                  </a:ext>
                </a:extLst>
              </a:tr>
              <a:tr h="59330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?? soudce, vládce, chodec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937475"/>
                  </a:ext>
                </a:extLst>
              </a:tr>
              <a:tr h="59330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?? vazač – knihař – knihvazač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1458739"/>
                  </a:ext>
                </a:extLst>
              </a:tr>
              <a:tr h="593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115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158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903839"/>
          </a:xfrm>
        </p:spPr>
        <p:txBody>
          <a:bodyPr/>
          <a:lstStyle/>
          <a:p>
            <a:r>
              <a:rPr lang="cs-CZ" dirty="0"/>
              <a:t>Prefixy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801588"/>
              </p:ext>
            </p:extLst>
          </p:nvPr>
        </p:nvGraphicFramePr>
        <p:xfrm>
          <a:off x="838200" y="1664547"/>
          <a:ext cx="10364504" cy="5339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22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82252">
                  <a:extLst>
                    <a:ext uri="{9D8B030D-6E8A-4147-A177-3AD203B41FA5}">
                      <a16:colId xmlns:a16="http://schemas.microsoft.com/office/drawing/2014/main" val="1324173252"/>
                    </a:ext>
                  </a:extLst>
                </a:gridCol>
              </a:tblGrid>
              <a:tr h="59330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Jaký je vztah mezi délkou prefixu a morfologickou strukturou lexému?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93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354844"/>
                  </a:ext>
                </a:extLst>
              </a:tr>
              <a:tr h="593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u-činit, u-činěný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ú-činek, ú-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činkovat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ú-činný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102198"/>
                  </a:ext>
                </a:extLst>
              </a:tr>
              <a:tr h="5933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psat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za-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psání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za-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pisovač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zá-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pisník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zá-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pisné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961698"/>
                  </a:ext>
                </a:extLst>
              </a:tr>
              <a:tr h="5933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kládat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na-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kládka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na-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kladač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-klad,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ná-kladový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47"/>
                  </a:ext>
                </a:extLst>
              </a:tr>
              <a:tr h="5933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letění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vy-létávat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-let,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vý-letní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výlet-ovat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6983807"/>
                  </a:ext>
                </a:extLst>
              </a:tr>
              <a:tr h="59330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při-jímač, při-jímací, při-jatý              pří-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pří-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jemce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937475"/>
                  </a:ext>
                </a:extLst>
              </a:tr>
              <a:tr h="59330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1458739"/>
                  </a:ext>
                </a:extLst>
              </a:tr>
              <a:tr h="593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115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2559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115</Words>
  <Application>Microsoft Office PowerPoint</Application>
  <PresentationFormat>Širokoúhlá obrazovka</PresentationFormat>
  <Paragraphs>26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Činitelská vs. konatelská jména?</vt:lpstr>
      <vt:lpstr>Prefixy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</dc:title>
  <dc:creator>Markéta Ziková</dc:creator>
  <cp:lastModifiedBy>Markéta Ziková</cp:lastModifiedBy>
  <cp:revision>8</cp:revision>
  <dcterms:created xsi:type="dcterms:W3CDTF">2022-02-17T14:33:05Z</dcterms:created>
  <dcterms:modified xsi:type="dcterms:W3CDTF">2024-03-11T07:21:04Z</dcterms:modified>
</cp:coreProperties>
</file>