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D0BF9-9A96-57DB-A181-0E4D7EDAE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B67CCC-940F-21DB-5C18-1C2007C63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01F595-617F-34F1-FA41-234CCB74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3CF-DC23-4917-9362-CDA8F34F1BED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358CE9-FC57-7B22-FEFF-0E6AB6FE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AEA340-1156-88AE-A648-575CB14E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4B53-670C-48AE-AB94-07654CB2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16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87160B-23CA-9A17-33BD-F199A2C7B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FA4A9B-9C07-BFCD-DA1E-6C9322EE5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AA43C4-A705-DF42-5754-8ED2268D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3CF-DC23-4917-9362-CDA8F34F1BED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A9D8C3-2C9E-31B7-08CA-5929D1E8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7E31E2-DB14-3CE3-5449-12FB03C9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4B53-670C-48AE-AB94-07654CB2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11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ABBCFBE-ED31-863C-CEED-4D50690DC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9B4690-F43D-5A00-DDDE-2EE073D43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410290-D6FA-7E14-DB53-7B5D8E7A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3CF-DC23-4917-9362-CDA8F34F1BED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31D4AF-1421-6811-5911-3F6A74FE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D34471-969A-22F3-48A7-C5F5D82A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4B53-670C-48AE-AB94-07654CB2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2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B4B64B-CB32-2F52-10BF-F01A0C1FC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4753B5-8841-B413-63E3-A91904229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F5AFD4-6CE8-6AD7-A525-31630AA9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3CF-DC23-4917-9362-CDA8F34F1BED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E25A8A-B1BD-688D-1FEE-EDDB4652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75A1E8-BD24-59D7-5079-E089A496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4B53-670C-48AE-AB94-07654CB2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56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EF0A2-ACEF-0BB2-FC06-07EFE560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E5A3DF-B470-AFF9-2108-68C80BEC1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DEBF61-1A2C-E856-0F37-FA8F2F14A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3CF-DC23-4917-9362-CDA8F34F1BED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0031C8-5EF9-4912-B2F6-73A2326B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B80011-BE37-03DE-230B-66DDB1D0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4B53-670C-48AE-AB94-07654CB2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57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0BEDA-BD16-37BA-8BC9-5F06AD3F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629A3A-2BC0-23E6-B9EC-5347F864E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CF7AAB-C9CA-6A7F-BE2A-47980F8D9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093206-A2D2-862A-7F4C-BC06C60CA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3CF-DC23-4917-9362-CDA8F34F1BED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3CF861-AE63-2182-6EF3-BBA0E2D9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5D941E-E078-9B7A-0B65-D3CE1830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4B53-670C-48AE-AB94-07654CB2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1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D4FE6-1B8D-D66F-C5A4-31A4A8103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B18469-9C90-F4DB-0969-4DD3FAEE4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79BC4E-C485-D336-4D2C-D08869AC1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C590715-C72C-8079-DB72-5CBC2D179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DA2B20D-EEEA-9940-0B02-BE619AD45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42E8BB2-BD4D-22E0-3E4D-56542AD2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3CF-DC23-4917-9362-CDA8F34F1BED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B4F073E-3124-4C91-FC33-B7A06155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6AF5EE0-C191-84AF-EACD-B1CE44282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4B53-670C-48AE-AB94-07654CB2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57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581456-81AD-08A8-F093-3C425187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92BD3B1-0F88-8F09-C68E-6B8C398AF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3CF-DC23-4917-9362-CDA8F34F1BED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F3C3F5-DBCD-3734-BCB7-A9DBF9DB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BC9FFD-64DF-CE1C-3919-19A6F7EBE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4B53-670C-48AE-AB94-07654CB2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76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C32C46F-ECA0-CC4B-D13D-C8E57D4CE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3CF-DC23-4917-9362-CDA8F34F1BED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26956FE-51DB-1B9B-1D8F-BA694E56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1C8D14D-BB8C-D146-B493-70AB5BFD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4B53-670C-48AE-AB94-07654CB2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22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D0352E-F196-B9A5-117F-367557D8E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6775EA-136B-05F1-C6FC-673DFC64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41F7D6D-8ED5-9FD9-BE76-0601A4912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1261FF-F0EA-6531-65B1-B8F1C2BE5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3CF-DC23-4917-9362-CDA8F34F1BED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C2633A-897D-2101-CF05-2CD0F7BA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AB2EE4-E769-3E18-9C3B-274884C5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4B53-670C-48AE-AB94-07654CB2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44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B6825A-C964-3DFD-4651-5969C21F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C301322-FC13-B8AA-9A9A-A098208D1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E5848AE-3D74-0C0B-A659-3A16ABD18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0D2847-66B7-A1EE-3B36-E5DA016DA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3CF-DC23-4917-9362-CDA8F34F1BED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7589AC-C937-9E4F-1A50-62F931EC7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D1CF02-1BA4-45CC-C174-1ED238A4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4B53-670C-48AE-AB94-07654CB2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67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9054F40-B5BD-2E74-0F04-55314D99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A3E64A-E15F-C633-443B-3224FA2CC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2939A6-EDD3-6162-ED1E-9DE0545DD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663CF-DC23-4917-9362-CDA8F34F1BED}" type="datetimeFigureOut">
              <a:rPr lang="cs-CZ" smtClean="0"/>
              <a:t>22.04.2024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2529FB-36B1-DE78-081A-AA18FEB4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E439E7-7500-1914-2ECC-3EB07C0E7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8C4B53-670C-48AE-AB94-07654CB265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2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Cz0IoSC0I4k&amp;ab_channel=JuLing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06536-3D18-A919-5AE1-CBBD685ED7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Navajo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8D974C-9A8D-A216-F854-F1FA0923D3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[</a:t>
            </a:r>
            <a:r>
              <a:rPr lang="en-GB" dirty="0" err="1"/>
              <a:t>navaho</a:t>
            </a:r>
            <a:r>
              <a:rPr lang="en-GB" dirty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391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94F7F3-EF2D-E1D6-FEB4-2BC9CA7F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Navajo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11144B-CFDE-6B6F-9889-42E8FEAAF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https://www.youtube.com/watch?v=Cz0IoSC0I4k&amp;ab_channel=JuLingo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co říká (od 0:33):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překlad do ENG: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096600-DE9C-D623-974B-74E5C4728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590" y="3252317"/>
            <a:ext cx="6629975" cy="12650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8621AC5-CEB4-7F4E-EBB7-A812D7EBF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590" y="4745123"/>
            <a:ext cx="6652837" cy="12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7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82ECF1-43AB-2DC6-8DB2-D48ED6583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Navajo</a:t>
            </a:r>
            <a:endParaRPr lang="cs-CZ" dirty="0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1AFFFAB9-FBAF-B4B7-6F08-D071F9AEEB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43" y="271321"/>
            <a:ext cx="8099857" cy="63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24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419A0-AF37-63E6-0607-389CF028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Navajo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8C138B-26F2-99B8-D384-E32EA0D3F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https://navajo.unm.edu/dinesound/html/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CAD0A5-9B68-1650-71C5-0FB1C6F7F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46389"/>
            <a:ext cx="3285439" cy="247612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82FB537-E40B-8C34-A8BD-F84B4ABF2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906" y="2646388"/>
            <a:ext cx="3285438" cy="136412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22FDA32-FC02-F061-1708-F7BCD5259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611" y="2646388"/>
            <a:ext cx="3385473" cy="328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0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C26422-E0B3-61EC-AE79-035867A0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1A57AB-FC0A-AC52-C6E6-B7A1EB83D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97EE13-2A28-DE98-9B3A-B67A1ACF5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81" y="0"/>
            <a:ext cx="9291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85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2B52C-CC7A-C315-51B6-F109F009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Navajo </a:t>
            </a:r>
            <a:r>
              <a:rPr lang="cs-CZ" dirty="0"/>
              <a:t>(wiki)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07066F-D70E-BA9C-6495-54696815A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F14B38A-A0A4-4D79-0B3C-845EC01F7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86" y="1432334"/>
            <a:ext cx="9398410" cy="49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3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2B52C-CC7A-C315-51B6-F109F009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Navajo </a:t>
            </a:r>
            <a:r>
              <a:rPr lang="cs-CZ" dirty="0"/>
              <a:t>(wiki)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07066F-D70E-BA9C-6495-54696815A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F14B38A-A0A4-4D79-0B3C-845EC01F7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86" y="1432334"/>
            <a:ext cx="9398410" cy="4900241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5B448DB-0AF4-B83A-6C1E-D498036306EE}"/>
              </a:ext>
            </a:extLst>
          </p:cNvPr>
          <p:cNvSpPr/>
          <p:nvPr/>
        </p:nvSpPr>
        <p:spPr>
          <a:xfrm>
            <a:off x="2644877" y="2271252"/>
            <a:ext cx="1327355" cy="924232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B0C319A-6896-40B9-04AB-3569ACC0603C}"/>
              </a:ext>
            </a:extLst>
          </p:cNvPr>
          <p:cNvSpPr/>
          <p:nvPr/>
        </p:nvSpPr>
        <p:spPr>
          <a:xfrm>
            <a:off x="2644877" y="5408343"/>
            <a:ext cx="1327355" cy="924232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22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2B52C-CC7A-C315-51B6-F109F009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Navajo </a:t>
            </a:r>
            <a:r>
              <a:rPr lang="cs-CZ" dirty="0"/>
              <a:t>(wiki)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07066F-D70E-BA9C-6495-54696815A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F14B38A-A0A4-4D79-0B3C-845EC01F7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86" y="1432334"/>
            <a:ext cx="9398410" cy="4900241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5B448DB-0AF4-B83A-6C1E-D498036306EE}"/>
              </a:ext>
            </a:extLst>
          </p:cNvPr>
          <p:cNvSpPr/>
          <p:nvPr/>
        </p:nvSpPr>
        <p:spPr>
          <a:xfrm>
            <a:off x="2654709" y="3185652"/>
            <a:ext cx="1327355" cy="1317522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1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2B52C-CC7A-C315-51B6-F109F009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Navajo </a:t>
            </a:r>
            <a:r>
              <a:rPr lang="cs-CZ" dirty="0"/>
              <a:t>(wiki)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07066F-D70E-BA9C-6495-54696815A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F14B38A-A0A4-4D79-0B3C-845EC01F7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86" y="1432334"/>
            <a:ext cx="9398410" cy="4900241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5B448DB-0AF4-B83A-6C1E-D498036306EE}"/>
              </a:ext>
            </a:extLst>
          </p:cNvPr>
          <p:cNvSpPr/>
          <p:nvPr/>
        </p:nvSpPr>
        <p:spPr>
          <a:xfrm>
            <a:off x="2694038" y="4522839"/>
            <a:ext cx="1219201" cy="902827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073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2B52C-CC7A-C315-51B6-F109F009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Navajo </a:t>
            </a:r>
            <a:r>
              <a:rPr lang="cs-CZ" dirty="0"/>
              <a:t>(wiki)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07066F-D70E-BA9C-6495-54696815A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F14B38A-A0A4-4D79-0B3C-845EC01F7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86" y="1432334"/>
            <a:ext cx="9398410" cy="4900241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5B448DB-0AF4-B83A-6C1E-D498036306EE}"/>
              </a:ext>
            </a:extLst>
          </p:cNvPr>
          <p:cNvSpPr/>
          <p:nvPr/>
        </p:nvSpPr>
        <p:spPr>
          <a:xfrm>
            <a:off x="9271818" y="3628103"/>
            <a:ext cx="501447" cy="2241755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0046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68</Words>
  <Application>Microsoft Office PowerPoint</Application>
  <PresentationFormat>Širokoúhlá obrazovka</PresentationFormat>
  <Paragraphs>17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Motiv Office</vt:lpstr>
      <vt:lpstr>Navajo</vt:lpstr>
      <vt:lpstr>Navajo</vt:lpstr>
      <vt:lpstr>Navajo</vt:lpstr>
      <vt:lpstr>Prezentace aplikace PowerPoint</vt:lpstr>
      <vt:lpstr>Navajo (wiki)</vt:lpstr>
      <vt:lpstr>Navajo (wiki)</vt:lpstr>
      <vt:lpstr>Navajo (wiki)</vt:lpstr>
      <vt:lpstr>Navajo (wiki)</vt:lpstr>
      <vt:lpstr>Navajo (wiki)</vt:lpstr>
      <vt:lpstr>Navajo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Navajo</dc:title>
  <dc:creator>Anna Poĺomská</dc:creator>
  <cp:lastModifiedBy>Anna Poĺomská</cp:lastModifiedBy>
  <cp:revision>1</cp:revision>
  <dcterms:created xsi:type="dcterms:W3CDTF">2024-04-22T10:25:00Z</dcterms:created>
  <dcterms:modified xsi:type="dcterms:W3CDTF">2024-04-22T12:04:52Z</dcterms:modified>
</cp:coreProperties>
</file>