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F6F8F-38D9-4136-8A1F-2187FAC5F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CDE0D8-286F-4D3F-B584-63B33123E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3DDB89-0C9E-44B7-A6FF-9793A808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BFE978-084C-4281-9113-31A4DD7B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CC3F1A-5CFD-479D-8B75-99595C3E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4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878B0-C8A1-4D65-A205-D4DED56E2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345A8A-732D-48BA-B0E7-938D53785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D5C14-326F-4C83-8096-4756D9DD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D5F329-3EDE-4E9B-91C0-4C912C6F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93F6AF-6FBB-44E3-85B0-53780B8C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8BD37A5-5791-47FA-8ED1-DA01F025A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2CED99-A3D0-42F6-B3C4-07D229EAD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C2CEF3-1FB0-4E7A-97F4-D76F0EACF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C628A-CF49-4AB6-82C3-31995599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2A79CE-BF81-4701-A6F2-10DE62FAC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5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2F7E2C-E672-4D6F-9B0A-B103633D3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1AA8DD-5BC3-4953-BDBA-7372D5DD7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3BBC0C-D2A6-4E6C-938E-1B4610E31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895278-4E34-4948-8BC2-DFF31F95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02DC32-E66C-4C41-AC8E-DE8DA35F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5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CB3E2-C5AE-4CEB-930C-63E44E10D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78F143-2E2F-4437-9BB8-97FD4D8B8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179D89-609A-473A-AEA9-A2D256A6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243EE5-F99C-496C-8692-17A3DC9E0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8FD066-79DC-4A59-8CF4-5E422113A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1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7BD8D-4C49-45B6-9329-D9160868D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0DCF60-F45B-4829-A1D7-AA5B3FB0C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0BE66CD-B717-4A1A-8427-479BA99AF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B42336-2D36-46D3-884B-E5B307F4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1A11EE-B5C0-4EA4-87ED-26A22C28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4CC6FE-BCAF-4641-BA57-A45E974B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9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1B1A3-BFA7-4AD9-BEFB-F29BC83F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B04C71-6367-4325-A52F-346053B4B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1A0670-D104-47F9-8E3D-048BFA4A2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BCD84F7-AC62-4A5E-B9C4-98A85F3FB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6734C35-E1E4-471C-8E2C-3CFF6B75B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BD04B5-65D3-409B-9896-E249EB8A3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E9E7D56-F54C-4824-B43F-776CEFF5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8244FE6-1F66-491D-8083-6048DFC60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B1919-CFA0-4469-9B8B-DAB8DBF65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BF812FC-DC2C-4A7D-A397-3658E1300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6D6017-527E-4310-8FB7-BBDFFEFFE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9BDFF2-5AE0-4B80-9385-277E7B68B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3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C4C5E6-6E6A-4723-96AE-0FC915A4F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9A328A-E8C4-4AA6-A583-67AF59C4C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B63CE2-7234-4118-9574-F946F958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7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F359E-0A1A-4CA7-97D2-8260CB94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F7B734-BB61-4FB3-BECB-F7A621A65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271E83-99A7-442E-9931-C2AB89D69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85C30E-3462-4C8C-8954-D096AC865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DAC51E-F7E2-4E4D-9F1C-8692390A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273BE3-5E5F-4D46-BBD2-D6E4DA80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5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140CE8-9A81-4F7F-9C43-031B5AA62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6EE3960-A2F3-4B0A-9CB6-E0B8EA57D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9579EF-3A56-4B3B-97C2-617FF9DF9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732074-8189-4121-AD7E-6CEA37BA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E3D184-06F2-46DB-A119-2166953C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B72981-9F1E-4C27-BE27-F2543E18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0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71F0E0F-E4D8-4E28-8AB6-520B54D08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75B2C6-C4D3-444C-90E8-0F7A5E472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7CB231-96B5-4A15-B766-D22D735F2C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F30C-679E-4716-98B5-AEBCC27AE6A5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EEAD7B-5CE1-44E2-94F6-FC6CD2EDF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C3D951-D020-4A22-A6B7-5173A0D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50123-2073-44D6-BA20-A53D5D93A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3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A2E228-4ACA-4735-AB97-76035C1BE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Experiment</a:t>
            </a:r>
            <a:br>
              <a:rPr lang="cs-CZ" dirty="0"/>
            </a:br>
            <a:r>
              <a:rPr lang="cs-CZ" dirty="0"/>
              <a:t>s českými </a:t>
            </a:r>
            <a:r>
              <a:rPr lang="cs-CZ" dirty="0" err="1"/>
              <a:t>klitiky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E1D46E-C0DD-49B4-A98A-9AE184C37A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4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EB240-BC2E-473C-AB13-02159BED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víme o </a:t>
            </a:r>
            <a:r>
              <a:rPr lang="cs-CZ" dirty="0" err="1"/>
              <a:t>kliticích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3DA590-5D2D-4B77-A74B-80D247EA2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druhé pozici ve větě – fonologicky/ syntakticky</a:t>
            </a:r>
          </a:p>
          <a:p>
            <a:endParaRPr lang="cs-CZ" dirty="0"/>
          </a:p>
          <a:p>
            <a:r>
              <a:rPr lang="cs-CZ" dirty="0"/>
              <a:t>některé vlastnosti </a:t>
            </a:r>
            <a:r>
              <a:rPr lang="cs-CZ" b="1" dirty="0"/>
              <a:t>sufixů</a:t>
            </a:r>
            <a:r>
              <a:rPr lang="cs-CZ" dirty="0"/>
              <a:t> – jsou k něčemu připojené, něco rozvíjí</a:t>
            </a:r>
          </a:p>
          <a:p>
            <a:endParaRPr lang="cs-CZ" dirty="0"/>
          </a:p>
          <a:p>
            <a:r>
              <a:rPr lang="cs-CZ" dirty="0"/>
              <a:t>některé vlastnosti </a:t>
            </a:r>
            <a:r>
              <a:rPr lang="cs-CZ" b="1" dirty="0"/>
              <a:t>celých slov </a:t>
            </a:r>
            <a:r>
              <a:rPr lang="cs-CZ" dirty="0"/>
              <a:t>– mají vlastní funkci (např. předmět)</a:t>
            </a:r>
          </a:p>
        </p:txBody>
      </p:sp>
    </p:spTree>
    <p:extLst>
      <p:ext uri="{BB962C8B-B14F-4D97-AF65-F5344CB8AC3E}">
        <p14:creationId xmlns:p14="http://schemas.microsoft.com/office/powerpoint/2010/main" val="250869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B1868-34EF-4ABB-9E9A-EE37A642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otázka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F3C74E-CD99-4E49-A7CF-BE33F2A31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72801" cy="4351338"/>
          </a:xfrm>
        </p:spPr>
        <p:txBody>
          <a:bodyPr>
            <a:normAutofit/>
          </a:bodyPr>
          <a:lstStyle/>
          <a:p>
            <a:r>
              <a:rPr lang="cs-CZ" dirty="0"/>
              <a:t>jestliže jsou více jako sufixy, budou si vybírat, k čemu se chtějí připojit</a:t>
            </a:r>
          </a:p>
          <a:p>
            <a:r>
              <a:rPr lang="cs-CZ" dirty="0"/>
              <a:t>jestliže jsou více jako samostatná slova, bude jedno, co je na první pozici</a:t>
            </a:r>
          </a:p>
          <a:p>
            <a:endParaRPr lang="cs-CZ" dirty="0"/>
          </a:p>
          <a:p>
            <a:r>
              <a:rPr lang="cs-CZ" dirty="0"/>
              <a:t>čeština má volný slovosled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na první pozici může být: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SUBJEKT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OBJEKT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SLOVESO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ADVERBIUM			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Budou se výsledky lišit pro tyto kategorie?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838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99BA9-496E-4479-BDAB-B94589584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pozorovat toto (ne)připojování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FFED3D-43DE-4B2B-B25E-602091412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fonologické procesy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uvnitř slova (jako sufix?)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na hranici slova (jako samostatné slovo?)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ASIMILACE ZNĚLOSTI</a:t>
            </a:r>
          </a:p>
          <a:p>
            <a:r>
              <a:rPr lang="cs-CZ" dirty="0">
                <a:solidFill>
                  <a:srgbClr val="0070C0"/>
                </a:solidFill>
              </a:rPr>
              <a:t>DEGEMINACE</a:t>
            </a:r>
          </a:p>
          <a:p>
            <a:r>
              <a:rPr lang="cs-CZ" dirty="0">
                <a:solidFill>
                  <a:srgbClr val="00B050"/>
                </a:solidFill>
              </a:rPr>
              <a:t>ZTRÁTA ZNĚLOSTI</a:t>
            </a:r>
          </a:p>
          <a:p>
            <a:r>
              <a:rPr lang="cs-CZ" dirty="0">
                <a:solidFill>
                  <a:srgbClr val="00B050"/>
                </a:solidFill>
              </a:rPr>
              <a:t>ZACHOVÁNÍ GEMINÁTY</a:t>
            </a:r>
          </a:p>
          <a:p>
            <a:r>
              <a:rPr lang="cs-CZ" dirty="0"/>
              <a:t>PŘÍZVUK?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41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614DC-32A9-4028-8A57-5AADC330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všechno brát v potaz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A0458-F4E5-4A6D-ABC0-BB52388CB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</a:t>
            </a:r>
            <a:r>
              <a:rPr lang="cs-CZ" dirty="0" err="1"/>
              <a:t>klitiky</a:t>
            </a:r>
            <a:r>
              <a:rPr lang="cs-CZ" dirty="0"/>
              <a:t> vybrat</a:t>
            </a:r>
          </a:p>
          <a:p>
            <a:r>
              <a:rPr lang="cs-CZ" dirty="0"/>
              <a:t>ne všechny </a:t>
            </a:r>
            <a:r>
              <a:rPr lang="cs-CZ" dirty="0" err="1"/>
              <a:t>klitiky</a:t>
            </a:r>
            <a:r>
              <a:rPr lang="cs-CZ" dirty="0"/>
              <a:t> jsou vždy </a:t>
            </a:r>
            <a:r>
              <a:rPr lang="cs-CZ" dirty="0" err="1"/>
              <a:t>klitiky</a:t>
            </a:r>
            <a:r>
              <a:rPr lang="cs-CZ" dirty="0"/>
              <a:t> (</a:t>
            </a:r>
            <a:r>
              <a:rPr lang="cs-CZ" i="1" dirty="0"/>
              <a:t>nás</a:t>
            </a:r>
            <a:r>
              <a:rPr lang="cs-CZ" dirty="0"/>
              <a:t>, </a:t>
            </a:r>
            <a:r>
              <a:rPr lang="cs-CZ" i="1" dirty="0"/>
              <a:t>vás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vybrali jsme pronominální </a:t>
            </a:r>
            <a:r>
              <a:rPr lang="cs-CZ" dirty="0" err="1"/>
              <a:t>klitiky</a:t>
            </a:r>
            <a:r>
              <a:rPr lang="cs-CZ" dirty="0"/>
              <a:t> – </a:t>
            </a:r>
            <a:r>
              <a:rPr lang="cs-CZ" i="1" dirty="0"/>
              <a:t>ho, mi, ti, mu</a:t>
            </a:r>
          </a:p>
          <a:p>
            <a:pPr marL="0" indent="0">
              <a:buNone/>
            </a:pPr>
            <a:r>
              <a:rPr lang="cs-CZ" i="1" dirty="0"/>
              <a:t>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350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10E7D-70AC-45C5-ABC3-4230638E1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všechno brát v potaz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50763C-6754-4BD5-AF82-6E773F0A7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syntaktickou kategorii první pozice:</a:t>
            </a:r>
          </a:p>
          <a:p>
            <a:pPr lvl="1"/>
            <a:r>
              <a:rPr lang="cs-CZ" dirty="0"/>
              <a:t>subjekt</a:t>
            </a:r>
          </a:p>
          <a:p>
            <a:pPr lvl="1"/>
            <a:r>
              <a:rPr lang="cs-CZ" dirty="0"/>
              <a:t>objekt</a:t>
            </a:r>
          </a:p>
          <a:p>
            <a:pPr lvl="1"/>
            <a:r>
              <a:rPr lang="cs-CZ" dirty="0"/>
              <a:t>sloveso</a:t>
            </a:r>
          </a:p>
          <a:p>
            <a:pPr lvl="1"/>
            <a:r>
              <a:rPr lang="cs-CZ" dirty="0"/>
              <a:t>adverbium</a:t>
            </a:r>
          </a:p>
          <a:p>
            <a:endParaRPr lang="cs-CZ" dirty="0"/>
          </a:p>
          <a:p>
            <a:r>
              <a:rPr lang="cs-CZ" dirty="0"/>
              <a:t>fonologické vlastnosti slova na první pozici:</a:t>
            </a:r>
          </a:p>
          <a:p>
            <a:pPr lvl="1"/>
            <a:r>
              <a:rPr lang="cs-CZ" dirty="0"/>
              <a:t>na co toto slovo končí (vokál, typ konsonantu)</a:t>
            </a:r>
          </a:p>
          <a:p>
            <a:pPr lvl="1"/>
            <a:r>
              <a:rPr lang="cs-CZ" dirty="0"/>
              <a:t>kolik má slabik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3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81CA8-908D-4A46-8609-76537EBE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všechno brát v potaz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9A9975-CDCC-4D18-8ACA-F41DAAFEA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kontrolní jednotky:</a:t>
            </a:r>
          </a:p>
          <a:p>
            <a:pPr lvl="1"/>
            <a:r>
              <a:rPr lang="cs-CZ" dirty="0"/>
              <a:t>sufixy</a:t>
            </a:r>
          </a:p>
          <a:p>
            <a:pPr lvl="1"/>
            <a:r>
              <a:rPr lang="cs-CZ" dirty="0"/>
              <a:t>celá slova</a:t>
            </a:r>
          </a:p>
          <a:p>
            <a:endParaRPr lang="cs-CZ" dirty="0"/>
          </a:p>
          <a:p>
            <a:r>
              <a:rPr lang="cs-CZ" dirty="0"/>
              <a:t>výplňkový materiál</a:t>
            </a:r>
          </a:p>
        </p:txBody>
      </p:sp>
    </p:spTree>
    <p:extLst>
      <p:ext uri="{BB962C8B-B14F-4D97-AF65-F5344CB8AC3E}">
        <p14:creationId xmlns:p14="http://schemas.microsoft.com/office/powerpoint/2010/main" val="1628328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212</Words>
  <Application>Microsoft Office PowerPoint</Application>
  <PresentationFormat>Širokoúhlá obrazovka</PresentationFormat>
  <Paragraphs>48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Experiment s českými klitiky</vt:lpstr>
      <vt:lpstr>Co víme o kliticích</vt:lpstr>
      <vt:lpstr>Výzkumná otázka</vt:lpstr>
      <vt:lpstr>Jak pozorovat toto (ne)připojování</vt:lpstr>
      <vt:lpstr>Co všechno brát v potaz</vt:lpstr>
      <vt:lpstr>Co všechno brát v potaz</vt:lpstr>
      <vt:lpstr>Co všechno brát v potaz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s pronominálními klitiky</dc:title>
  <dc:creator>Anna Poĺomská</dc:creator>
  <cp:lastModifiedBy>Anna Poĺomská</cp:lastModifiedBy>
  <cp:revision>4</cp:revision>
  <dcterms:created xsi:type="dcterms:W3CDTF">2024-05-13T08:51:05Z</dcterms:created>
  <dcterms:modified xsi:type="dcterms:W3CDTF">2024-05-13T09:15:28Z</dcterms:modified>
</cp:coreProperties>
</file>