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bora Vlčková" userId="4dd52f0eafd6c64c" providerId="LiveId" clId="{811BA4DF-7F2C-4AA3-9B98-E7F32C05C00A}"/>
    <pc:docChg chg="undo redo custSel addSld modSld sldOrd">
      <pc:chgData name="Barbora Vlčková" userId="4dd52f0eafd6c64c" providerId="LiveId" clId="{811BA4DF-7F2C-4AA3-9B98-E7F32C05C00A}" dt="2024-04-02T11:02:55.446" v="555" actId="20577"/>
      <pc:docMkLst>
        <pc:docMk/>
      </pc:docMkLst>
      <pc:sldChg chg="modSp">
        <pc:chgData name="Barbora Vlčková" userId="4dd52f0eafd6c64c" providerId="LiveId" clId="{811BA4DF-7F2C-4AA3-9B98-E7F32C05C00A}" dt="2024-04-01T22:40:01.191" v="553"/>
        <pc:sldMkLst>
          <pc:docMk/>
          <pc:sldMk cId="1959747618" sldId="256"/>
        </pc:sldMkLst>
        <pc:spChg chg="mod">
          <ac:chgData name="Barbora Vlčková" userId="4dd52f0eafd6c64c" providerId="LiveId" clId="{811BA4DF-7F2C-4AA3-9B98-E7F32C05C00A}" dt="2024-04-01T22:40:01.191" v="553"/>
          <ac:spMkLst>
            <pc:docMk/>
            <pc:sldMk cId="1959747618" sldId="256"/>
            <ac:spMk id="2" creationId="{893E19F2-440B-325B-BCA0-28B2D78964D6}"/>
          </ac:spMkLst>
        </pc:spChg>
        <pc:spChg chg="mod">
          <ac:chgData name="Barbora Vlčková" userId="4dd52f0eafd6c64c" providerId="LiveId" clId="{811BA4DF-7F2C-4AA3-9B98-E7F32C05C00A}" dt="2024-04-01T22:40:01.191" v="553"/>
          <ac:spMkLst>
            <pc:docMk/>
            <pc:sldMk cId="1959747618" sldId="256"/>
            <ac:spMk id="3" creationId="{6B9BACC3-2035-206E-A872-38A4A0EB42D7}"/>
          </ac:spMkLst>
        </pc:spChg>
      </pc:sldChg>
      <pc:sldChg chg="modSp mod">
        <pc:chgData name="Barbora Vlčková" userId="4dd52f0eafd6c64c" providerId="LiveId" clId="{811BA4DF-7F2C-4AA3-9B98-E7F32C05C00A}" dt="2024-04-02T06:42:34.254" v="554" actId="114"/>
        <pc:sldMkLst>
          <pc:docMk/>
          <pc:sldMk cId="1321328326" sldId="257"/>
        </pc:sldMkLst>
        <pc:spChg chg="mod">
          <ac:chgData name="Barbora Vlčková" userId="4dd52f0eafd6c64c" providerId="LiveId" clId="{811BA4DF-7F2C-4AA3-9B98-E7F32C05C00A}" dt="2024-04-01T22:40:01.191" v="553"/>
          <ac:spMkLst>
            <pc:docMk/>
            <pc:sldMk cId="1321328326" sldId="257"/>
            <ac:spMk id="2" creationId="{CC868382-6632-FE39-82FC-25926483D887}"/>
          </ac:spMkLst>
        </pc:spChg>
        <pc:spChg chg="mod">
          <ac:chgData name="Barbora Vlčková" userId="4dd52f0eafd6c64c" providerId="LiveId" clId="{811BA4DF-7F2C-4AA3-9B98-E7F32C05C00A}" dt="2024-04-02T06:42:34.254" v="554" actId="114"/>
          <ac:spMkLst>
            <pc:docMk/>
            <pc:sldMk cId="1321328326" sldId="257"/>
            <ac:spMk id="3" creationId="{8DD7EE42-55B3-4483-2FAA-BE7812153880}"/>
          </ac:spMkLst>
        </pc:spChg>
      </pc:sldChg>
      <pc:sldChg chg="modSp mod">
        <pc:chgData name="Barbora Vlčková" userId="4dd52f0eafd6c64c" providerId="LiveId" clId="{811BA4DF-7F2C-4AA3-9B98-E7F32C05C00A}" dt="2024-04-01T22:40:01.191" v="553"/>
        <pc:sldMkLst>
          <pc:docMk/>
          <pc:sldMk cId="1788192076" sldId="258"/>
        </pc:sldMkLst>
        <pc:spChg chg="mod">
          <ac:chgData name="Barbora Vlčková" userId="4dd52f0eafd6c64c" providerId="LiveId" clId="{811BA4DF-7F2C-4AA3-9B98-E7F32C05C00A}" dt="2024-04-01T22:40:01.191" v="553"/>
          <ac:spMkLst>
            <pc:docMk/>
            <pc:sldMk cId="1788192076" sldId="258"/>
            <ac:spMk id="2" creationId="{EE08B9BE-5E2F-6D43-3BEF-1517E138B578}"/>
          </ac:spMkLst>
        </pc:spChg>
        <pc:spChg chg="mod">
          <ac:chgData name="Barbora Vlčková" userId="4dd52f0eafd6c64c" providerId="LiveId" clId="{811BA4DF-7F2C-4AA3-9B98-E7F32C05C00A}" dt="2024-04-01T22:40:01.191" v="553"/>
          <ac:spMkLst>
            <pc:docMk/>
            <pc:sldMk cId="1788192076" sldId="258"/>
            <ac:spMk id="3" creationId="{A280C173-E635-50ED-5E51-F45CCB149BEB}"/>
          </ac:spMkLst>
        </pc:spChg>
      </pc:sldChg>
      <pc:sldChg chg="modSp mod">
        <pc:chgData name="Barbora Vlčková" userId="4dd52f0eafd6c64c" providerId="LiveId" clId="{811BA4DF-7F2C-4AA3-9B98-E7F32C05C00A}" dt="2024-04-02T11:02:55.446" v="555" actId="20577"/>
        <pc:sldMkLst>
          <pc:docMk/>
          <pc:sldMk cId="2313794023" sldId="259"/>
        </pc:sldMkLst>
        <pc:spChg chg="mod">
          <ac:chgData name="Barbora Vlčková" userId="4dd52f0eafd6c64c" providerId="LiveId" clId="{811BA4DF-7F2C-4AA3-9B98-E7F32C05C00A}" dt="2024-04-01T22:40:01.191" v="553"/>
          <ac:spMkLst>
            <pc:docMk/>
            <pc:sldMk cId="2313794023" sldId="259"/>
            <ac:spMk id="2" creationId="{9EDEE221-7700-49E8-3CA4-1A0A08F900AD}"/>
          </ac:spMkLst>
        </pc:spChg>
        <pc:spChg chg="mod">
          <ac:chgData name="Barbora Vlčková" userId="4dd52f0eafd6c64c" providerId="LiveId" clId="{811BA4DF-7F2C-4AA3-9B98-E7F32C05C00A}" dt="2024-04-02T11:02:55.446" v="555" actId="20577"/>
          <ac:spMkLst>
            <pc:docMk/>
            <pc:sldMk cId="2313794023" sldId="259"/>
            <ac:spMk id="3" creationId="{7A02B196-7996-096A-A8B8-8CA802E4FC5E}"/>
          </ac:spMkLst>
        </pc:spChg>
      </pc:sldChg>
      <pc:sldChg chg="modSp mod">
        <pc:chgData name="Barbora Vlčková" userId="4dd52f0eafd6c64c" providerId="LiveId" clId="{811BA4DF-7F2C-4AA3-9B98-E7F32C05C00A}" dt="2024-04-01T22:40:01.191" v="553"/>
        <pc:sldMkLst>
          <pc:docMk/>
          <pc:sldMk cId="1535638047" sldId="260"/>
        </pc:sldMkLst>
        <pc:spChg chg="mod">
          <ac:chgData name="Barbora Vlčková" userId="4dd52f0eafd6c64c" providerId="LiveId" clId="{811BA4DF-7F2C-4AA3-9B98-E7F32C05C00A}" dt="2024-04-01T22:40:01.191" v="553"/>
          <ac:spMkLst>
            <pc:docMk/>
            <pc:sldMk cId="1535638047" sldId="260"/>
            <ac:spMk id="2" creationId="{CAC0DDCC-25C1-C412-6A4E-5B248BC2AC25}"/>
          </ac:spMkLst>
        </pc:spChg>
        <pc:spChg chg="mod">
          <ac:chgData name="Barbora Vlčková" userId="4dd52f0eafd6c64c" providerId="LiveId" clId="{811BA4DF-7F2C-4AA3-9B98-E7F32C05C00A}" dt="2024-04-01T22:40:01.191" v="553"/>
          <ac:spMkLst>
            <pc:docMk/>
            <pc:sldMk cId="1535638047" sldId="260"/>
            <ac:spMk id="3" creationId="{55F06753-B01D-A005-D0D0-D9A33A139048}"/>
          </ac:spMkLst>
        </pc:spChg>
      </pc:sldChg>
      <pc:sldChg chg="modSp new mod ord">
        <pc:chgData name="Barbora Vlčková" userId="4dd52f0eafd6c64c" providerId="LiveId" clId="{811BA4DF-7F2C-4AA3-9B98-E7F32C05C00A}" dt="2024-04-01T22:40:01.191" v="553"/>
        <pc:sldMkLst>
          <pc:docMk/>
          <pc:sldMk cId="1830853118" sldId="261"/>
        </pc:sldMkLst>
        <pc:spChg chg="mod">
          <ac:chgData name="Barbora Vlčková" userId="4dd52f0eafd6c64c" providerId="LiveId" clId="{811BA4DF-7F2C-4AA3-9B98-E7F32C05C00A}" dt="2024-04-01T22:40:01.191" v="553"/>
          <ac:spMkLst>
            <pc:docMk/>
            <pc:sldMk cId="1830853118" sldId="261"/>
            <ac:spMk id="2" creationId="{0B56DD02-E34A-C245-9744-D0878A11A279}"/>
          </ac:spMkLst>
        </pc:spChg>
        <pc:spChg chg="mod">
          <ac:chgData name="Barbora Vlčková" userId="4dd52f0eafd6c64c" providerId="LiveId" clId="{811BA4DF-7F2C-4AA3-9B98-E7F32C05C00A}" dt="2024-04-01T22:40:01.191" v="553"/>
          <ac:spMkLst>
            <pc:docMk/>
            <pc:sldMk cId="1830853118" sldId="261"/>
            <ac:spMk id="3" creationId="{EFB94215-F9A2-F7DA-E1DE-D6B48DE0643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3AA60709-7D8C-4697-B521-0DFF912EE0E2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FDFD6A-9BAF-467E-A9ED-EC1BE3B967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810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A60709-7D8C-4697-B521-0DFF912EE0E2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FDFD6A-9BAF-467E-A9ED-EC1BE3B967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343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A60709-7D8C-4697-B521-0DFF912EE0E2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FDFD6A-9BAF-467E-A9ED-EC1BE3B967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227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A60709-7D8C-4697-B521-0DFF912EE0E2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FDFD6A-9BAF-467E-A9ED-EC1BE3B967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129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AA60709-7D8C-4697-B521-0DFF912EE0E2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FDFD6A-9BAF-467E-A9ED-EC1BE3B967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412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A60709-7D8C-4697-B521-0DFF912EE0E2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FDFD6A-9BAF-467E-A9ED-EC1BE3B967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65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A60709-7D8C-4697-B521-0DFF912EE0E2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FDFD6A-9BAF-467E-A9ED-EC1BE3B967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65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A60709-7D8C-4697-B521-0DFF912EE0E2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FDFD6A-9BAF-467E-A9ED-EC1BE3B967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494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A60709-7D8C-4697-B521-0DFF912EE0E2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FDFD6A-9BAF-467E-A9ED-EC1BE3B967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156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A60709-7D8C-4697-B521-0DFF912EE0E2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0FDFD6A-9BAF-467E-A9ED-EC1BE3B967D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1075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AA60709-7D8C-4697-B521-0DFF912EE0E2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FDFD6A-9BAF-467E-A9ED-EC1BE3B967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76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3AA60709-7D8C-4697-B521-0DFF912EE0E2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B0FDFD6A-9BAF-467E-A9ED-EC1BE3B967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6818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E19F2-440B-325B-BCA0-28B2D78964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Vernisáž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B9BACC3-2035-206E-A872-38A4A0EB42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Barbora Vlčková, 526425</a:t>
            </a:r>
          </a:p>
        </p:txBody>
      </p:sp>
    </p:spTree>
    <p:extLst>
      <p:ext uri="{BB962C8B-B14F-4D97-AF65-F5344CB8AC3E}">
        <p14:creationId xmlns:p14="http://schemas.microsoft.com/office/powerpoint/2010/main" val="1959747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868382-6632-FE39-82FC-25926483D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Vernisáž (1975)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D7EE42-55B3-4483-2FAA-BE7812153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jednoaktová hra</a:t>
            </a:r>
          </a:p>
          <a:p>
            <a:r>
              <a:rPr lang="cs-CZ" dirty="0"/>
              <a:t>v samizdatových vydáních</a:t>
            </a:r>
          </a:p>
          <a:p>
            <a:r>
              <a:rPr lang="cs-CZ" dirty="0"/>
              <a:t>navazuje problematikou na </a:t>
            </a:r>
            <a:r>
              <a:rPr lang="cs-CZ" i="1" dirty="0"/>
              <a:t>Audienci</a:t>
            </a:r>
          </a:p>
          <a:p>
            <a:r>
              <a:rPr lang="cs-CZ" dirty="0"/>
              <a:t>premiéra ve vídeňském </a:t>
            </a:r>
            <a:r>
              <a:rPr lang="cs-CZ" dirty="0" err="1"/>
              <a:t>Akademietheater</a:t>
            </a:r>
            <a:r>
              <a:rPr lang="cs-CZ" dirty="0"/>
              <a:t> v říjnu 1976 pod titulem </a:t>
            </a:r>
            <a:r>
              <a:rPr lang="cs-CZ" i="1" dirty="0" err="1"/>
              <a:t>Vernissage</a:t>
            </a:r>
            <a:endParaRPr lang="cs-CZ" i="1" dirty="0"/>
          </a:p>
          <a:p>
            <a:r>
              <a:rPr lang="cs-CZ" dirty="0"/>
              <a:t>v Československu soukromá bytová předpremiéra v říjnu 1989, veřejně v prosinci 1989</a:t>
            </a:r>
          </a:p>
        </p:txBody>
      </p:sp>
    </p:spTree>
    <p:extLst>
      <p:ext uri="{BB962C8B-B14F-4D97-AF65-F5344CB8AC3E}">
        <p14:creationId xmlns:p14="http://schemas.microsoft.com/office/powerpoint/2010/main" val="1321328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08B9BE-5E2F-6D43-3BEF-1517E138B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časoprostor a postavy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80C173-E635-50ED-5E51-F45CCB149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70. léta, byt Věry a Michala</a:t>
            </a:r>
          </a:p>
          <a:p>
            <a:endParaRPr lang="cs-CZ" dirty="0"/>
          </a:p>
          <a:p>
            <a:r>
              <a:rPr lang="cs-CZ" dirty="0"/>
              <a:t>Michal</a:t>
            </a:r>
          </a:p>
          <a:p>
            <a:r>
              <a:rPr lang="cs-CZ" dirty="0"/>
              <a:t>Věra</a:t>
            </a:r>
          </a:p>
          <a:p>
            <a:r>
              <a:rPr lang="cs-CZ" dirty="0"/>
              <a:t>Bedřich</a:t>
            </a:r>
          </a:p>
        </p:txBody>
      </p:sp>
    </p:spTree>
    <p:extLst>
      <p:ext uri="{BB962C8B-B14F-4D97-AF65-F5344CB8AC3E}">
        <p14:creationId xmlns:p14="http://schemas.microsoft.com/office/powerpoint/2010/main" val="1788192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DEE221-7700-49E8-3CA4-1A0A08F90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děj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02B196-7996-096A-A8B8-8CA802E4F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dialog</a:t>
            </a:r>
          </a:p>
          <a:p>
            <a:r>
              <a:rPr lang="cs-CZ" dirty="0"/>
              <a:t>dramatické cykly rytmizované bitím hodin</a:t>
            </a:r>
          </a:p>
          <a:p>
            <a:r>
              <a:rPr lang="cs-CZ" dirty="0"/>
              <a:t>rozhovor: štěstí manželů x Bedřichův život </a:t>
            </a:r>
          </a:p>
          <a:p>
            <a:r>
              <a:rPr lang="cs-CZ" dirty="0"/>
              <a:t>zvrat na konci</a:t>
            </a:r>
          </a:p>
        </p:txBody>
      </p:sp>
    </p:spTree>
    <p:extLst>
      <p:ext uri="{BB962C8B-B14F-4D97-AF65-F5344CB8AC3E}">
        <p14:creationId xmlns:p14="http://schemas.microsoft.com/office/powerpoint/2010/main" val="2313794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C0DDCC-25C1-C412-6A4E-5B248BC2A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F06753-B01D-A005-D0D0-D9A33A139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majetek, štěstí, povrchnost, prázdnota, mezilidské vztahy, nepochopení, váznoucí dialog, soukromí, osamělost, kontrast</a:t>
            </a:r>
          </a:p>
          <a:p>
            <a:endParaRPr lang="cs-CZ" dirty="0"/>
          </a:p>
          <a:p>
            <a:r>
              <a:rPr lang="cs-CZ" dirty="0"/>
              <a:t>starožitnosti, specialita </a:t>
            </a:r>
            <a:r>
              <a:rPr lang="cs-CZ" dirty="0" err="1"/>
              <a:t>groombles</a:t>
            </a:r>
            <a:r>
              <a:rPr lang="cs-CZ" dirty="0"/>
              <a:t>, desky ze </a:t>
            </a:r>
            <a:r>
              <a:rPr lang="cs-CZ" dirty="0" err="1"/>
              <a:t>Švajcu</a:t>
            </a:r>
            <a:r>
              <a:rPr lang="cs-CZ" dirty="0"/>
              <a:t>, hodiny, Péťa, elektrický loupač mandlí, sauna </a:t>
            </a:r>
          </a:p>
        </p:txBody>
      </p:sp>
    </p:spTree>
    <p:extLst>
      <p:ext uri="{BB962C8B-B14F-4D97-AF65-F5344CB8AC3E}">
        <p14:creationId xmlns:p14="http://schemas.microsoft.com/office/powerpoint/2010/main" val="1535638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56DD02-E34A-C245-9744-D0878A11A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B94215-F9A2-F7DA-E1DE-D6B48DE06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HAVEL, Václav, ŠORMOVÁ, Eva (</a:t>
            </a:r>
            <a:r>
              <a:rPr lang="cs-CZ" dirty="0" err="1"/>
              <a:t>ed</a:t>
            </a:r>
            <a:r>
              <a:rPr lang="cs-CZ" dirty="0"/>
              <a:t>.). </a:t>
            </a:r>
            <a:r>
              <a:rPr lang="cs-CZ" i="1" dirty="0"/>
              <a:t>Hry</a:t>
            </a:r>
            <a:r>
              <a:rPr lang="cs-CZ" dirty="0"/>
              <a:t>. Spisy. Praha: </a:t>
            </a:r>
            <a:r>
              <a:rPr lang="cs-CZ" dirty="0" err="1"/>
              <a:t>Torst</a:t>
            </a:r>
            <a:r>
              <a:rPr lang="cs-CZ" dirty="0"/>
              <a:t>, 1999. ISBN 80-7215-094-4.</a:t>
            </a:r>
          </a:p>
        </p:txBody>
      </p:sp>
    </p:spTree>
    <p:extLst>
      <p:ext uri="{BB962C8B-B14F-4D97-AF65-F5344CB8AC3E}">
        <p14:creationId xmlns:p14="http://schemas.microsoft.com/office/powerpoint/2010/main" val="18308531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260</TotalTime>
  <Words>135</Words>
  <Application>Microsoft Office PowerPoint</Application>
  <PresentationFormat>Širokoúhlá obrazovka</PresentationFormat>
  <Paragraphs>24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Savon</vt:lpstr>
      <vt:lpstr>Vernisáž</vt:lpstr>
      <vt:lpstr>Vernisáž (1975)</vt:lpstr>
      <vt:lpstr>časoprostor a postavy</vt:lpstr>
      <vt:lpstr>děj  </vt:lpstr>
      <vt:lpstr>motivy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Vernisáž</dc:title>
  <dc:creator>Barbora Vlčková</dc:creator>
  <cp:lastModifiedBy>Barbora Vlčková</cp:lastModifiedBy>
  <cp:revision>1</cp:revision>
  <dcterms:created xsi:type="dcterms:W3CDTF">2024-03-31T21:46:14Z</dcterms:created>
  <dcterms:modified xsi:type="dcterms:W3CDTF">2024-04-02T11:04:41Z</dcterms:modified>
</cp:coreProperties>
</file>