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0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4" r:id="rId9"/>
    <p:sldId id="263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75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11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8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67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095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7212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863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9135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10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22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04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96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C186E7B9-DF9A-4013-92C1-8B5A277C0F48}" type="datetimeFigureOut">
              <a:rPr lang="ru-RU" smtClean="0"/>
              <a:t>21.02.2022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DA8A29F-7A03-4ABA-B9E1-4B8D2389B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218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jpe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g"/><Relationship Id="rId5" Type="http://schemas.openxmlformats.org/officeDocument/2006/relationships/image" Target="../media/image48.jpg"/><Relationship Id="rId4" Type="http://schemas.openxmlformats.org/officeDocument/2006/relationships/image" Target="../media/image47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Семья или карьера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108" y="4468030"/>
            <a:ext cx="3390820" cy="222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88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480" y="99621"/>
            <a:ext cx="6979278" cy="1199789"/>
          </a:xfrm>
        </p:spPr>
        <p:txBody>
          <a:bodyPr>
            <a:normAutofit fontScale="90000"/>
          </a:bodyPr>
          <a:lstStyle/>
          <a:p>
            <a:r>
              <a:rPr lang="ru-RU" dirty="0"/>
              <a:t>Женские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7480" y="986589"/>
            <a:ext cx="10058400" cy="5690938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ВоспитАтель</a:t>
            </a:r>
            <a:endParaRPr lang="ru-RU" dirty="0"/>
          </a:p>
          <a:p>
            <a:r>
              <a:rPr lang="ru-RU" dirty="0" err="1"/>
              <a:t>УчИтель</a:t>
            </a:r>
            <a:endParaRPr lang="ru-RU" dirty="0"/>
          </a:p>
          <a:p>
            <a:r>
              <a:rPr lang="ru-RU" dirty="0" err="1"/>
              <a:t>ПродавЕц</a:t>
            </a:r>
            <a:endParaRPr lang="ru-RU" dirty="0"/>
          </a:p>
          <a:p>
            <a:r>
              <a:rPr lang="ru-RU" dirty="0" err="1"/>
              <a:t>НЯня</a:t>
            </a:r>
            <a:endParaRPr lang="ru-RU" dirty="0"/>
          </a:p>
          <a:p>
            <a:r>
              <a:rPr lang="ru-RU" dirty="0" err="1"/>
              <a:t>ПарикхмАхер</a:t>
            </a:r>
            <a:endParaRPr lang="ru-RU" dirty="0"/>
          </a:p>
          <a:p>
            <a:r>
              <a:rPr lang="ru-RU" dirty="0" err="1"/>
              <a:t>БухгАлтер</a:t>
            </a:r>
            <a:endParaRPr lang="ru-RU" dirty="0"/>
          </a:p>
          <a:p>
            <a:r>
              <a:rPr lang="ru-RU" dirty="0" err="1"/>
              <a:t>МедсестрА</a:t>
            </a:r>
            <a:endParaRPr lang="ru-RU" dirty="0"/>
          </a:p>
          <a:p>
            <a:r>
              <a:rPr lang="ru-RU" dirty="0" err="1"/>
              <a:t>УбОрщица</a:t>
            </a:r>
            <a:endParaRPr lang="ru-RU" dirty="0"/>
          </a:p>
          <a:p>
            <a:r>
              <a:rPr lang="ru-RU" dirty="0" err="1"/>
              <a:t>СекретАрь</a:t>
            </a:r>
            <a:endParaRPr lang="ru-RU" dirty="0"/>
          </a:p>
          <a:p>
            <a:r>
              <a:rPr lang="ru-RU" dirty="0" err="1"/>
              <a:t>КосметОлог</a:t>
            </a:r>
            <a:endParaRPr lang="ru-RU" dirty="0"/>
          </a:p>
          <a:p>
            <a:r>
              <a:rPr lang="ru-RU" dirty="0" err="1"/>
              <a:t>СтюардЕсса</a:t>
            </a:r>
            <a:endParaRPr lang="ru-RU" dirty="0"/>
          </a:p>
          <a:p>
            <a:r>
              <a:rPr lang="ru-RU" dirty="0" err="1"/>
              <a:t>БиблиотЕкарь</a:t>
            </a:r>
            <a:endParaRPr lang="ru-RU" dirty="0"/>
          </a:p>
          <a:p>
            <a:r>
              <a:rPr lang="ru-RU" dirty="0" err="1"/>
              <a:t>ДомрабОтница</a:t>
            </a:r>
            <a:r>
              <a:rPr lang="ru-RU" dirty="0"/>
              <a:t> </a:t>
            </a:r>
          </a:p>
          <a:p>
            <a:r>
              <a:rPr lang="ru-RU" dirty="0" err="1"/>
              <a:t>ПОвар</a:t>
            </a:r>
            <a:endParaRPr lang="ru-RU" dirty="0"/>
          </a:p>
          <a:p>
            <a:r>
              <a:rPr lang="ru-RU" dirty="0" err="1"/>
              <a:t>КондУктор</a:t>
            </a:r>
            <a:r>
              <a:rPr lang="ru-RU" dirty="0"/>
              <a:t> (?)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8552">
            <a:off x="9064758" y="322695"/>
            <a:ext cx="2887902" cy="2203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540" y="986589"/>
            <a:ext cx="2727158" cy="2086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00" y="3832058"/>
            <a:ext cx="4077616" cy="28141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163" y="1020475"/>
            <a:ext cx="3629065" cy="24099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248" y="4130743"/>
            <a:ext cx="3491163" cy="26183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104" y="3571574"/>
            <a:ext cx="2524125" cy="18097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8790" y="2354380"/>
            <a:ext cx="2254180" cy="1690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8696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76" y="3861036"/>
            <a:ext cx="4737272" cy="2707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670" y="171811"/>
            <a:ext cx="4753436" cy="971189"/>
          </a:xfrm>
        </p:spPr>
        <p:txBody>
          <a:bodyPr>
            <a:normAutofit fontScale="90000"/>
          </a:bodyPr>
          <a:lstStyle/>
          <a:p>
            <a:r>
              <a:rPr lang="ru-RU" dirty="0"/>
              <a:t>Мужские профессии: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669" y="1275347"/>
            <a:ext cx="10888579" cy="5366085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ВодИтель</a:t>
            </a:r>
            <a:endParaRPr lang="ru-RU" dirty="0"/>
          </a:p>
          <a:p>
            <a:r>
              <a:rPr lang="ru-RU" dirty="0" err="1"/>
              <a:t>СтроИтель</a:t>
            </a:r>
            <a:endParaRPr lang="ru-RU" dirty="0"/>
          </a:p>
          <a:p>
            <a:r>
              <a:rPr lang="ru-RU" dirty="0" err="1"/>
              <a:t>ЛЁтчик</a:t>
            </a:r>
            <a:endParaRPr lang="ru-RU" dirty="0"/>
          </a:p>
          <a:p>
            <a:r>
              <a:rPr lang="ru-RU" dirty="0" err="1"/>
              <a:t>СлЕсарь</a:t>
            </a:r>
            <a:endParaRPr lang="ru-RU" dirty="0"/>
          </a:p>
          <a:p>
            <a:r>
              <a:rPr lang="ru-RU" dirty="0" err="1"/>
              <a:t>МорЯк</a:t>
            </a:r>
            <a:endParaRPr lang="ru-RU" dirty="0"/>
          </a:p>
          <a:p>
            <a:r>
              <a:rPr lang="ru-RU" dirty="0" err="1"/>
              <a:t>ПожАрный</a:t>
            </a:r>
            <a:endParaRPr lang="ru-RU" dirty="0"/>
          </a:p>
          <a:p>
            <a:r>
              <a:rPr lang="ru-RU" dirty="0" err="1"/>
              <a:t>ПолицЕйский</a:t>
            </a:r>
            <a:endParaRPr lang="ru-RU" dirty="0"/>
          </a:p>
          <a:p>
            <a:r>
              <a:rPr lang="ru-RU" dirty="0" err="1"/>
              <a:t>МехАник</a:t>
            </a:r>
            <a:endParaRPr lang="ru-RU" dirty="0"/>
          </a:p>
          <a:p>
            <a:r>
              <a:rPr lang="ru-RU" dirty="0" err="1"/>
              <a:t>ОхрАнник</a:t>
            </a:r>
            <a:endParaRPr lang="ru-RU" dirty="0"/>
          </a:p>
          <a:p>
            <a:r>
              <a:rPr lang="ru-RU" dirty="0"/>
              <a:t>инженер</a:t>
            </a:r>
          </a:p>
          <a:p>
            <a:r>
              <a:rPr lang="ru-RU" dirty="0" err="1"/>
              <a:t>ПолИтик</a:t>
            </a:r>
            <a:endParaRPr lang="ru-RU" dirty="0"/>
          </a:p>
          <a:p>
            <a:r>
              <a:rPr lang="ru-RU" dirty="0" err="1"/>
              <a:t>ВоЕнный</a:t>
            </a:r>
            <a:endParaRPr lang="ru-RU" dirty="0"/>
          </a:p>
          <a:p>
            <a:r>
              <a:rPr lang="ru-RU" dirty="0" err="1"/>
              <a:t>ЭлЕктрик</a:t>
            </a:r>
            <a:endParaRPr lang="ru-RU" dirty="0"/>
          </a:p>
          <a:p>
            <a:r>
              <a:rPr lang="ru-RU" dirty="0" err="1"/>
              <a:t>СпасАтель</a:t>
            </a:r>
            <a:endParaRPr lang="ru-RU" dirty="0"/>
          </a:p>
          <a:p>
            <a:r>
              <a:rPr lang="ru-RU" dirty="0" err="1"/>
              <a:t>БизнессмЕн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106" y="272094"/>
            <a:ext cx="3923342" cy="2406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041">
            <a:off x="9334443" y="378905"/>
            <a:ext cx="2314575" cy="1981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6397">
            <a:off x="2382718" y="2022881"/>
            <a:ext cx="3150848" cy="20891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9558" y="3598779"/>
            <a:ext cx="2565400" cy="317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3415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2215" y="0"/>
            <a:ext cx="8338847" cy="1609344"/>
          </a:xfrm>
        </p:spPr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3019" y="1431116"/>
            <a:ext cx="8217240" cy="5183392"/>
          </a:xfrm>
        </p:spPr>
      </p:pic>
    </p:spTree>
    <p:extLst>
      <p:ext uri="{BB962C8B-B14F-4D97-AF65-F5344CB8AC3E}">
        <p14:creationId xmlns:p14="http://schemas.microsoft.com/office/powerpoint/2010/main" val="2129380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789" y="-158691"/>
            <a:ext cx="10018713" cy="1752599"/>
          </a:xfrm>
        </p:spPr>
        <p:txBody>
          <a:bodyPr/>
          <a:lstStyle/>
          <a:p>
            <a:r>
              <a:rPr lang="ru-RU" dirty="0"/>
              <a:t>Карьера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315" y="72671"/>
            <a:ext cx="5092235" cy="27989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789" y="3283556"/>
            <a:ext cx="3476124" cy="347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1309" y="3283556"/>
            <a:ext cx="4714875" cy="2857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21" y="1656858"/>
            <a:ext cx="4267951" cy="28414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91765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388" y="216939"/>
            <a:ext cx="2931280" cy="854243"/>
          </a:xfrm>
        </p:spPr>
        <p:txBody>
          <a:bodyPr>
            <a:normAutofit/>
          </a:bodyPr>
          <a:lstStyle/>
          <a:p>
            <a:r>
              <a:rPr lang="ru-RU" dirty="0"/>
              <a:t>Плюсы: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829" y="1220012"/>
            <a:ext cx="3869743" cy="1989221"/>
          </a:xfrm>
        </p:spPr>
        <p:txBody>
          <a:bodyPr/>
          <a:lstStyle/>
          <a:p>
            <a:r>
              <a:rPr lang="ru-RU" dirty="0" err="1"/>
              <a:t>СамореализАция</a:t>
            </a:r>
            <a:endParaRPr lang="ru-RU" dirty="0"/>
          </a:p>
          <a:p>
            <a:r>
              <a:rPr lang="ru-RU" dirty="0" err="1"/>
              <a:t>ПовышЕние</a:t>
            </a:r>
            <a:r>
              <a:rPr lang="ru-RU" dirty="0"/>
              <a:t> </a:t>
            </a:r>
            <a:r>
              <a:rPr lang="ru-RU" dirty="0" err="1"/>
              <a:t>самооцЕнки</a:t>
            </a:r>
            <a:endParaRPr lang="ru-RU" dirty="0"/>
          </a:p>
          <a:p>
            <a:r>
              <a:rPr lang="ru-RU" dirty="0" err="1"/>
              <a:t>ФинАнсовая</a:t>
            </a:r>
            <a:r>
              <a:rPr lang="ru-RU" dirty="0"/>
              <a:t> </a:t>
            </a:r>
            <a:r>
              <a:rPr lang="ru-RU" dirty="0" err="1"/>
              <a:t>свобОда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27916">
            <a:off x="7565630" y="538943"/>
            <a:ext cx="4376970" cy="246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4051">
            <a:off x="378781" y="3913201"/>
            <a:ext cx="3805032" cy="25557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8416">
            <a:off x="4304298" y="417584"/>
            <a:ext cx="2019300" cy="2257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026" y="3360287"/>
            <a:ext cx="4168737" cy="2791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1150">
            <a:off x="9388956" y="3837029"/>
            <a:ext cx="2533650" cy="1809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81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-45931"/>
            <a:ext cx="10058400" cy="1609344"/>
          </a:xfrm>
        </p:spPr>
        <p:txBody>
          <a:bodyPr/>
          <a:lstStyle/>
          <a:p>
            <a:r>
              <a:rPr lang="ru-RU" dirty="0"/>
              <a:t>Минусы: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9848" y="1312674"/>
            <a:ext cx="10058400" cy="4050792"/>
          </a:xfrm>
        </p:spPr>
        <p:txBody>
          <a:bodyPr/>
          <a:lstStyle/>
          <a:p>
            <a:r>
              <a:rPr lang="ru-RU" dirty="0" err="1"/>
              <a:t>ОтсУтствие</a:t>
            </a:r>
            <a:r>
              <a:rPr lang="ru-RU" dirty="0"/>
              <a:t> </a:t>
            </a:r>
            <a:r>
              <a:rPr lang="ru-RU" dirty="0" err="1"/>
              <a:t>свобОдного</a:t>
            </a:r>
            <a:r>
              <a:rPr lang="ru-RU" dirty="0"/>
              <a:t> </a:t>
            </a:r>
            <a:r>
              <a:rPr lang="ru-RU" dirty="0" err="1"/>
              <a:t>врЕмени</a:t>
            </a:r>
            <a:endParaRPr lang="ru-RU" dirty="0"/>
          </a:p>
          <a:p>
            <a:r>
              <a:rPr lang="ru-RU" dirty="0" err="1"/>
              <a:t>КонфлИкты</a:t>
            </a:r>
            <a:r>
              <a:rPr lang="ru-RU" dirty="0"/>
              <a:t> в </a:t>
            </a:r>
            <a:r>
              <a:rPr lang="ru-RU" dirty="0" err="1"/>
              <a:t>семьЕ</a:t>
            </a:r>
            <a:endParaRPr lang="ru-RU" dirty="0"/>
          </a:p>
          <a:p>
            <a:r>
              <a:rPr lang="ru-RU" dirty="0" err="1"/>
              <a:t>СтрЕссы</a:t>
            </a:r>
            <a:r>
              <a:rPr lang="ru-RU" dirty="0"/>
              <a:t> и </a:t>
            </a:r>
            <a:r>
              <a:rPr lang="ru-RU" dirty="0" err="1"/>
              <a:t>переутомлЕние</a:t>
            </a:r>
            <a:r>
              <a:rPr lang="ru-RU" dirty="0"/>
              <a:t> </a:t>
            </a:r>
            <a:r>
              <a:rPr lang="ru-RU" dirty="0" err="1"/>
              <a:t>органИзма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5671">
            <a:off x="498542" y="3611351"/>
            <a:ext cx="3744472" cy="27969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1627">
            <a:off x="6275901" y="343085"/>
            <a:ext cx="2914063" cy="1939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50114">
            <a:off x="8706713" y="2427053"/>
            <a:ext cx="3166968" cy="23721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630" y="4293812"/>
            <a:ext cx="3511784" cy="22615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73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561" y="132347"/>
            <a:ext cx="3393868" cy="1311923"/>
          </a:xfrm>
        </p:spPr>
        <p:txBody>
          <a:bodyPr/>
          <a:lstStyle/>
          <a:p>
            <a:r>
              <a:rPr lang="ru-RU" dirty="0"/>
              <a:t>Семья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3550">
            <a:off x="405686" y="1251766"/>
            <a:ext cx="4477129" cy="29804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190">
            <a:off x="3690314" y="4091740"/>
            <a:ext cx="3786682" cy="25198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655" y="267702"/>
            <a:ext cx="4484522" cy="2690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121" y="3281833"/>
            <a:ext cx="3967669" cy="26403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2973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5763" y="159780"/>
            <a:ext cx="3694657" cy="1271979"/>
          </a:xfrm>
        </p:spPr>
        <p:txBody>
          <a:bodyPr/>
          <a:lstStyle/>
          <a:p>
            <a:r>
              <a:rPr lang="ru-RU" dirty="0"/>
              <a:t>Плюсы: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5763" y="1090006"/>
            <a:ext cx="6618331" cy="2643097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 err="1"/>
              <a:t>ВозмОжность</a:t>
            </a:r>
            <a:r>
              <a:rPr lang="ru-RU" dirty="0"/>
              <a:t> </a:t>
            </a:r>
            <a:r>
              <a:rPr lang="ru-RU" dirty="0" err="1"/>
              <a:t>занимАться</a:t>
            </a:r>
            <a:r>
              <a:rPr lang="ru-RU" dirty="0"/>
              <a:t> </a:t>
            </a:r>
            <a:r>
              <a:rPr lang="ru-RU" dirty="0" err="1"/>
              <a:t>дОмом</a:t>
            </a:r>
            <a:r>
              <a:rPr lang="ru-RU" dirty="0"/>
              <a:t> и быть </a:t>
            </a:r>
            <a:r>
              <a:rPr lang="ru-RU" dirty="0" err="1"/>
              <a:t>рЯдом</a:t>
            </a:r>
            <a:r>
              <a:rPr lang="ru-RU" dirty="0"/>
              <a:t> со </a:t>
            </a:r>
            <a:r>
              <a:rPr lang="ru-RU" dirty="0" err="1"/>
              <a:t>своИми</a:t>
            </a:r>
            <a:r>
              <a:rPr lang="ru-RU" dirty="0"/>
              <a:t> </a:t>
            </a:r>
            <a:r>
              <a:rPr lang="ru-RU" dirty="0" err="1"/>
              <a:t>детьмИ</a:t>
            </a:r>
            <a:endParaRPr lang="ru-RU" dirty="0"/>
          </a:p>
          <a:p>
            <a:r>
              <a:rPr lang="ru-RU" dirty="0" err="1"/>
              <a:t>СледИть</a:t>
            </a:r>
            <a:r>
              <a:rPr lang="ru-RU" dirty="0"/>
              <a:t> за </a:t>
            </a:r>
            <a:r>
              <a:rPr lang="ru-RU" dirty="0" err="1"/>
              <a:t>внЕшностью</a:t>
            </a:r>
            <a:r>
              <a:rPr lang="ru-RU" dirty="0"/>
              <a:t> и </a:t>
            </a:r>
            <a:r>
              <a:rPr lang="ru-RU" dirty="0" err="1"/>
              <a:t>здорОвьем</a:t>
            </a:r>
            <a:endParaRPr lang="ru-RU" dirty="0"/>
          </a:p>
          <a:p>
            <a:r>
              <a:rPr lang="ru-RU" dirty="0" err="1"/>
              <a:t>ВстречАться</a:t>
            </a:r>
            <a:r>
              <a:rPr lang="ru-RU" dirty="0"/>
              <a:t> с </a:t>
            </a:r>
            <a:r>
              <a:rPr lang="ru-RU" dirty="0" err="1"/>
              <a:t>друзьЯми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2058" y="159780"/>
            <a:ext cx="4304908" cy="2862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196" y="3391349"/>
            <a:ext cx="2242846" cy="337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3378">
            <a:off x="3335103" y="3527205"/>
            <a:ext cx="4068554" cy="2272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2793" y="4018546"/>
            <a:ext cx="4434173" cy="2491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9042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048" y="120315"/>
            <a:ext cx="3839036" cy="1444271"/>
          </a:xfrm>
        </p:spPr>
        <p:txBody>
          <a:bodyPr/>
          <a:lstStyle/>
          <a:p>
            <a:r>
              <a:rPr lang="ru-RU" dirty="0"/>
              <a:t>Минусы: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4048" y="1315292"/>
            <a:ext cx="6714584" cy="2739350"/>
          </a:xfrm>
        </p:spPr>
        <p:txBody>
          <a:bodyPr/>
          <a:lstStyle/>
          <a:p>
            <a:r>
              <a:rPr lang="ru-RU" dirty="0" err="1"/>
              <a:t>ДомАшний</a:t>
            </a:r>
            <a:r>
              <a:rPr lang="ru-RU" dirty="0"/>
              <a:t> труд </a:t>
            </a:r>
            <a:r>
              <a:rPr lang="ru-RU" dirty="0" err="1"/>
              <a:t>станОвится</a:t>
            </a:r>
            <a:r>
              <a:rPr lang="ru-RU" dirty="0"/>
              <a:t> </a:t>
            </a:r>
            <a:r>
              <a:rPr lang="ru-RU" dirty="0" err="1"/>
              <a:t>обЯзанностью</a:t>
            </a:r>
            <a:endParaRPr lang="ru-RU" dirty="0"/>
          </a:p>
          <a:p>
            <a:r>
              <a:rPr lang="ru-RU" dirty="0" err="1"/>
              <a:t>ФинАнсовая</a:t>
            </a:r>
            <a:r>
              <a:rPr lang="ru-RU" dirty="0"/>
              <a:t> </a:t>
            </a:r>
            <a:r>
              <a:rPr lang="ru-RU" dirty="0" err="1"/>
              <a:t>завИсимость</a:t>
            </a:r>
            <a:endParaRPr lang="ru-RU" dirty="0"/>
          </a:p>
          <a:p>
            <a:r>
              <a:rPr lang="ru-RU" dirty="0"/>
              <a:t>Из-за </a:t>
            </a:r>
            <a:r>
              <a:rPr lang="ru-RU" dirty="0" err="1"/>
              <a:t>избЫтка</a:t>
            </a:r>
            <a:r>
              <a:rPr lang="ru-RU" dirty="0"/>
              <a:t> </a:t>
            </a:r>
            <a:r>
              <a:rPr lang="ru-RU" dirty="0" err="1"/>
              <a:t>свобОдного</a:t>
            </a:r>
            <a:r>
              <a:rPr lang="ru-RU" dirty="0"/>
              <a:t> </a:t>
            </a:r>
            <a:r>
              <a:rPr lang="ru-RU" dirty="0" err="1"/>
              <a:t>врЕмени</a:t>
            </a:r>
            <a:r>
              <a:rPr lang="ru-RU" dirty="0"/>
              <a:t> </a:t>
            </a:r>
            <a:r>
              <a:rPr lang="ru-RU" dirty="0" err="1"/>
              <a:t>охвАтывает</a:t>
            </a:r>
            <a:r>
              <a:rPr lang="ru-RU" dirty="0"/>
              <a:t> </a:t>
            </a:r>
            <a:r>
              <a:rPr lang="ru-RU" dirty="0" err="1"/>
              <a:t>скУка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5" y="180473"/>
            <a:ext cx="3443156" cy="2291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65931">
            <a:off x="352675" y="2928185"/>
            <a:ext cx="2390775" cy="1771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2480">
            <a:off x="6693591" y="3878413"/>
            <a:ext cx="3791523" cy="2530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346" y="2311567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762" y="3748204"/>
            <a:ext cx="3740666" cy="2882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4010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85" y="0"/>
            <a:ext cx="3899194" cy="1609344"/>
          </a:xfrm>
        </p:spPr>
        <p:txBody>
          <a:bodyPr/>
          <a:lstStyle/>
          <a:p>
            <a:r>
              <a:rPr lang="ru-RU" dirty="0"/>
              <a:t>Работа по дому: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1385" y="1609344"/>
            <a:ext cx="10058400" cy="4050792"/>
          </a:xfrm>
        </p:spPr>
        <p:txBody>
          <a:bodyPr/>
          <a:lstStyle/>
          <a:p>
            <a:r>
              <a:rPr lang="ru-RU" dirty="0" err="1"/>
              <a:t>ГлАжка</a:t>
            </a:r>
            <a:endParaRPr lang="ru-RU" dirty="0"/>
          </a:p>
          <a:p>
            <a:r>
              <a:rPr lang="ru-RU" dirty="0" err="1"/>
              <a:t>УбОрка</a:t>
            </a:r>
            <a:endParaRPr lang="ru-RU" dirty="0"/>
          </a:p>
          <a:p>
            <a:r>
              <a:rPr lang="ru-RU" dirty="0" err="1"/>
              <a:t>СтИрка</a:t>
            </a:r>
            <a:endParaRPr lang="ru-RU" dirty="0"/>
          </a:p>
          <a:p>
            <a:r>
              <a:rPr lang="ru-RU" dirty="0" err="1"/>
              <a:t>МытьЁ</a:t>
            </a:r>
            <a:r>
              <a:rPr lang="ru-RU" dirty="0"/>
              <a:t> </a:t>
            </a:r>
            <a:r>
              <a:rPr lang="ru-RU" dirty="0" err="1"/>
              <a:t>посУды</a:t>
            </a:r>
            <a:endParaRPr lang="ru-RU" dirty="0"/>
          </a:p>
          <a:p>
            <a:r>
              <a:rPr lang="ru-RU" dirty="0" err="1"/>
              <a:t>ГотОвка</a:t>
            </a:r>
            <a:endParaRPr lang="ru-RU" dirty="0"/>
          </a:p>
          <a:p>
            <a:r>
              <a:rPr lang="ru-RU" dirty="0" err="1"/>
              <a:t>МытьЁ</a:t>
            </a:r>
            <a:r>
              <a:rPr lang="ru-RU" dirty="0"/>
              <a:t> </a:t>
            </a:r>
            <a:r>
              <a:rPr lang="ru-RU" dirty="0" err="1"/>
              <a:t>полОв</a:t>
            </a:r>
            <a:endParaRPr lang="ru-RU" dirty="0"/>
          </a:p>
          <a:p>
            <a:r>
              <a:rPr lang="ru-RU" dirty="0" err="1"/>
              <a:t>ПылесОшение</a:t>
            </a:r>
            <a:endParaRPr lang="ru-RU" dirty="0"/>
          </a:p>
          <a:p>
            <a:r>
              <a:rPr lang="ru-RU" dirty="0" err="1"/>
              <a:t>МЕлкий</a:t>
            </a:r>
            <a:r>
              <a:rPr lang="ru-RU" dirty="0"/>
              <a:t> </a:t>
            </a:r>
            <a:r>
              <a:rPr lang="ru-RU" dirty="0" err="1"/>
              <a:t>ремОнт</a:t>
            </a:r>
            <a:endParaRPr lang="ru-RU" dirty="0"/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582" y="162421"/>
            <a:ext cx="4337177" cy="2893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9235">
            <a:off x="3015832" y="3935009"/>
            <a:ext cx="3495420" cy="2613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8698">
            <a:off x="7872093" y="3202720"/>
            <a:ext cx="3828160" cy="269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172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731" y="595494"/>
            <a:ext cx="6690520" cy="1356200"/>
          </a:xfrm>
        </p:spPr>
        <p:txBody>
          <a:bodyPr>
            <a:normAutofit fontScale="90000"/>
          </a:bodyPr>
          <a:lstStyle/>
          <a:p>
            <a:r>
              <a:rPr lang="ru-RU" dirty="0"/>
              <a:t>Выход: 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err="1"/>
              <a:t>НайтИ</a:t>
            </a:r>
            <a:r>
              <a:rPr lang="ru-RU" dirty="0"/>
              <a:t> </a:t>
            </a:r>
            <a:r>
              <a:rPr lang="ru-RU" dirty="0" err="1"/>
              <a:t>золотУю</a:t>
            </a:r>
            <a:r>
              <a:rPr lang="ru-RU" dirty="0"/>
              <a:t> </a:t>
            </a:r>
            <a:r>
              <a:rPr lang="ru-RU" dirty="0" err="1"/>
              <a:t>середИну</a:t>
            </a:r>
            <a:br>
              <a:rPr lang="ru-RU" dirty="0"/>
            </a:br>
            <a:r>
              <a:rPr lang="ru-RU" dirty="0"/>
              <a:t>-</a:t>
            </a:r>
            <a:r>
              <a:rPr lang="ru-RU" dirty="0" err="1"/>
              <a:t>ИскАть</a:t>
            </a:r>
            <a:r>
              <a:rPr lang="ru-RU" dirty="0"/>
              <a:t> </a:t>
            </a:r>
            <a:r>
              <a:rPr lang="ru-RU" dirty="0" err="1"/>
              <a:t>компромИсс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67" y="2675857"/>
            <a:ext cx="4287946" cy="2413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615" y="1273594"/>
            <a:ext cx="3957336" cy="222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705" y="3593933"/>
            <a:ext cx="3810000" cy="2990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421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Дерево">
  <a:themeElements>
    <a:clrScheme name="Красный и оранжевый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Дерево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Дерево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TM03090434[[fn=Дерево]]</Template>
  <TotalTime>83</TotalTime>
  <Words>125</Words>
  <Application>Microsoft Office PowerPoint</Application>
  <PresentationFormat>Širokoúhlá obrazovka</PresentationFormat>
  <Paragraphs>62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Arial Black</vt:lpstr>
      <vt:lpstr>Wingdings</vt:lpstr>
      <vt:lpstr>Дерево</vt:lpstr>
      <vt:lpstr>Семья или карьера</vt:lpstr>
      <vt:lpstr>Карьера</vt:lpstr>
      <vt:lpstr>Плюсы:</vt:lpstr>
      <vt:lpstr>Минусы:</vt:lpstr>
      <vt:lpstr>Семья</vt:lpstr>
      <vt:lpstr>Плюсы:</vt:lpstr>
      <vt:lpstr>Минусы:</vt:lpstr>
      <vt:lpstr>Работа по дому:</vt:lpstr>
      <vt:lpstr>Выход:  -НайтИ золотУю середИну -ИскАть компромИсс</vt:lpstr>
      <vt:lpstr>Женские профессии:</vt:lpstr>
      <vt:lpstr>Мужские профессии: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Семья или карьера</dc:title>
  <dc:creator>Ульяна Лончакова</dc:creator>
  <cp:lastModifiedBy>Jekatěrina Mikešová</cp:lastModifiedBy>
  <cp:revision>9</cp:revision>
  <dcterms:created xsi:type="dcterms:W3CDTF">2017-03-01T19:58:39Z</dcterms:created>
  <dcterms:modified xsi:type="dcterms:W3CDTF">2022-02-21T07:22:54Z</dcterms:modified>
</cp:coreProperties>
</file>