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0" r:id="rId6"/>
    <p:sldId id="259" r:id="rId7"/>
    <p:sldId id="261" r:id="rId8"/>
    <p:sldId id="266" r:id="rId9"/>
    <p:sldId id="257" r:id="rId10"/>
    <p:sldId id="263" r:id="rId11"/>
    <p:sldId id="258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9" d="100"/>
          <a:sy n="99" d="100"/>
        </p:scale>
        <p:origin x="82" y="-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A49D-4E52-EAF3-B316-B00B62582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2F880A-2126-918A-FD55-A0DAEE038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600164-440F-AA04-E9CD-608CDF25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D306B2-546A-8A53-CEB1-C437892D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B541FE-E18F-6BAA-ACF7-5771C99D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4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F1202-3CAF-7157-7250-752658AD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331D00-5466-7A87-86E4-1F69AFD9B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CB22F1-5912-6439-D90A-F92107C5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AB1108-3B65-126E-0A38-E0C73CF0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ACBCF-D34B-3C6D-85E8-F0A0776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8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12894E-8D76-BB4C-5C0E-9E6010FD8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CF682E-8CD9-A2E6-C494-5FAB1CEB7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5586E9-7EE0-B11C-9C5B-A2D11EBF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973AF3-113E-159E-5608-D8696650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5F9477-E76C-7102-D8DC-2E1E1354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4BD6F-BA07-0D23-7082-CBADA518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632D9-F89E-ACF4-314B-7A85A4AA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0BE3B4-87C4-2F4B-D5EE-59F806FF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0B7875-0A08-0421-2240-C7B8BF08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12E70-8F6F-3975-415D-269204EB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868CE-DF2F-ABCB-916E-8D0470C4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70AA17-B26C-4D14-7255-8F7E2753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9C36F8-CC77-C727-3310-E233F47A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05B7BE-BCDA-AA5A-B4ED-9CA2584F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D304D-A442-C164-8CBC-A6AD8127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39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F36AD1-59A9-C339-D5D5-61204F5F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F6F43-B9BF-3701-6810-83BD0633C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1C9902-227C-44B5-010D-CCAFB5D1A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C0496A-E593-E6FB-DC6D-69FE5C4D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3133CE-DEBE-ADD5-344A-D66B9211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5C35F2-77CD-B6F5-97AC-EBF3486A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FFD96-C5A6-45EF-D281-6117F441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2D1791-3164-EDE8-BB54-68FCAE2D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E5A8DD-5AA7-AF41-B697-D7D103FDA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6A9F5E-8D5D-5327-1066-C6B8003D2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563DAF-2015-3538-EB44-857B1D1D5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C52279-DA00-6881-C2A0-4E25278B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CE120C-DC78-E9B0-9B1C-3D3166F0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DCC10D-DDCE-EDA5-4D85-70B3B02A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2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AC0E5-50F9-1FF9-93DF-C62EA017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EFBC94-13DF-B427-DEB1-36940D63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FD526-2E03-212E-34FB-F52A3BC2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C42C23-433C-7CE6-36E2-02D96320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17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182038-8308-0BC3-9878-5E72290B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BA89DF-9D57-BA20-B7C4-061B7EAE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B3A5CC-95AA-D3D8-85BF-FF4E0ECE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9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703D5-1ACD-B2FF-136E-454D8052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BFE5D-F8F0-02B0-68A0-94942733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F5EC66-D850-20B3-1716-5860B19D7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F9675F-92E3-0B82-6DC9-8BCE9805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E5F3B0-C29A-E761-80E2-EE09CD98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5408AF-4B7A-D694-831C-695184C0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0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7FDA6-C7D8-6C1B-867E-2EA8F264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79EA05E-AC12-9D85-8DAA-4498C2E97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0DECAE-EDB0-6274-BBFA-F541ACFEB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BD3795-85B2-3B1D-5853-7CE820BF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47FBB7-34BC-2E8A-454E-27E37E94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3CB1D0-7CB7-3686-F760-5F38A0DF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DDB2A53-AC15-12C3-0B11-83F87470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A99611-47B9-6FBA-6FD8-0CEF1DBD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0CFF51-0EF0-39EC-C337-1FBA55B12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C009-9062-415A-9A4D-A1E706D9AFAE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132B9B-373D-CA71-B52D-34C0724AB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ED8986-3E0F-7A91-299F-36BA2E80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AD0F-6F18-4DFC-A36C-73600920AC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8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ximilyahov.ru/blog/all/parce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hnikarechi.studio/episodes/2021/04/26/obsuzhdaem-s-maksimom-ilyahovym-populyarnost-infostilya-i-pretenzii-k-etomu-priemu-redaktury-tekst-bezdushnyy-sokrascheniya-izlishnie-vse-avtory-odinakovy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uza.io/cards/kak-pisat-i-govorit-bez-shtamp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otaldict.ru/education/online/27-02-2020-zanyatie-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CE20B-1558-1415-EC8E-00DE1CC10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пишем? Что пишем? Зачем пишем?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6083E8-F5CA-FF2A-4238-0DF860F38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9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1A614-3EDE-4C3A-EA23-9903A3FC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Парцелляция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ED531-D1D6-C7E9-A4D2-3182834C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Парцелляция - расчленение высказывания. 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В зависимости от конкретной ситуации парцелляция используется как средство поэтизации речи и придания ей иронического оттенка.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Например: </a:t>
            </a:r>
            <a:r>
              <a:rPr lang="ru-RU" b="0" i="1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Сердюк подносит Ларисе большую рюмку, та пьет. Лихо</a:t>
            </a:r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 (А. Арбузов); </a:t>
            </a:r>
            <a:r>
              <a:rPr lang="ru-RU" b="0" i="1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Жена называла его – Чудик. Иногда ласково</a:t>
            </a:r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 (В. Шукшин); </a:t>
            </a:r>
            <a:r>
              <a:rPr lang="ru-RU" b="0" i="1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Эта риторическая заповедь многократно проверена практикой. И нашей, и зарубежной</a:t>
            </a:r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 (Из газет).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Всегда ли парцелляция оправданна?  </a:t>
            </a:r>
          </a:p>
          <a:p>
            <a:pPr marL="0" indent="0" algn="l">
              <a:buNone/>
            </a:pPr>
            <a:r>
              <a:rPr lang="ru-RU" b="0" i="1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Например: Отправился я на охоту. С собаками</a:t>
            </a:r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ru-RU" b="0" i="1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Смотрю. Носятся они по полю.</a:t>
            </a:r>
            <a:r>
              <a:rPr lang="ru-RU" b="0" i="0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ru-RU" b="0" i="1" dirty="0">
                <a:solidFill>
                  <a:srgbClr val="333333"/>
                </a:solidFill>
                <a:effectLst/>
                <a:latin typeface="Candara" panose="020E0502030303020204" pitchFamily="34" charset="0"/>
              </a:rPr>
              <a:t>Этот наряд выглядит роскошно и ярко. Выделяя вас из толпы.</a:t>
            </a:r>
            <a:endParaRPr lang="ru-RU" b="0" i="0" dirty="0">
              <a:solidFill>
                <a:srgbClr val="333333"/>
              </a:solidFill>
              <a:effectLst/>
              <a:latin typeface="Candara" panose="020E0502030303020204" pitchFamily="34" charset="0"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r>
              <a:rPr lang="ru-RU" dirty="0"/>
              <a:t>Максим Ильяхов (автор книги «Пиши и сокращай») о працелляции: </a:t>
            </a:r>
          </a:p>
          <a:p>
            <a:r>
              <a:rPr lang="cs-CZ" dirty="0">
                <a:hlinkClick r:id="rId2"/>
              </a:rPr>
              <a:t>https://maximilyahov.ru/blog/all/parcel/</a:t>
            </a:r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68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D05F1-B0EE-3291-09F5-F6CC512D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15D3AE2-3F75-0E2F-6DE6-9618F734B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6928"/>
            <a:ext cx="10515600" cy="4148732"/>
          </a:xfrm>
        </p:spPr>
      </p:pic>
    </p:spTree>
    <p:extLst>
      <p:ext uri="{BB962C8B-B14F-4D97-AF65-F5344CB8AC3E}">
        <p14:creationId xmlns:p14="http://schemas.microsoft.com/office/powerpoint/2010/main" val="315819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FF9FC-DCD8-377E-A3E9-6DB8F477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Максим Ильяхов. Инфостиль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85BD8-93F5-C1F7-7911-66FA9ED50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https://tehnikarechi.studio/episodes/2021/04/26/obsuzhdaem-s-maksimom-ilyahovym-populyarnost-infostilya-i-pretenzii-k-etomu-priemu-redaktury-tekst-bezdushnyy-sokrascheniya-izlishnie-vse-avtory-odinakovye</a:t>
            </a:r>
            <a:endParaRPr lang="ru-RU" dirty="0"/>
          </a:p>
          <a:p>
            <a:r>
              <a:rPr lang="ru-RU" dirty="0"/>
              <a:t>Инфостиль и система стилей РЯ</a:t>
            </a:r>
          </a:p>
          <a:p>
            <a:r>
              <a:rPr lang="ru-RU"/>
              <a:t>Особенности инфостиля, принципы его применения</a:t>
            </a:r>
            <a:endParaRPr lang="ru-RU" dirty="0"/>
          </a:p>
          <a:p>
            <a:r>
              <a:rPr lang="ru-RU" dirty="0"/>
              <a:t>Можно ли применять инфостиль для написания и редактирования научных текстов?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05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794AB-02EA-8AF5-227E-12DAA7CB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A5415-70CD-C8E8-82E9-1EE6D2919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https://meduza.io/cards/kak-pisat-i-govorit-bez-shtampov</a:t>
            </a:r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9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11695-C583-B1AE-AEDD-456319EB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21A7F-0787-8C86-3ED5-18B2FAAD3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 имен существительных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Правописание географических названий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Большая и строчная буква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Особый синтаксис в тексте: явление и его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89031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5B662-FAD9-3322-3CAE-33177E82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 имен существительных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0450C-9E40-F7BB-815F-5884964E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Дополните окончания:</a:t>
            </a:r>
          </a:p>
          <a:p>
            <a:pPr marL="0" indent="0">
              <a:buNone/>
            </a:pPr>
            <a:r>
              <a:rPr lang="ru-RU" dirty="0"/>
              <a:t>Ольга Петровна – прекрасн_____ врач. Она очень опытн_____ врач. Трудно себе представить, чтобы наш____ врач был___ неправ_____. </a:t>
            </a:r>
          </a:p>
          <a:p>
            <a:pPr marL="0" indent="0">
              <a:buNone/>
            </a:pPr>
            <a:r>
              <a:rPr lang="ru-RU" dirty="0"/>
              <a:t>В нашем зоопарке есть взросл_______ кенгуру, а маленьк_______ нет. </a:t>
            </a:r>
          </a:p>
        </p:txBody>
      </p:sp>
    </p:spTree>
    <p:extLst>
      <p:ext uri="{BB962C8B-B14F-4D97-AF65-F5344CB8AC3E}">
        <p14:creationId xmlns:p14="http://schemas.microsoft.com/office/powerpoint/2010/main" val="60698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3CA45-0EE1-80D1-BF32-82ECA1E9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58A39-49CB-BF34-06E4-0929FCEE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тексте использованы названия двух водоемов и двух населенных пунктов. Определите, как называются река, озеро, город и деревня.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Проплыв по прекрасной и коварной Хали, мы вышли в воды величавого и спокойного Гали. На его берегу стоит несколько городов и деревень. Мы посетили шумный и многилюдный Тоху и живописную Вабоху.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37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90E0F-7C70-7B7F-65E9-C0D4A69B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Географические названия славянского происхождения на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-ово, -ево, -ино, -ыно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4877D-DDFA-BA58-9AFF-39B2CE71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 из Иваново 			или 		Он из Иванова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 живем в Кунцево		или		Мы живем в Кунцеве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Трое из Простоквашино		или 		Трое из Простоквашина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Косово спокойно		или 		В Косове спокойно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				???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9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5ED8F-986A-CBF1-DA8D-67D1130F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Правило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B510CE-0B22-0899-264E-E30D714C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Географические названия славянского происхождения, оканчивающиеся на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-ово, -ево, -ино, -ыно, 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склоняются в сочетании с родовым словом: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района Люблино, в сторону района Строгино, к району Митино, в городе Иваново, из деревни Простоквашино, до края Косово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b="0" i="0" dirty="0">
              <a:solidFill>
                <a:srgbClr val="0C0E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же родового слова нет, то возможны оба варианта, склоняемый (старый) и несклоняемый (новый):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Люблине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Люблино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сторону Строгина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сторону Строгино, в Иванове 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Иваново, из Простоквашина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Простоквашино, до Косова 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Косово, к Митину </a:t>
            </a:r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b="0" i="1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Митино, 8-й микрорайон Митина и 8-й микрорайон Митино. </a:t>
            </a:r>
            <a:endParaRPr lang="cs-CZ" b="0" i="1" dirty="0">
              <a:solidFill>
                <a:srgbClr val="0C0E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i="0" dirty="0">
                <a:solidFill>
                  <a:srgbClr val="0C0E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этом склоняемый вариант соответствует строгой литературной норме. Словарь Л. К. Граудиной, В. А. Ицковича, Л. П. Катлинской «Грамматическая правильность русской речи» указывает: «В образцовом литературном стиле (со сцены, с телеэкрана, в радиоречи) эти формы следует склонять».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8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C62E2-A328-C158-5388-E4737A43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напишем большую букву? Объясните</a:t>
            </a:r>
            <a:r>
              <a:rPr lang="ru-RU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8ADFF-55EB-FAFF-B621-1152F3DEF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герой россии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юг, запад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нам нужны гоголи и щедрины				языки народов севера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собака каштанка					зевс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петина книга						кащей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пушкинские чтения					соловей разбойник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суворовская тактика					донжуан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пушкинская квартира					меценат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международный женский день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марта, восьмое марта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великая отечественная война				толстовская усадьба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новый год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		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макрксов «капитал»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минская область					шолоховский «тихий дон»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якутия							медведь, осел (в баснях)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белорусский государственный университет			возрождение</a:t>
            </a:r>
          </a:p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арижская коммуна 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31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33C52-626A-E02F-5856-F7339DC5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D28920-4EC0-025C-2EA9-948E2DD45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Луна и луна</a:t>
            </a:r>
          </a:p>
          <a:p>
            <a:r>
              <a:rPr lang="ru-RU" dirty="0"/>
              <a:t>Земля и земля</a:t>
            </a:r>
          </a:p>
          <a:p>
            <a:endParaRPr lang="ru-RU" dirty="0"/>
          </a:p>
          <a:p>
            <a:r>
              <a:rPr lang="ru-RU" dirty="0"/>
              <a:t>Назовите фразеологизмы, в которых испольыуются слова «луна» и «земля».</a:t>
            </a:r>
          </a:p>
          <a:p>
            <a:r>
              <a:rPr lang="cs-CZ" dirty="0">
                <a:hlinkClick r:id="rId2"/>
              </a:rPr>
              <a:t>https://totaldict.ru/education/online/27-02-2020-zanyatie-1/</a:t>
            </a:r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6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D95F7-E55C-9CEF-269E-A008725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Гильермо Арриага: Спасти огонь</a:t>
            </a:r>
            <a:br>
              <a:rPr lang="ru-RU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280549-D9F8-B3D2-98A5-50D7D9264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125" y="1825625"/>
            <a:ext cx="6901750" cy="4351338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771FF9-0762-AC41-80CA-30D888E48769}"/>
              </a:ext>
            </a:extLst>
          </p:cNvPr>
          <p:cNvSpPr txBox="1"/>
          <p:nvPr/>
        </p:nvSpPr>
        <p:spPr>
          <a:xfrm>
            <a:off x="4318215" y="1321356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https://www.labirint.ru/books/970621/</a:t>
            </a:r>
          </a:p>
        </p:txBody>
      </p:sp>
    </p:spTree>
    <p:extLst>
      <p:ext uri="{BB962C8B-B14F-4D97-AF65-F5344CB8AC3E}">
        <p14:creationId xmlns:p14="http://schemas.microsoft.com/office/powerpoint/2010/main" val="3586619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738</Words>
  <Application>Microsoft Office PowerPoint</Application>
  <PresentationFormat>Širokoúhlá obrazovka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Motiv Office</vt:lpstr>
      <vt:lpstr>Как пишем? Что пишем? Зачем пишем?</vt:lpstr>
      <vt:lpstr>Prezentace aplikace PowerPoint</vt:lpstr>
      <vt:lpstr>Род имен существительных</vt:lpstr>
      <vt:lpstr>Prezentace aplikace PowerPoint</vt:lpstr>
      <vt:lpstr>Географические названия славянского происхождения на -ово, -ево, -ино, -ыно</vt:lpstr>
      <vt:lpstr>Правило</vt:lpstr>
      <vt:lpstr>Где напишем большую букву? Объясните </vt:lpstr>
      <vt:lpstr>Prezentace aplikace PowerPoint</vt:lpstr>
      <vt:lpstr>Гильермо Арриага: Спасти огонь </vt:lpstr>
      <vt:lpstr>Парцелляция</vt:lpstr>
      <vt:lpstr>Prezentace aplikace PowerPoint</vt:lpstr>
      <vt:lpstr>Максим Ильяхов. Инфостиль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пишем? Что пишем? Зачем пишем?</dc:title>
  <dc:creator>Jekatěrina Mikešová</dc:creator>
  <cp:lastModifiedBy>Jekatěrina Mikešová</cp:lastModifiedBy>
  <cp:revision>1</cp:revision>
  <dcterms:created xsi:type="dcterms:W3CDTF">2023-10-31T14:29:14Z</dcterms:created>
  <dcterms:modified xsi:type="dcterms:W3CDTF">2023-11-01T11:08:18Z</dcterms:modified>
</cp:coreProperties>
</file>