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8813DA-8E17-DEFE-8ABE-FDED05B11E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ЭССЕ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8623856-E6DB-C0D8-14A7-1019652945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61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BE200D-8A09-B6E3-802D-BADDF193A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Определение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F3AE9C-12AA-8945-5D46-267A6D665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Эссе – это прозаический литературный жанр.</a:t>
            </a:r>
          </a:p>
          <a:p>
            <a:r>
              <a:rPr lang="ru-RU" dirty="0"/>
              <a:t>В переводе с фр.  - «очерк» или «набросок».</a:t>
            </a:r>
          </a:p>
          <a:p>
            <a:r>
              <a:rPr lang="ru-RU" dirty="0"/>
              <a:t>Отражает индивидуальные переживания автора, его взгляд на тот или иной вопрос.</a:t>
            </a:r>
          </a:p>
          <a:p>
            <a:r>
              <a:rPr lang="ru-RU" dirty="0"/>
              <a:t>Не дает исчерпывающего ответа на определенный вопрос, отражает личное мнение автора или его впечатления.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111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5AAC4-29EA-C960-D2A3-7FFD54FD5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признаки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7A41D1-A867-374A-C5FF-062EE1AD5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Наличие определенной узкой темы, которая побуждает к размышлению.</a:t>
            </a:r>
          </a:p>
          <a:p>
            <a:r>
              <a:rPr lang="ru-RU" dirty="0"/>
              <a:t>Субъективная авторская позиция.</a:t>
            </a:r>
          </a:p>
          <a:p>
            <a:r>
              <a:rPr lang="ru-RU" dirty="0"/>
              <a:t>Непринужденный стиль написания. Избегать сложных формулировок и длинных предложений. Разная интонация в предложениях, контакт с читателем.</a:t>
            </a:r>
          </a:p>
          <a:p>
            <a:r>
              <a:rPr lang="ru-RU" dirty="0"/>
              <a:t>Подробный анализ проблемы, аргументация своей позиции, факты. </a:t>
            </a:r>
          </a:p>
          <a:p>
            <a:r>
              <a:rPr lang="ru-RU" dirty="0"/>
              <a:t>Небольшой объем, краткость изложения. </a:t>
            </a:r>
          </a:p>
          <a:p>
            <a:r>
              <a:rPr lang="ru-RU" dirty="0"/>
              <a:t>Свободное построение, которое подчиняется авторской логике.</a:t>
            </a:r>
          </a:p>
          <a:p>
            <a:r>
              <a:rPr lang="ru-RU" dirty="0"/>
              <a:t>Логика изложения: свободная композиция, но внутренне единство, согласованность утверждений автора.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372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0B2511-8648-6421-5D86-9C861CC89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при написании эссе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08393D-DD59-A531-A656-72273BC06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Отразить общепринятые взгляды на предмет</a:t>
            </a:r>
          </a:p>
          <a:p>
            <a:r>
              <a:rPr lang="ru-RU" dirty="0"/>
              <a:t>Высказать собственное мнение</a:t>
            </a:r>
          </a:p>
          <a:p>
            <a:r>
              <a:rPr lang="ru-RU" dirty="0"/>
              <a:t>Привести аргументы в пользу своего мнения</a:t>
            </a:r>
          </a:p>
          <a:p>
            <a:r>
              <a:rPr lang="ru-RU" dirty="0"/>
              <a:t>Выдвинуть предположение о возможном решении проблемы</a:t>
            </a:r>
          </a:p>
          <a:p>
            <a:r>
              <a:rPr lang="ru-RU" dirty="0"/>
              <a:t>Сделать вывод по вопросу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5783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CC8BCB-E966-3C99-DE83-8524E4D7B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 эссе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F1FD0A-C911-ACE0-773D-6E7592C90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/>
              <a:t>Введение.</a:t>
            </a:r>
          </a:p>
          <a:p>
            <a:pPr marL="514350" indent="-514350">
              <a:buAutoNum type="arabicPeriod"/>
            </a:pPr>
            <a:r>
              <a:rPr lang="ru-RU" dirty="0"/>
              <a:t>Основная часть.</a:t>
            </a:r>
          </a:p>
          <a:p>
            <a:pPr marL="514350" indent="-514350">
              <a:buAutoNum type="arabicPeriod"/>
            </a:pPr>
            <a:r>
              <a:rPr lang="ru-RU" dirty="0"/>
              <a:t>Заключение.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4568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4EBFFD-41CE-2FDF-1E25-AD94EAD87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Введение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149D79-98BB-9B21-E06F-A4FA8BB61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Цель – заинтересовать, заинтриговать читателя.</a:t>
            </a:r>
          </a:p>
          <a:p>
            <a:r>
              <a:rPr lang="ru-RU" dirty="0"/>
              <a:t>Формулировка проблемы и ее суть, риторический вопрос, цитата.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3973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3828B2-25EA-B29C-7FC9-CCF70E888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Основная часть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86E46B-1D39-7B14-7507-5E5148157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Разные точки зрения, история вопроса. </a:t>
            </a:r>
          </a:p>
          <a:p>
            <a:r>
              <a:rPr lang="ru-RU" dirty="0"/>
              <a:t>Несколько подпунктов, каждый состоит из трех разделов:</a:t>
            </a:r>
          </a:p>
          <a:p>
            <a:pPr marL="0" indent="0">
              <a:buNone/>
            </a:pPr>
            <a:r>
              <a:rPr lang="ru-RU" dirty="0"/>
              <a:t>				- тезис (то, что надо доказать)</a:t>
            </a:r>
          </a:p>
          <a:p>
            <a:pPr marL="0" indent="0">
              <a:buNone/>
            </a:pPr>
            <a:r>
              <a:rPr lang="ru-RU" dirty="0"/>
              <a:t>				- обоснование (аргументы, 						   доказательства, мнения)</a:t>
            </a:r>
          </a:p>
          <a:p>
            <a:pPr marL="0" indent="0">
              <a:buNone/>
            </a:pPr>
            <a:r>
              <a:rPr lang="ru-RU" dirty="0"/>
              <a:t>				- вывод (частичный ответ на главный 				   вопрос)</a:t>
            </a:r>
          </a:p>
        </p:txBody>
      </p:sp>
    </p:spTree>
    <p:extLst>
      <p:ext uri="{BB962C8B-B14F-4D97-AF65-F5344CB8AC3E}">
        <p14:creationId xmlns:p14="http://schemas.microsoft.com/office/powerpoint/2010/main" val="589257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771C05-8D33-C01E-51EE-7A556F323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Заключение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4E4ADC-1A35-AC92-7377-8D3E70C91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 выводы по каждому тезису.</a:t>
            </a:r>
          </a:p>
          <a:p>
            <a:r>
              <a:rPr lang="ru-RU" dirty="0"/>
              <a:t>Приводится проблема и делается заключительный вывод.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636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1DF64-0186-2A30-0BAE-4781EFBFF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Источники:</a:t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602572-6FBA-8A6D-CA59-0F3549842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Колесова, Д.В., Щукина, К.А.: Здравствуйте, коллеги!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0276351"/>
      </p:ext>
    </p:extLst>
  </p:cSld>
  <p:clrMapOvr>
    <a:masterClrMapping/>
  </p:clrMapOvr>
</p:sld>
</file>

<file path=ppt/theme/theme1.xml><?xml version="1.0" encoding="utf-8"?>
<a:theme xmlns:a="http://schemas.openxmlformats.org/drawingml/2006/main" name="Hloubka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TM04033923[[fn=Hloubka]]</Template>
  <TotalTime>132</TotalTime>
  <Words>283</Words>
  <Application>Microsoft Office PowerPoint</Application>
  <PresentationFormat>Širokoúhlá obrazovka</PresentationFormat>
  <Paragraphs>38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Corbel</vt:lpstr>
      <vt:lpstr>Hloubka</vt:lpstr>
      <vt:lpstr>ЭССЕ</vt:lpstr>
      <vt:lpstr>Определение</vt:lpstr>
      <vt:lpstr>Основные признаки</vt:lpstr>
      <vt:lpstr>Задачи при написании эссе</vt:lpstr>
      <vt:lpstr>Структура эссе</vt:lpstr>
      <vt:lpstr>Введение</vt:lpstr>
      <vt:lpstr>Основная часть</vt:lpstr>
      <vt:lpstr>Заключение </vt:lpstr>
      <vt:lpstr>Источники: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ЭССЕ</dc:title>
  <dc:creator>Jekatěrina Mikešová</dc:creator>
  <cp:lastModifiedBy>Jekatěrina Mikešová</cp:lastModifiedBy>
  <cp:revision>1</cp:revision>
  <dcterms:created xsi:type="dcterms:W3CDTF">2023-03-12T17:24:10Z</dcterms:created>
  <dcterms:modified xsi:type="dcterms:W3CDTF">2024-02-28T01:06:18Z</dcterms:modified>
</cp:coreProperties>
</file>