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Lst>
  <p:notesMasterIdLst>
    <p:notesMasterId r:id="rId46"/>
  </p:notesMasterIdLst>
  <p:sldIdLst>
    <p:sldId id="1193" r:id="rId2"/>
    <p:sldId id="1166" r:id="rId3"/>
    <p:sldId id="1165" r:id="rId4"/>
    <p:sldId id="1167" r:id="rId5"/>
    <p:sldId id="1202" r:id="rId6"/>
    <p:sldId id="826" r:id="rId7"/>
    <p:sldId id="863" r:id="rId8"/>
    <p:sldId id="815" r:id="rId9"/>
    <p:sldId id="866" r:id="rId10"/>
    <p:sldId id="1203" r:id="rId11"/>
    <p:sldId id="1169" r:id="rId12"/>
    <p:sldId id="1197" r:id="rId13"/>
    <p:sldId id="1198" r:id="rId14"/>
    <p:sldId id="1183" r:id="rId15"/>
    <p:sldId id="1199" r:id="rId16"/>
    <p:sldId id="1178" r:id="rId17"/>
    <p:sldId id="1182" r:id="rId18"/>
    <p:sldId id="1179" r:id="rId19"/>
    <p:sldId id="1180" r:id="rId20"/>
    <p:sldId id="1184" r:id="rId21"/>
    <p:sldId id="1190" r:id="rId22"/>
    <p:sldId id="1191" r:id="rId23"/>
    <p:sldId id="1185" r:id="rId24"/>
    <p:sldId id="1188" r:id="rId25"/>
    <p:sldId id="1168" r:id="rId26"/>
    <p:sldId id="1177" r:id="rId27"/>
    <p:sldId id="1187" r:id="rId28"/>
    <p:sldId id="1189" r:id="rId29"/>
    <p:sldId id="1192" r:id="rId30"/>
    <p:sldId id="1195" r:id="rId31"/>
    <p:sldId id="1204" r:id="rId32"/>
    <p:sldId id="1200" r:id="rId33"/>
    <p:sldId id="1201" r:id="rId34"/>
    <p:sldId id="1186" r:id="rId35"/>
    <p:sldId id="1194" r:id="rId36"/>
    <p:sldId id="1196" r:id="rId37"/>
    <p:sldId id="1154" r:id="rId38"/>
    <p:sldId id="1170" r:id="rId39"/>
    <p:sldId id="1171" r:id="rId40"/>
    <p:sldId id="1172" r:id="rId41"/>
    <p:sldId id="1173" r:id="rId42"/>
    <p:sldId id="1175" r:id="rId43"/>
    <p:sldId id="1176" r:id="rId44"/>
    <p:sldId id="120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8C0F4-DEA2-43BA-851F-00F5C16010B9}" v="98" dt="2024-05-06T09:11:11.495"/>
    <p1510:client id="{73242973-AF26-09DE-E783-B311A22DA6F3}" v="1" dt="2024-05-06T09:52:35.25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1" autoAdjust="0"/>
    <p:restoredTop sz="53846" autoAdjust="0"/>
  </p:normalViewPr>
  <p:slideViewPr>
    <p:cSldViewPr snapToGrid="0">
      <p:cViewPr varScale="1">
        <p:scale>
          <a:sx n="36" d="100"/>
          <a:sy n="36" d="100"/>
        </p:scale>
        <p:origin x="15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el Skopal" userId="S::18130@muni.cz::69c89bff-eb36-402e-af06-99216f10c2a5" providerId="AD" clId="Web-{73242973-AF26-09DE-E783-B311A22DA6F3}"/>
    <pc:docChg chg="modSld">
      <pc:chgData name="Pavel Skopal" userId="S::18130@muni.cz::69c89bff-eb36-402e-af06-99216f10c2a5" providerId="AD" clId="Web-{73242973-AF26-09DE-E783-B311A22DA6F3}" dt="2024-05-06T09:52:35.258" v="0" actId="20577"/>
      <pc:docMkLst>
        <pc:docMk/>
      </pc:docMkLst>
      <pc:sldChg chg="modSp">
        <pc:chgData name="Pavel Skopal" userId="S::18130@muni.cz::69c89bff-eb36-402e-af06-99216f10c2a5" providerId="AD" clId="Web-{73242973-AF26-09DE-E783-B311A22DA6F3}" dt="2024-05-06T09:52:35.258" v="0" actId="20577"/>
        <pc:sldMkLst>
          <pc:docMk/>
          <pc:sldMk cId="1315821773" sldId="1189"/>
        </pc:sldMkLst>
        <pc:spChg chg="mod">
          <ac:chgData name="Pavel Skopal" userId="S::18130@muni.cz::69c89bff-eb36-402e-af06-99216f10c2a5" providerId="AD" clId="Web-{73242973-AF26-09DE-E783-B311A22DA6F3}" dt="2024-05-06T09:52:35.258" v="0" actId="20577"/>
          <ac:spMkLst>
            <pc:docMk/>
            <pc:sldMk cId="1315821773" sldId="1189"/>
            <ac:spMk id="3" creationId="{98BDBDE0-66AB-175F-055C-F24439AFC70D}"/>
          </ac:spMkLst>
        </pc:spChg>
      </pc:sldChg>
    </pc:docChg>
  </pc:docChgLst>
  <pc:docChgLst>
    <pc:chgData name="Pavel Skopal" userId="69c89bff-eb36-402e-af06-99216f10c2a5" providerId="ADAL" clId="{9A20DD6E-D17C-4635-B91A-06DC641989AA}"/>
    <pc:docChg chg="undo redo custSel addSld delSld modSld sldOrd">
      <pc:chgData name="Pavel Skopal" userId="69c89bff-eb36-402e-af06-99216f10c2a5" providerId="ADAL" clId="{9A20DD6E-D17C-4635-B91A-06DC641989AA}" dt="2024-03-25T10:52:45.605" v="4439" actId="113"/>
      <pc:docMkLst>
        <pc:docMk/>
      </pc:docMkLst>
      <pc:sldChg chg="modSp add mod">
        <pc:chgData name="Pavel Skopal" userId="69c89bff-eb36-402e-af06-99216f10c2a5" providerId="ADAL" clId="{9A20DD6E-D17C-4635-B91A-06DC641989AA}" dt="2024-03-25T10:20:47.004" v="4331" actId="20577"/>
        <pc:sldMkLst>
          <pc:docMk/>
          <pc:sldMk cId="3222737437" sldId="257"/>
        </pc:sldMkLst>
        <pc:spChg chg="mod">
          <ac:chgData name="Pavel Skopal" userId="69c89bff-eb36-402e-af06-99216f10c2a5" providerId="ADAL" clId="{9A20DD6E-D17C-4635-B91A-06DC641989AA}" dt="2024-03-25T10:20:47.004" v="4331" actId="20577"/>
          <ac:spMkLst>
            <pc:docMk/>
            <pc:sldMk cId="3222737437" sldId="257"/>
            <ac:spMk id="3" creationId="{7A0F9B84-5EE5-0E95-C427-EC06EFED2648}"/>
          </ac:spMkLst>
        </pc:spChg>
      </pc:sldChg>
      <pc:sldChg chg="modSp add mod">
        <pc:chgData name="Pavel Skopal" userId="69c89bff-eb36-402e-af06-99216f10c2a5" providerId="ADAL" clId="{9A20DD6E-D17C-4635-B91A-06DC641989AA}" dt="2024-03-23T19:13:21.636" v="3247" actId="20577"/>
        <pc:sldMkLst>
          <pc:docMk/>
          <pc:sldMk cId="3034493797" sldId="258"/>
        </pc:sldMkLst>
        <pc:spChg chg="mod">
          <ac:chgData name="Pavel Skopal" userId="69c89bff-eb36-402e-af06-99216f10c2a5" providerId="ADAL" clId="{9A20DD6E-D17C-4635-B91A-06DC641989AA}" dt="2024-03-23T17:34:11.578" v="1781" actId="20577"/>
          <ac:spMkLst>
            <pc:docMk/>
            <pc:sldMk cId="3034493797" sldId="258"/>
            <ac:spMk id="2" creationId="{01B5FCB5-EA30-428B-A2B9-A4900FA65E98}"/>
          </ac:spMkLst>
        </pc:spChg>
        <pc:spChg chg="mod">
          <ac:chgData name="Pavel Skopal" userId="69c89bff-eb36-402e-af06-99216f10c2a5" providerId="ADAL" clId="{9A20DD6E-D17C-4635-B91A-06DC641989AA}" dt="2024-03-23T19:13:21.636" v="3247" actId="20577"/>
          <ac:spMkLst>
            <pc:docMk/>
            <pc:sldMk cId="3034493797" sldId="258"/>
            <ac:spMk id="3" creationId="{C89A81BA-26CA-4E2C-ABAE-D234A15266E9}"/>
          </ac:spMkLst>
        </pc:spChg>
      </pc:sldChg>
      <pc:sldChg chg="delSp add setBg delDesignElem">
        <pc:chgData name="Pavel Skopal" userId="69c89bff-eb36-402e-af06-99216f10c2a5" providerId="ADAL" clId="{9A20DD6E-D17C-4635-B91A-06DC641989AA}" dt="2024-03-25T10:23:58.152" v="4333"/>
        <pc:sldMkLst>
          <pc:docMk/>
          <pc:sldMk cId="441644901" sldId="259"/>
        </pc:sldMkLst>
        <pc:spChg chg="del">
          <ac:chgData name="Pavel Skopal" userId="69c89bff-eb36-402e-af06-99216f10c2a5" providerId="ADAL" clId="{9A20DD6E-D17C-4635-B91A-06DC641989AA}" dt="2024-03-25T10:23:58.152" v="4333"/>
          <ac:spMkLst>
            <pc:docMk/>
            <pc:sldMk cId="441644901" sldId="259"/>
            <ac:spMk id="25" creationId="{419501C6-F015-4273-AF88-E0F6C853899F}"/>
          </ac:spMkLst>
        </pc:spChg>
        <pc:spChg chg="del">
          <ac:chgData name="Pavel Skopal" userId="69c89bff-eb36-402e-af06-99216f10c2a5" providerId="ADAL" clId="{9A20DD6E-D17C-4635-B91A-06DC641989AA}" dt="2024-03-25T10:23:58.152" v="4333"/>
          <ac:spMkLst>
            <pc:docMk/>
            <pc:sldMk cId="441644901" sldId="259"/>
            <ac:spMk id="26" creationId="{CA677DB7-5829-45BD-9754-5EC484CC4253}"/>
          </ac:spMkLst>
        </pc:spChg>
      </pc:sldChg>
      <pc:sldChg chg="delSp modSp add mod">
        <pc:chgData name="Pavel Skopal" userId="69c89bff-eb36-402e-af06-99216f10c2a5" providerId="ADAL" clId="{9A20DD6E-D17C-4635-B91A-06DC641989AA}" dt="2024-03-23T16:10:38.787" v="1712" actId="21"/>
        <pc:sldMkLst>
          <pc:docMk/>
          <pc:sldMk cId="3184325711" sldId="261"/>
        </pc:sldMkLst>
        <pc:spChg chg="del mod">
          <ac:chgData name="Pavel Skopal" userId="69c89bff-eb36-402e-af06-99216f10c2a5" providerId="ADAL" clId="{9A20DD6E-D17C-4635-B91A-06DC641989AA}" dt="2024-03-23T16:09:45.088" v="1710" actId="21"/>
          <ac:spMkLst>
            <pc:docMk/>
            <pc:sldMk cId="3184325711" sldId="261"/>
            <ac:spMk id="7" creationId="{C2F55EA6-8508-4486-93D3-6910E7AA5EDC}"/>
          </ac:spMkLst>
        </pc:spChg>
        <pc:spChg chg="mod">
          <ac:chgData name="Pavel Skopal" userId="69c89bff-eb36-402e-af06-99216f10c2a5" providerId="ADAL" clId="{9A20DD6E-D17C-4635-B91A-06DC641989AA}" dt="2024-03-23T16:10:22.158" v="1711" actId="20577"/>
          <ac:spMkLst>
            <pc:docMk/>
            <pc:sldMk cId="3184325711" sldId="261"/>
            <ac:spMk id="10" creationId="{09CBCDA2-8265-4A8A-9E47-68D57A511535}"/>
          </ac:spMkLst>
        </pc:spChg>
        <pc:spChg chg="del">
          <ac:chgData name="Pavel Skopal" userId="69c89bff-eb36-402e-af06-99216f10c2a5" providerId="ADAL" clId="{9A20DD6E-D17C-4635-B91A-06DC641989AA}" dt="2024-03-23T16:10:38.787" v="1712" actId="21"/>
          <ac:spMkLst>
            <pc:docMk/>
            <pc:sldMk cId="3184325711" sldId="261"/>
            <ac:spMk id="11" creationId="{D972FFD0-BBD2-4A8E-9685-05C2624D1A68}"/>
          </ac:spMkLst>
        </pc:spChg>
      </pc:sldChg>
      <pc:sldChg chg="modSp add mod ord">
        <pc:chgData name="Pavel Skopal" userId="69c89bff-eb36-402e-af06-99216f10c2a5" providerId="ADAL" clId="{9A20DD6E-D17C-4635-B91A-06DC641989AA}" dt="2024-03-25T10:26:32.877" v="4364"/>
        <pc:sldMkLst>
          <pc:docMk/>
          <pc:sldMk cId="3325662495" sldId="262"/>
        </pc:sldMkLst>
        <pc:picChg chg="mod">
          <ac:chgData name="Pavel Skopal" userId="69c89bff-eb36-402e-af06-99216f10c2a5" providerId="ADAL" clId="{9A20DD6E-D17C-4635-B91A-06DC641989AA}" dt="2024-03-23T18:48:39.466" v="1928" actId="1076"/>
          <ac:picMkLst>
            <pc:docMk/>
            <pc:sldMk cId="3325662495" sldId="262"/>
            <ac:picMk id="4" creationId="{3FD2AEFA-45CC-4EF1-A7DD-15D2BA3F0BF0}"/>
          </ac:picMkLst>
        </pc:picChg>
      </pc:sldChg>
      <pc:sldChg chg="modSp add mod ord">
        <pc:chgData name="Pavel Skopal" userId="69c89bff-eb36-402e-af06-99216f10c2a5" providerId="ADAL" clId="{9A20DD6E-D17C-4635-B91A-06DC641989AA}" dt="2024-03-25T10:26:54.341" v="4366"/>
        <pc:sldMkLst>
          <pc:docMk/>
          <pc:sldMk cId="275536864" sldId="263"/>
        </pc:sldMkLst>
        <pc:picChg chg="mod">
          <ac:chgData name="Pavel Skopal" userId="69c89bff-eb36-402e-af06-99216f10c2a5" providerId="ADAL" clId="{9A20DD6E-D17C-4635-B91A-06DC641989AA}" dt="2024-03-23T18:48:44.794" v="1929" actId="1076"/>
          <ac:picMkLst>
            <pc:docMk/>
            <pc:sldMk cId="275536864" sldId="263"/>
            <ac:picMk id="5" creationId="{644A8167-D187-4AA9-8D8D-DCE87B4BD66E}"/>
          </ac:picMkLst>
        </pc:picChg>
      </pc:sldChg>
      <pc:sldChg chg="modSp add mod">
        <pc:chgData name="Pavel Skopal" userId="69c89bff-eb36-402e-af06-99216f10c2a5" providerId="ADAL" clId="{9A20DD6E-D17C-4635-B91A-06DC641989AA}" dt="2024-03-25T10:50:13.447" v="4436" actId="27636"/>
        <pc:sldMkLst>
          <pc:docMk/>
          <pc:sldMk cId="1297879578" sldId="265"/>
        </pc:sldMkLst>
        <pc:spChg chg="mod">
          <ac:chgData name="Pavel Skopal" userId="69c89bff-eb36-402e-af06-99216f10c2a5" providerId="ADAL" clId="{9A20DD6E-D17C-4635-B91A-06DC641989AA}" dt="2024-03-23T18:56:55.247" v="2126" actId="20577"/>
          <ac:spMkLst>
            <pc:docMk/>
            <pc:sldMk cId="1297879578" sldId="265"/>
            <ac:spMk id="2" creationId="{50DE9709-431D-F533-4CBE-954989DB30A5}"/>
          </ac:spMkLst>
        </pc:spChg>
        <pc:spChg chg="mod">
          <ac:chgData name="Pavel Skopal" userId="69c89bff-eb36-402e-af06-99216f10c2a5" providerId="ADAL" clId="{9A20DD6E-D17C-4635-B91A-06DC641989AA}" dt="2024-03-25T10:50:13.447" v="4436" actId="27636"/>
          <ac:spMkLst>
            <pc:docMk/>
            <pc:sldMk cId="1297879578" sldId="265"/>
            <ac:spMk id="3" creationId="{DDB00FED-2AE8-1C93-F677-7FD3941176CD}"/>
          </ac:spMkLst>
        </pc:spChg>
      </pc:sldChg>
      <pc:sldChg chg="modSp add del mod ord">
        <pc:chgData name="Pavel Skopal" userId="69c89bff-eb36-402e-af06-99216f10c2a5" providerId="ADAL" clId="{9A20DD6E-D17C-4635-B91A-06DC641989AA}" dt="2024-03-23T18:56:42.417" v="2115" actId="2696"/>
        <pc:sldMkLst>
          <pc:docMk/>
          <pc:sldMk cId="2800970610" sldId="267"/>
        </pc:sldMkLst>
        <pc:spChg chg="mod">
          <ac:chgData name="Pavel Skopal" userId="69c89bff-eb36-402e-af06-99216f10c2a5" providerId="ADAL" clId="{9A20DD6E-D17C-4635-B91A-06DC641989AA}" dt="2024-03-23T18:56:03.691" v="2114" actId="27636"/>
          <ac:spMkLst>
            <pc:docMk/>
            <pc:sldMk cId="2800970610" sldId="267"/>
            <ac:spMk id="3" creationId="{9F506F9A-6AC8-FBA7-7CB1-0CD30629BDBE}"/>
          </ac:spMkLst>
        </pc:spChg>
      </pc:sldChg>
      <pc:sldChg chg="add">
        <pc:chgData name="Pavel Skopal" userId="69c89bff-eb36-402e-af06-99216f10c2a5" providerId="ADAL" clId="{9A20DD6E-D17C-4635-B91A-06DC641989AA}" dt="2024-03-25T10:39:48.914" v="4425"/>
        <pc:sldMkLst>
          <pc:docMk/>
          <pc:sldMk cId="3678726278" sldId="269"/>
        </pc:sldMkLst>
      </pc:sldChg>
      <pc:sldChg chg="modSp add mod ord">
        <pc:chgData name="Pavel Skopal" userId="69c89bff-eb36-402e-af06-99216f10c2a5" providerId="ADAL" clId="{9A20DD6E-D17C-4635-B91A-06DC641989AA}" dt="2024-03-23T18:54:54.659" v="2103"/>
        <pc:sldMkLst>
          <pc:docMk/>
          <pc:sldMk cId="4052269111" sldId="272"/>
        </pc:sldMkLst>
        <pc:spChg chg="mod">
          <ac:chgData name="Pavel Skopal" userId="69c89bff-eb36-402e-af06-99216f10c2a5" providerId="ADAL" clId="{9A20DD6E-D17C-4635-B91A-06DC641989AA}" dt="2024-03-23T10:23:30.127" v="1461" actId="20577"/>
          <ac:spMkLst>
            <pc:docMk/>
            <pc:sldMk cId="4052269111" sldId="272"/>
            <ac:spMk id="2" creationId="{ADD7360A-598F-3152-DB0A-6294B7EBB578}"/>
          </ac:spMkLst>
        </pc:spChg>
        <pc:spChg chg="mod">
          <ac:chgData name="Pavel Skopal" userId="69c89bff-eb36-402e-af06-99216f10c2a5" providerId="ADAL" clId="{9A20DD6E-D17C-4635-B91A-06DC641989AA}" dt="2024-03-23T18:54:28.616" v="2101" actId="20577"/>
          <ac:spMkLst>
            <pc:docMk/>
            <pc:sldMk cId="4052269111" sldId="272"/>
            <ac:spMk id="3" creationId="{77E385F3-4579-70AB-D680-595BA7AB3087}"/>
          </ac:spMkLst>
        </pc:spChg>
      </pc:sldChg>
      <pc:sldChg chg="add">
        <pc:chgData name="Pavel Skopal" userId="69c89bff-eb36-402e-af06-99216f10c2a5" providerId="ADAL" clId="{9A20DD6E-D17C-4635-B91A-06DC641989AA}" dt="2024-03-25T10:39:48.914" v="4425"/>
        <pc:sldMkLst>
          <pc:docMk/>
          <pc:sldMk cId="1096281792" sldId="274"/>
        </pc:sldMkLst>
      </pc:sldChg>
      <pc:sldChg chg="modSp add del mod">
        <pc:chgData name="Pavel Skopal" userId="69c89bff-eb36-402e-af06-99216f10c2a5" providerId="ADAL" clId="{9A20DD6E-D17C-4635-B91A-06DC641989AA}" dt="2024-03-25T10:51:54.484" v="4437" actId="2696"/>
        <pc:sldMkLst>
          <pc:docMk/>
          <pc:sldMk cId="1285607925" sldId="276"/>
        </pc:sldMkLst>
        <pc:spChg chg="mod">
          <ac:chgData name="Pavel Skopal" userId="69c89bff-eb36-402e-af06-99216f10c2a5" providerId="ADAL" clId="{9A20DD6E-D17C-4635-B91A-06DC641989AA}" dt="2024-03-25T10:35:14.619" v="4403" actId="20577"/>
          <ac:spMkLst>
            <pc:docMk/>
            <pc:sldMk cId="1285607925" sldId="276"/>
            <ac:spMk id="3" creationId="{3BC74AE2-ABB5-4B47-BCDF-43FAEE9CBD33}"/>
          </ac:spMkLst>
        </pc:spChg>
      </pc:sldChg>
      <pc:sldChg chg="addSp delSp modSp add del mod">
        <pc:chgData name="Pavel Skopal" userId="69c89bff-eb36-402e-af06-99216f10c2a5" providerId="ADAL" clId="{9A20DD6E-D17C-4635-B91A-06DC641989AA}" dt="2024-03-25T10:51:56.401" v="4438" actId="2696"/>
        <pc:sldMkLst>
          <pc:docMk/>
          <pc:sldMk cId="3945033744" sldId="277"/>
        </pc:sldMkLst>
        <pc:spChg chg="add del mod">
          <ac:chgData name="Pavel Skopal" userId="69c89bff-eb36-402e-af06-99216f10c2a5" providerId="ADAL" clId="{9A20DD6E-D17C-4635-B91A-06DC641989AA}" dt="2024-03-25T10:33:56.404" v="4391" actId="21"/>
          <ac:spMkLst>
            <pc:docMk/>
            <pc:sldMk cId="3945033744" sldId="277"/>
            <ac:spMk id="3" creationId="{D72A39EC-75CC-0690-40EB-DA6B3627DD0B}"/>
          </ac:spMkLst>
        </pc:spChg>
        <pc:spChg chg="add del mod">
          <ac:chgData name="Pavel Skopal" userId="69c89bff-eb36-402e-af06-99216f10c2a5" providerId="ADAL" clId="{9A20DD6E-D17C-4635-B91A-06DC641989AA}" dt="2024-03-25T10:34:12.057" v="4394" actId="21"/>
          <ac:spMkLst>
            <pc:docMk/>
            <pc:sldMk cId="3945033744" sldId="277"/>
            <ac:spMk id="6" creationId="{41CF48AE-53D3-ED14-F92A-DDCE19F424E4}"/>
          </ac:spMkLst>
        </pc:spChg>
        <pc:spChg chg="del">
          <ac:chgData name="Pavel Skopal" userId="69c89bff-eb36-402e-af06-99216f10c2a5" providerId="ADAL" clId="{9A20DD6E-D17C-4635-B91A-06DC641989AA}" dt="2024-03-25T10:33:59.877" v="4392" actId="21"/>
          <ac:spMkLst>
            <pc:docMk/>
            <pc:sldMk cId="3945033744" sldId="277"/>
            <ac:spMk id="7" creationId="{057DCF2B-FCDF-4226-9D04-DB21740FDB4C}"/>
          </ac:spMkLst>
        </pc:spChg>
        <pc:spChg chg="del">
          <ac:chgData name="Pavel Skopal" userId="69c89bff-eb36-402e-af06-99216f10c2a5" providerId="ADAL" clId="{9A20DD6E-D17C-4635-B91A-06DC641989AA}" dt="2024-03-25T10:35:02.286" v="4401" actId="21"/>
          <ac:spMkLst>
            <pc:docMk/>
            <pc:sldMk cId="3945033744" sldId="277"/>
            <ac:spMk id="9" creationId="{91402E93-65A7-4E09-87EE-0E651250E552}"/>
          </ac:spMkLst>
        </pc:spChg>
        <pc:spChg chg="del">
          <ac:chgData name="Pavel Skopal" userId="69c89bff-eb36-402e-af06-99216f10c2a5" providerId="ADAL" clId="{9A20DD6E-D17C-4635-B91A-06DC641989AA}" dt="2024-03-25T10:34:15.815" v="4395" actId="21"/>
          <ac:spMkLst>
            <pc:docMk/>
            <pc:sldMk cId="3945033744" sldId="277"/>
            <ac:spMk id="10" creationId="{601B9607-E8C7-4990-A9A4-D83083D4E859}"/>
          </ac:spMkLst>
        </pc:spChg>
        <pc:spChg chg="del">
          <ac:chgData name="Pavel Skopal" userId="69c89bff-eb36-402e-af06-99216f10c2a5" providerId="ADAL" clId="{9A20DD6E-D17C-4635-B91A-06DC641989AA}" dt="2024-03-25T10:33:51.889" v="4389" actId="21"/>
          <ac:spMkLst>
            <pc:docMk/>
            <pc:sldMk cId="3945033744" sldId="277"/>
            <ac:spMk id="11" creationId="{C9D1F25B-26B0-48E5-934D-E610136E36CE}"/>
          </ac:spMkLst>
        </pc:spChg>
        <pc:spChg chg="del">
          <ac:chgData name="Pavel Skopal" userId="69c89bff-eb36-402e-af06-99216f10c2a5" providerId="ADAL" clId="{9A20DD6E-D17C-4635-B91A-06DC641989AA}" dt="2024-03-25T10:34:23.285" v="4396" actId="21"/>
          <ac:spMkLst>
            <pc:docMk/>
            <pc:sldMk cId="3945033744" sldId="277"/>
            <ac:spMk id="12" creationId="{DF12FE10-A80E-4C19-867A-0699D5FF14FB}"/>
          </ac:spMkLst>
        </pc:spChg>
        <pc:spChg chg="del">
          <ac:chgData name="Pavel Skopal" userId="69c89bff-eb36-402e-af06-99216f10c2a5" providerId="ADAL" clId="{9A20DD6E-D17C-4635-B91A-06DC641989AA}" dt="2024-03-25T10:34:59.693" v="4400" actId="21"/>
          <ac:spMkLst>
            <pc:docMk/>
            <pc:sldMk cId="3945033744" sldId="277"/>
            <ac:spMk id="13" creationId="{EA6F2FBC-28E7-4A36-B70F-932D9BB55740}"/>
          </ac:spMkLst>
        </pc:spChg>
        <pc:spChg chg="del">
          <ac:chgData name="Pavel Skopal" userId="69c89bff-eb36-402e-af06-99216f10c2a5" providerId="ADAL" clId="{9A20DD6E-D17C-4635-B91A-06DC641989AA}" dt="2024-03-25T10:35:26.361" v="4404" actId="21"/>
          <ac:spMkLst>
            <pc:docMk/>
            <pc:sldMk cId="3945033744" sldId="277"/>
            <ac:spMk id="22" creationId="{012F0D2A-405F-4892-951B-3A018AE68A0B}"/>
          </ac:spMkLst>
        </pc:spChg>
        <pc:spChg chg="del">
          <ac:chgData name="Pavel Skopal" userId="69c89bff-eb36-402e-af06-99216f10c2a5" providerId="ADAL" clId="{9A20DD6E-D17C-4635-B91A-06DC641989AA}" dt="2024-03-25T10:35:28.843" v="4405" actId="21"/>
          <ac:spMkLst>
            <pc:docMk/>
            <pc:sldMk cId="3945033744" sldId="277"/>
            <ac:spMk id="25" creationId="{A40D13BB-5C29-46AE-B70D-77C8CCE971B1}"/>
          </ac:spMkLst>
        </pc:spChg>
        <pc:spChg chg="mod">
          <ac:chgData name="Pavel Skopal" userId="69c89bff-eb36-402e-af06-99216f10c2a5" providerId="ADAL" clId="{9A20DD6E-D17C-4635-B91A-06DC641989AA}" dt="2024-03-25T10:33:16.203" v="4388" actId="27636"/>
          <ac:spMkLst>
            <pc:docMk/>
            <pc:sldMk cId="3945033744" sldId="277"/>
            <ac:spMk id="28" creationId="{6CD98D8B-C136-450E-8918-DD4625E4672A}"/>
          </ac:spMkLst>
        </pc:spChg>
        <pc:picChg chg="add del mod">
          <ac:chgData name="Pavel Skopal" userId="69c89bff-eb36-402e-af06-99216f10c2a5" providerId="ADAL" clId="{9A20DD6E-D17C-4635-B91A-06DC641989AA}" dt="2024-03-25T10:34:12.057" v="4394" actId="21"/>
          <ac:picMkLst>
            <pc:docMk/>
            <pc:sldMk cId="3945033744" sldId="277"/>
            <ac:picMk id="5" creationId="{4A2CDBB7-5D8E-4795-9456-9F8E859805B6}"/>
          </ac:picMkLst>
        </pc:picChg>
      </pc:sldChg>
      <pc:sldChg chg="modSp add mod">
        <pc:chgData name="Pavel Skopal" userId="69c89bff-eb36-402e-af06-99216f10c2a5" providerId="ADAL" clId="{9A20DD6E-D17C-4635-B91A-06DC641989AA}" dt="2024-03-25T10:37:27.583" v="4424" actId="20577"/>
        <pc:sldMkLst>
          <pc:docMk/>
          <pc:sldMk cId="1154857984" sldId="284"/>
        </pc:sldMkLst>
        <pc:spChg chg="mod">
          <ac:chgData name="Pavel Skopal" userId="69c89bff-eb36-402e-af06-99216f10c2a5" providerId="ADAL" clId="{9A20DD6E-D17C-4635-B91A-06DC641989AA}" dt="2024-03-25T10:26:01.681" v="4359" actId="20577"/>
          <ac:spMkLst>
            <pc:docMk/>
            <pc:sldMk cId="1154857984" sldId="284"/>
            <ac:spMk id="2" creationId="{4DB2AD81-1293-4EB3-B7E3-32F8DAE91AA7}"/>
          </ac:spMkLst>
        </pc:spChg>
        <pc:spChg chg="mod">
          <ac:chgData name="Pavel Skopal" userId="69c89bff-eb36-402e-af06-99216f10c2a5" providerId="ADAL" clId="{9A20DD6E-D17C-4635-B91A-06DC641989AA}" dt="2024-03-25T10:37:27.583" v="4424" actId="20577"/>
          <ac:spMkLst>
            <pc:docMk/>
            <pc:sldMk cId="1154857984" sldId="284"/>
            <ac:spMk id="3" creationId="{8FC59DB8-BEA3-485E-91DE-C1CAD335AD5E}"/>
          </ac:spMkLst>
        </pc:spChg>
        <pc:picChg chg="mod">
          <ac:chgData name="Pavel Skopal" userId="69c89bff-eb36-402e-af06-99216f10c2a5" providerId="ADAL" clId="{9A20DD6E-D17C-4635-B91A-06DC641989AA}" dt="2024-03-25T10:26:10.604" v="4361" actId="1076"/>
          <ac:picMkLst>
            <pc:docMk/>
            <pc:sldMk cId="1154857984" sldId="284"/>
            <ac:picMk id="4" creationId="{2B595A35-C307-4C47-BA00-4BB3DC33535D}"/>
          </ac:picMkLst>
        </pc:picChg>
        <pc:picChg chg="mod">
          <ac:chgData name="Pavel Skopal" userId="69c89bff-eb36-402e-af06-99216f10c2a5" providerId="ADAL" clId="{9A20DD6E-D17C-4635-B91A-06DC641989AA}" dt="2024-03-25T10:26:11.748" v="4362" actId="1076"/>
          <ac:picMkLst>
            <pc:docMk/>
            <pc:sldMk cId="1154857984" sldId="284"/>
            <ac:picMk id="5" creationId="{0A8860A0-073C-470A-AA8B-C99D44402B76}"/>
          </ac:picMkLst>
        </pc:picChg>
      </pc:sldChg>
      <pc:sldChg chg="addSp delSp modSp mod ord setBg modNotesTx">
        <pc:chgData name="Pavel Skopal" userId="69c89bff-eb36-402e-af06-99216f10c2a5" providerId="ADAL" clId="{9A20DD6E-D17C-4635-B91A-06DC641989AA}" dt="2024-03-25T08:58:03.823" v="4104" actId="20577"/>
        <pc:sldMkLst>
          <pc:docMk/>
          <pc:sldMk cId="2802074149" sldId="727"/>
        </pc:sldMkLst>
        <pc:spChg chg="mod">
          <ac:chgData name="Pavel Skopal" userId="69c89bff-eb36-402e-af06-99216f10c2a5" providerId="ADAL" clId="{9A20DD6E-D17C-4635-B91A-06DC641989AA}" dt="2024-03-23T08:57:39.844" v="439" actId="26606"/>
          <ac:spMkLst>
            <pc:docMk/>
            <pc:sldMk cId="2802074149" sldId="727"/>
            <ac:spMk id="2" creationId="{595CBE53-FA4F-9772-499D-68B4643DFF01}"/>
          </ac:spMkLst>
        </pc:spChg>
        <pc:spChg chg="mod">
          <ac:chgData name="Pavel Skopal" userId="69c89bff-eb36-402e-af06-99216f10c2a5" providerId="ADAL" clId="{9A20DD6E-D17C-4635-B91A-06DC641989AA}" dt="2024-03-25T08:58:03.823" v="4104" actId="20577"/>
          <ac:spMkLst>
            <pc:docMk/>
            <pc:sldMk cId="2802074149" sldId="727"/>
            <ac:spMk id="3" creationId="{1E120AC4-8D79-C08D-5EA7-6AD3839B3967}"/>
          </ac:spMkLst>
        </pc:spChg>
        <pc:spChg chg="add del">
          <ac:chgData name="Pavel Skopal" userId="69c89bff-eb36-402e-af06-99216f10c2a5" providerId="ADAL" clId="{9A20DD6E-D17C-4635-B91A-06DC641989AA}" dt="2024-03-23T08:57:36.003" v="436" actId="26606"/>
          <ac:spMkLst>
            <pc:docMk/>
            <pc:sldMk cId="2802074149" sldId="727"/>
            <ac:spMk id="10" creationId="{1660E788-AFA9-4A1B-9991-6AA74632A15B}"/>
          </ac:spMkLst>
        </pc:spChg>
        <pc:spChg chg="add del">
          <ac:chgData name="Pavel Skopal" userId="69c89bff-eb36-402e-af06-99216f10c2a5" providerId="ADAL" clId="{9A20DD6E-D17C-4635-B91A-06DC641989AA}" dt="2024-03-23T08:57:36.003" v="436" actId="26606"/>
          <ac:spMkLst>
            <pc:docMk/>
            <pc:sldMk cId="2802074149" sldId="727"/>
            <ac:spMk id="12" creationId="{867D4867-5BA7-4462-B2F6-A23F4A622AA7}"/>
          </ac:spMkLst>
        </pc:spChg>
        <pc:spChg chg="add del">
          <ac:chgData name="Pavel Skopal" userId="69c89bff-eb36-402e-af06-99216f10c2a5" providerId="ADAL" clId="{9A20DD6E-D17C-4635-B91A-06DC641989AA}" dt="2024-03-23T08:57:39.835" v="438" actId="26606"/>
          <ac:spMkLst>
            <pc:docMk/>
            <pc:sldMk cId="2802074149" sldId="727"/>
            <ac:spMk id="14" creationId="{879398A9-0D0D-4901-BDDF-B3D93CECA7B9}"/>
          </ac:spMkLst>
        </pc:spChg>
        <pc:spChg chg="add del">
          <ac:chgData name="Pavel Skopal" userId="69c89bff-eb36-402e-af06-99216f10c2a5" providerId="ADAL" clId="{9A20DD6E-D17C-4635-B91A-06DC641989AA}" dt="2024-03-23T08:57:39.835" v="438" actId="26606"/>
          <ac:spMkLst>
            <pc:docMk/>
            <pc:sldMk cId="2802074149" sldId="727"/>
            <ac:spMk id="15" creationId="{011FEC3B-E514-4E21-B2CB-7903A73569E2}"/>
          </ac:spMkLst>
        </pc:spChg>
        <pc:spChg chg="add">
          <ac:chgData name="Pavel Skopal" userId="69c89bff-eb36-402e-af06-99216f10c2a5" providerId="ADAL" clId="{9A20DD6E-D17C-4635-B91A-06DC641989AA}" dt="2024-03-23T08:57:39.844" v="439" actId="26606"/>
          <ac:spMkLst>
            <pc:docMk/>
            <pc:sldMk cId="2802074149" sldId="727"/>
            <ac:spMk id="17" creationId="{1660E788-AFA9-4A1B-9991-6AA74632A15B}"/>
          </ac:spMkLst>
        </pc:spChg>
        <pc:spChg chg="add">
          <ac:chgData name="Pavel Skopal" userId="69c89bff-eb36-402e-af06-99216f10c2a5" providerId="ADAL" clId="{9A20DD6E-D17C-4635-B91A-06DC641989AA}" dt="2024-03-23T08:57:39.844" v="439" actId="26606"/>
          <ac:spMkLst>
            <pc:docMk/>
            <pc:sldMk cId="2802074149" sldId="727"/>
            <ac:spMk id="18" creationId="{867D4867-5BA7-4462-B2F6-A23F4A622AA7}"/>
          </ac:spMkLst>
        </pc:spChg>
        <pc:picChg chg="add mod">
          <ac:chgData name="Pavel Skopal" userId="69c89bff-eb36-402e-af06-99216f10c2a5" providerId="ADAL" clId="{9A20DD6E-D17C-4635-B91A-06DC641989AA}" dt="2024-03-23T08:57:39.844" v="439" actId="26606"/>
          <ac:picMkLst>
            <pc:docMk/>
            <pc:sldMk cId="2802074149" sldId="727"/>
            <ac:picMk id="5" creationId="{D6EED713-5FF1-DF84-F73D-727C2DEA1071}"/>
          </ac:picMkLst>
        </pc:picChg>
      </pc:sldChg>
      <pc:sldChg chg="del">
        <pc:chgData name="Pavel Skopal" userId="69c89bff-eb36-402e-af06-99216f10c2a5" providerId="ADAL" clId="{9A20DD6E-D17C-4635-B91A-06DC641989AA}" dt="2024-03-22T20:19:19.741" v="0" actId="2696"/>
        <pc:sldMkLst>
          <pc:docMk/>
          <pc:sldMk cId="3653282541" sldId="728"/>
        </pc:sldMkLst>
      </pc:sldChg>
      <pc:sldChg chg="ord">
        <pc:chgData name="Pavel Skopal" userId="69c89bff-eb36-402e-af06-99216f10c2a5" providerId="ADAL" clId="{9A20DD6E-D17C-4635-B91A-06DC641989AA}" dt="2024-03-23T08:56:30.811" v="427" actId="20578"/>
        <pc:sldMkLst>
          <pc:docMk/>
          <pc:sldMk cId="1731406" sldId="729"/>
        </pc:sldMkLst>
      </pc:sldChg>
      <pc:sldChg chg="del">
        <pc:chgData name="Pavel Skopal" userId="69c89bff-eb36-402e-af06-99216f10c2a5" providerId="ADAL" clId="{9A20DD6E-D17C-4635-B91A-06DC641989AA}" dt="2024-03-22T20:19:19.741" v="0" actId="2696"/>
        <pc:sldMkLst>
          <pc:docMk/>
          <pc:sldMk cId="3153140133" sldId="730"/>
        </pc:sldMkLst>
      </pc:sldChg>
      <pc:sldChg chg="del">
        <pc:chgData name="Pavel Skopal" userId="69c89bff-eb36-402e-af06-99216f10c2a5" providerId="ADAL" clId="{9A20DD6E-D17C-4635-B91A-06DC641989AA}" dt="2024-03-22T20:19:19.741" v="0" actId="2696"/>
        <pc:sldMkLst>
          <pc:docMk/>
          <pc:sldMk cId="2370777084" sldId="731"/>
        </pc:sldMkLst>
      </pc:sldChg>
      <pc:sldChg chg="del">
        <pc:chgData name="Pavel Skopal" userId="69c89bff-eb36-402e-af06-99216f10c2a5" providerId="ADAL" clId="{9A20DD6E-D17C-4635-B91A-06DC641989AA}" dt="2024-03-22T20:19:19.741" v="0" actId="2696"/>
        <pc:sldMkLst>
          <pc:docMk/>
          <pc:sldMk cId="1963345032" sldId="732"/>
        </pc:sldMkLst>
      </pc:sldChg>
      <pc:sldChg chg="modSp add mod ord">
        <pc:chgData name="Pavel Skopal" userId="69c89bff-eb36-402e-af06-99216f10c2a5" providerId="ADAL" clId="{9A20DD6E-D17C-4635-B91A-06DC641989AA}" dt="2024-03-25T10:52:45.605" v="4439" actId="113"/>
        <pc:sldMkLst>
          <pc:docMk/>
          <pc:sldMk cId="2208898968" sldId="978"/>
        </pc:sldMkLst>
        <pc:spChg chg="mod">
          <ac:chgData name="Pavel Skopal" userId="69c89bff-eb36-402e-af06-99216f10c2a5" providerId="ADAL" clId="{9A20DD6E-D17C-4635-B91A-06DC641989AA}" dt="2024-03-23T19:00:44.286" v="2259" actId="20577"/>
          <ac:spMkLst>
            <pc:docMk/>
            <pc:sldMk cId="2208898968" sldId="978"/>
            <ac:spMk id="2" creationId="{EF6E6E6C-078B-7153-1292-220A3E63E998}"/>
          </ac:spMkLst>
        </pc:spChg>
        <pc:spChg chg="mod">
          <ac:chgData name="Pavel Skopal" userId="69c89bff-eb36-402e-af06-99216f10c2a5" providerId="ADAL" clId="{9A20DD6E-D17C-4635-B91A-06DC641989AA}" dt="2024-03-25T10:52:45.605" v="4439" actId="113"/>
          <ac:spMkLst>
            <pc:docMk/>
            <pc:sldMk cId="2208898968" sldId="978"/>
            <ac:spMk id="3" creationId="{0040E5B6-90AC-1552-FDAA-092087D4964A}"/>
          </ac:spMkLst>
        </pc:spChg>
      </pc:sldChg>
      <pc:sldChg chg="modSp add mod ord modNotesTx">
        <pc:chgData name="Pavel Skopal" userId="69c89bff-eb36-402e-af06-99216f10c2a5" providerId="ADAL" clId="{9A20DD6E-D17C-4635-B91A-06DC641989AA}" dt="2024-03-23T15:52:01.079" v="1652"/>
        <pc:sldMkLst>
          <pc:docMk/>
          <pc:sldMk cId="2263489134" sldId="979"/>
        </pc:sldMkLst>
        <pc:spChg chg="mod">
          <ac:chgData name="Pavel Skopal" userId="69c89bff-eb36-402e-af06-99216f10c2a5" providerId="ADAL" clId="{9A20DD6E-D17C-4635-B91A-06DC641989AA}" dt="2024-03-23T15:48:27.978" v="1651" actId="20577"/>
          <ac:spMkLst>
            <pc:docMk/>
            <pc:sldMk cId="2263489134" sldId="979"/>
            <ac:spMk id="2" creationId="{63EA8DA7-E060-3444-DB0B-97AA0AE66F06}"/>
          </ac:spMkLst>
        </pc:spChg>
      </pc:sldChg>
      <pc:sldChg chg="modSp add mod">
        <pc:chgData name="Pavel Skopal" userId="69c89bff-eb36-402e-af06-99216f10c2a5" providerId="ADAL" clId="{9A20DD6E-D17C-4635-B91A-06DC641989AA}" dt="2024-03-25T10:47:18.987" v="4434" actId="1076"/>
        <pc:sldMkLst>
          <pc:docMk/>
          <pc:sldMk cId="960652119" sldId="980"/>
        </pc:sldMkLst>
        <pc:spChg chg="mod">
          <ac:chgData name="Pavel Skopal" userId="69c89bff-eb36-402e-af06-99216f10c2a5" providerId="ADAL" clId="{9A20DD6E-D17C-4635-B91A-06DC641989AA}" dt="2024-03-23T19:08:14.512" v="2870" actId="20577"/>
          <ac:spMkLst>
            <pc:docMk/>
            <pc:sldMk cId="960652119" sldId="980"/>
            <ac:spMk id="2" creationId="{BBD64E99-E5B2-5BA0-6D8F-2E7A72E41C2A}"/>
          </ac:spMkLst>
        </pc:spChg>
        <pc:spChg chg="mod">
          <ac:chgData name="Pavel Skopal" userId="69c89bff-eb36-402e-af06-99216f10c2a5" providerId="ADAL" clId="{9A20DD6E-D17C-4635-B91A-06DC641989AA}" dt="2024-03-23T19:11:07.151" v="3232" actId="20577"/>
          <ac:spMkLst>
            <pc:docMk/>
            <pc:sldMk cId="960652119" sldId="980"/>
            <ac:spMk id="3" creationId="{ABD77CC6-9056-19DE-7CCA-358051F6C84C}"/>
          </ac:spMkLst>
        </pc:spChg>
        <pc:picChg chg="mod">
          <ac:chgData name="Pavel Skopal" userId="69c89bff-eb36-402e-af06-99216f10c2a5" providerId="ADAL" clId="{9A20DD6E-D17C-4635-B91A-06DC641989AA}" dt="2024-03-25T10:47:18.987" v="4434" actId="1076"/>
          <ac:picMkLst>
            <pc:docMk/>
            <pc:sldMk cId="960652119" sldId="980"/>
            <ac:picMk id="5" creationId="{D57AA508-650F-5039-E7F1-E5D928A0E24F}"/>
          </ac:picMkLst>
        </pc:picChg>
      </pc:sldChg>
      <pc:sldChg chg="add mod modShow">
        <pc:chgData name="Pavel Skopal" userId="69c89bff-eb36-402e-af06-99216f10c2a5" providerId="ADAL" clId="{9A20DD6E-D17C-4635-B91A-06DC641989AA}" dt="2024-03-23T19:11:20.647" v="3233" actId="729"/>
        <pc:sldMkLst>
          <pc:docMk/>
          <pc:sldMk cId="2481983745" sldId="982"/>
        </pc:sldMkLst>
      </pc:sldChg>
      <pc:sldChg chg="add ord">
        <pc:chgData name="Pavel Skopal" userId="69c89bff-eb36-402e-af06-99216f10c2a5" providerId="ADAL" clId="{9A20DD6E-D17C-4635-B91A-06DC641989AA}" dt="2024-03-23T17:38:14.062" v="1826"/>
        <pc:sldMkLst>
          <pc:docMk/>
          <pc:sldMk cId="717154961" sldId="985"/>
        </pc:sldMkLst>
      </pc:sldChg>
      <pc:sldChg chg="add mod modShow">
        <pc:chgData name="Pavel Skopal" userId="69c89bff-eb36-402e-af06-99216f10c2a5" providerId="ADAL" clId="{9A20DD6E-D17C-4635-B91A-06DC641989AA}" dt="2024-03-25T10:46:11.368" v="4433" actId="729"/>
        <pc:sldMkLst>
          <pc:docMk/>
          <pc:sldMk cId="2146601701" sldId="986"/>
        </pc:sldMkLst>
      </pc:sldChg>
      <pc:sldChg chg="add">
        <pc:chgData name="Pavel Skopal" userId="69c89bff-eb36-402e-af06-99216f10c2a5" providerId="ADAL" clId="{9A20DD6E-D17C-4635-B91A-06DC641989AA}" dt="2024-03-23T10:43:33.915" v="1512"/>
        <pc:sldMkLst>
          <pc:docMk/>
          <pc:sldMk cId="3164034054" sldId="987"/>
        </pc:sldMkLst>
      </pc:sldChg>
      <pc:sldChg chg="modSp add del mod">
        <pc:chgData name="Pavel Skopal" userId="69c89bff-eb36-402e-af06-99216f10c2a5" providerId="ADAL" clId="{9A20DD6E-D17C-4635-B91A-06DC641989AA}" dt="2024-03-23T18:53:35.626" v="2098" actId="2696"/>
        <pc:sldMkLst>
          <pc:docMk/>
          <pc:sldMk cId="4007103941" sldId="989"/>
        </pc:sldMkLst>
        <pc:spChg chg="mod">
          <ac:chgData name="Pavel Skopal" userId="69c89bff-eb36-402e-af06-99216f10c2a5" providerId="ADAL" clId="{9A20DD6E-D17C-4635-B91A-06DC641989AA}" dt="2024-03-23T18:53:07.217" v="2097" actId="27636"/>
          <ac:spMkLst>
            <pc:docMk/>
            <pc:sldMk cId="4007103941" sldId="989"/>
            <ac:spMk id="3" creationId="{C43EEEA8-6931-6992-30A1-D01606F4096D}"/>
          </ac:spMkLst>
        </pc:spChg>
      </pc:sldChg>
      <pc:sldChg chg="del">
        <pc:chgData name="Pavel Skopal" userId="69c89bff-eb36-402e-af06-99216f10c2a5" providerId="ADAL" clId="{9A20DD6E-D17C-4635-B91A-06DC641989AA}" dt="2024-03-22T20:19:19.741" v="0" actId="2696"/>
        <pc:sldMkLst>
          <pc:docMk/>
          <pc:sldMk cId="2191519129" sldId="1051"/>
        </pc:sldMkLst>
      </pc:sldChg>
      <pc:sldChg chg="del">
        <pc:chgData name="Pavel Skopal" userId="69c89bff-eb36-402e-af06-99216f10c2a5" providerId="ADAL" clId="{9A20DD6E-D17C-4635-B91A-06DC641989AA}" dt="2024-03-22T20:19:19.741" v="0" actId="2696"/>
        <pc:sldMkLst>
          <pc:docMk/>
          <pc:sldMk cId="2119948160" sldId="1052"/>
        </pc:sldMkLst>
      </pc:sldChg>
      <pc:sldChg chg="del">
        <pc:chgData name="Pavel Skopal" userId="69c89bff-eb36-402e-af06-99216f10c2a5" providerId="ADAL" clId="{9A20DD6E-D17C-4635-B91A-06DC641989AA}" dt="2024-03-22T20:19:19.741" v="0" actId="2696"/>
        <pc:sldMkLst>
          <pc:docMk/>
          <pc:sldMk cId="1704486709" sldId="1095"/>
        </pc:sldMkLst>
      </pc:sldChg>
      <pc:sldChg chg="del">
        <pc:chgData name="Pavel Skopal" userId="69c89bff-eb36-402e-af06-99216f10c2a5" providerId="ADAL" clId="{9A20DD6E-D17C-4635-B91A-06DC641989AA}" dt="2024-03-22T20:19:19.741" v="0" actId="2696"/>
        <pc:sldMkLst>
          <pc:docMk/>
          <pc:sldMk cId="3147497475" sldId="1096"/>
        </pc:sldMkLst>
      </pc:sldChg>
      <pc:sldChg chg="del">
        <pc:chgData name="Pavel Skopal" userId="69c89bff-eb36-402e-af06-99216f10c2a5" providerId="ADAL" clId="{9A20DD6E-D17C-4635-B91A-06DC641989AA}" dt="2024-03-22T20:19:19.741" v="0" actId="2696"/>
        <pc:sldMkLst>
          <pc:docMk/>
          <pc:sldMk cId="65317325" sldId="1097"/>
        </pc:sldMkLst>
      </pc:sldChg>
      <pc:sldChg chg="del">
        <pc:chgData name="Pavel Skopal" userId="69c89bff-eb36-402e-af06-99216f10c2a5" providerId="ADAL" clId="{9A20DD6E-D17C-4635-B91A-06DC641989AA}" dt="2024-03-22T20:19:19.741" v="0" actId="2696"/>
        <pc:sldMkLst>
          <pc:docMk/>
          <pc:sldMk cId="4090110704" sldId="1098"/>
        </pc:sldMkLst>
      </pc:sldChg>
      <pc:sldChg chg="del">
        <pc:chgData name="Pavel Skopal" userId="69c89bff-eb36-402e-af06-99216f10c2a5" providerId="ADAL" clId="{9A20DD6E-D17C-4635-B91A-06DC641989AA}" dt="2024-03-22T20:19:19.741" v="0" actId="2696"/>
        <pc:sldMkLst>
          <pc:docMk/>
          <pc:sldMk cId="3778060862" sldId="1099"/>
        </pc:sldMkLst>
      </pc:sldChg>
      <pc:sldChg chg="del">
        <pc:chgData name="Pavel Skopal" userId="69c89bff-eb36-402e-af06-99216f10c2a5" providerId="ADAL" clId="{9A20DD6E-D17C-4635-B91A-06DC641989AA}" dt="2024-03-22T20:19:19.741" v="0" actId="2696"/>
        <pc:sldMkLst>
          <pc:docMk/>
          <pc:sldMk cId="1264521166" sldId="1100"/>
        </pc:sldMkLst>
      </pc:sldChg>
      <pc:sldChg chg="del">
        <pc:chgData name="Pavel Skopal" userId="69c89bff-eb36-402e-af06-99216f10c2a5" providerId="ADAL" clId="{9A20DD6E-D17C-4635-B91A-06DC641989AA}" dt="2024-03-22T20:19:19.741" v="0" actId="2696"/>
        <pc:sldMkLst>
          <pc:docMk/>
          <pc:sldMk cId="1148440272" sldId="1101"/>
        </pc:sldMkLst>
      </pc:sldChg>
      <pc:sldChg chg="del">
        <pc:chgData name="Pavel Skopal" userId="69c89bff-eb36-402e-af06-99216f10c2a5" providerId="ADAL" clId="{9A20DD6E-D17C-4635-B91A-06DC641989AA}" dt="2024-03-22T20:19:19.741" v="0" actId="2696"/>
        <pc:sldMkLst>
          <pc:docMk/>
          <pc:sldMk cId="1177888478" sldId="1102"/>
        </pc:sldMkLst>
      </pc:sldChg>
      <pc:sldChg chg="del">
        <pc:chgData name="Pavel Skopal" userId="69c89bff-eb36-402e-af06-99216f10c2a5" providerId="ADAL" clId="{9A20DD6E-D17C-4635-B91A-06DC641989AA}" dt="2024-03-22T20:19:19.741" v="0" actId="2696"/>
        <pc:sldMkLst>
          <pc:docMk/>
          <pc:sldMk cId="788717475" sldId="1103"/>
        </pc:sldMkLst>
      </pc:sldChg>
      <pc:sldChg chg="del">
        <pc:chgData name="Pavel Skopal" userId="69c89bff-eb36-402e-af06-99216f10c2a5" providerId="ADAL" clId="{9A20DD6E-D17C-4635-B91A-06DC641989AA}" dt="2024-03-22T20:19:19.741" v="0" actId="2696"/>
        <pc:sldMkLst>
          <pc:docMk/>
          <pc:sldMk cId="1380108425" sldId="1104"/>
        </pc:sldMkLst>
      </pc:sldChg>
      <pc:sldChg chg="del">
        <pc:chgData name="Pavel Skopal" userId="69c89bff-eb36-402e-af06-99216f10c2a5" providerId="ADAL" clId="{9A20DD6E-D17C-4635-B91A-06DC641989AA}" dt="2024-03-22T20:19:19.741" v="0" actId="2696"/>
        <pc:sldMkLst>
          <pc:docMk/>
          <pc:sldMk cId="662739809" sldId="1105"/>
        </pc:sldMkLst>
      </pc:sldChg>
      <pc:sldChg chg="del">
        <pc:chgData name="Pavel Skopal" userId="69c89bff-eb36-402e-af06-99216f10c2a5" providerId="ADAL" clId="{9A20DD6E-D17C-4635-B91A-06DC641989AA}" dt="2024-03-22T20:19:19.741" v="0" actId="2696"/>
        <pc:sldMkLst>
          <pc:docMk/>
          <pc:sldMk cId="2389009813" sldId="1106"/>
        </pc:sldMkLst>
      </pc:sldChg>
      <pc:sldChg chg="del">
        <pc:chgData name="Pavel Skopal" userId="69c89bff-eb36-402e-af06-99216f10c2a5" providerId="ADAL" clId="{9A20DD6E-D17C-4635-B91A-06DC641989AA}" dt="2024-03-22T20:19:19.741" v="0" actId="2696"/>
        <pc:sldMkLst>
          <pc:docMk/>
          <pc:sldMk cId="4220845048" sldId="1107"/>
        </pc:sldMkLst>
      </pc:sldChg>
      <pc:sldChg chg="del">
        <pc:chgData name="Pavel Skopal" userId="69c89bff-eb36-402e-af06-99216f10c2a5" providerId="ADAL" clId="{9A20DD6E-D17C-4635-B91A-06DC641989AA}" dt="2024-03-22T20:19:19.741" v="0" actId="2696"/>
        <pc:sldMkLst>
          <pc:docMk/>
          <pc:sldMk cId="1926802945" sldId="1108"/>
        </pc:sldMkLst>
      </pc:sldChg>
      <pc:sldChg chg="del">
        <pc:chgData name="Pavel Skopal" userId="69c89bff-eb36-402e-af06-99216f10c2a5" providerId="ADAL" clId="{9A20DD6E-D17C-4635-B91A-06DC641989AA}" dt="2024-03-22T20:19:19.741" v="0" actId="2696"/>
        <pc:sldMkLst>
          <pc:docMk/>
          <pc:sldMk cId="2859198921" sldId="1109"/>
        </pc:sldMkLst>
      </pc:sldChg>
      <pc:sldChg chg="del">
        <pc:chgData name="Pavel Skopal" userId="69c89bff-eb36-402e-af06-99216f10c2a5" providerId="ADAL" clId="{9A20DD6E-D17C-4635-B91A-06DC641989AA}" dt="2024-03-22T20:19:19.741" v="0" actId="2696"/>
        <pc:sldMkLst>
          <pc:docMk/>
          <pc:sldMk cId="4136128863" sldId="1110"/>
        </pc:sldMkLst>
      </pc:sldChg>
      <pc:sldChg chg="del">
        <pc:chgData name="Pavel Skopal" userId="69c89bff-eb36-402e-af06-99216f10c2a5" providerId="ADAL" clId="{9A20DD6E-D17C-4635-B91A-06DC641989AA}" dt="2024-03-22T20:19:19.741" v="0" actId="2696"/>
        <pc:sldMkLst>
          <pc:docMk/>
          <pc:sldMk cId="2802417205" sldId="1112"/>
        </pc:sldMkLst>
      </pc:sldChg>
      <pc:sldChg chg="del">
        <pc:chgData name="Pavel Skopal" userId="69c89bff-eb36-402e-af06-99216f10c2a5" providerId="ADAL" clId="{9A20DD6E-D17C-4635-B91A-06DC641989AA}" dt="2024-03-22T20:19:19.741" v="0" actId="2696"/>
        <pc:sldMkLst>
          <pc:docMk/>
          <pc:sldMk cId="3936474140" sldId="1113"/>
        </pc:sldMkLst>
      </pc:sldChg>
      <pc:sldChg chg="ord">
        <pc:chgData name="Pavel Skopal" userId="69c89bff-eb36-402e-af06-99216f10c2a5" providerId="ADAL" clId="{9A20DD6E-D17C-4635-B91A-06DC641989AA}" dt="2024-03-23T08:57:01.862" v="433"/>
        <pc:sldMkLst>
          <pc:docMk/>
          <pc:sldMk cId="2850704822" sldId="1114"/>
        </pc:sldMkLst>
      </pc:sldChg>
      <pc:sldChg chg="del">
        <pc:chgData name="Pavel Skopal" userId="69c89bff-eb36-402e-af06-99216f10c2a5" providerId="ADAL" clId="{9A20DD6E-D17C-4635-B91A-06DC641989AA}" dt="2024-03-22T20:19:19.741" v="0" actId="2696"/>
        <pc:sldMkLst>
          <pc:docMk/>
          <pc:sldMk cId="1297446907" sldId="1115"/>
        </pc:sldMkLst>
      </pc:sldChg>
      <pc:sldChg chg="addSp modSp mod ord setBg modNotesTx">
        <pc:chgData name="Pavel Skopal" userId="69c89bff-eb36-402e-af06-99216f10c2a5" providerId="ADAL" clId="{9A20DD6E-D17C-4635-B91A-06DC641989AA}" dt="2024-03-25T10:09:51.674" v="4308" actId="26606"/>
        <pc:sldMkLst>
          <pc:docMk/>
          <pc:sldMk cId="3645749730" sldId="1116"/>
        </pc:sldMkLst>
        <pc:spChg chg="mod">
          <ac:chgData name="Pavel Skopal" userId="69c89bff-eb36-402e-af06-99216f10c2a5" providerId="ADAL" clId="{9A20DD6E-D17C-4635-B91A-06DC641989AA}" dt="2024-03-25T10:09:51.674" v="4308" actId="26606"/>
          <ac:spMkLst>
            <pc:docMk/>
            <pc:sldMk cId="3645749730" sldId="1116"/>
            <ac:spMk id="2" creationId="{576347A9-397A-CAFB-D483-47F88B43C43B}"/>
          </ac:spMkLst>
        </pc:spChg>
        <pc:spChg chg="mod">
          <ac:chgData name="Pavel Skopal" userId="69c89bff-eb36-402e-af06-99216f10c2a5" providerId="ADAL" clId="{9A20DD6E-D17C-4635-B91A-06DC641989AA}" dt="2024-03-25T10:09:51.674" v="4308" actId="26606"/>
          <ac:spMkLst>
            <pc:docMk/>
            <pc:sldMk cId="3645749730" sldId="1116"/>
            <ac:spMk id="3" creationId="{D0EA522B-DEC4-7A41-9778-4E06859CFA93}"/>
          </ac:spMkLst>
        </pc:spChg>
        <pc:picChg chg="add mod">
          <ac:chgData name="Pavel Skopal" userId="69c89bff-eb36-402e-af06-99216f10c2a5" providerId="ADAL" clId="{9A20DD6E-D17C-4635-B91A-06DC641989AA}" dt="2024-03-25T10:09:51.674" v="4308" actId="26606"/>
          <ac:picMkLst>
            <pc:docMk/>
            <pc:sldMk cId="3645749730" sldId="1116"/>
            <ac:picMk id="1026" creationId="{69F97738-35C7-E8C0-B5DA-6160A81DD193}"/>
          </ac:picMkLst>
        </pc:picChg>
      </pc:sldChg>
      <pc:sldChg chg="del">
        <pc:chgData name="Pavel Skopal" userId="69c89bff-eb36-402e-af06-99216f10c2a5" providerId="ADAL" clId="{9A20DD6E-D17C-4635-B91A-06DC641989AA}" dt="2024-03-22T20:19:19.741" v="0" actId="2696"/>
        <pc:sldMkLst>
          <pc:docMk/>
          <pc:sldMk cId="1511355000" sldId="1117"/>
        </pc:sldMkLst>
      </pc:sldChg>
      <pc:sldChg chg="del">
        <pc:chgData name="Pavel Skopal" userId="69c89bff-eb36-402e-af06-99216f10c2a5" providerId="ADAL" clId="{9A20DD6E-D17C-4635-B91A-06DC641989AA}" dt="2024-03-22T20:19:19.741" v="0" actId="2696"/>
        <pc:sldMkLst>
          <pc:docMk/>
          <pc:sldMk cId="2138603462" sldId="1118"/>
        </pc:sldMkLst>
      </pc:sldChg>
      <pc:sldChg chg="del">
        <pc:chgData name="Pavel Skopal" userId="69c89bff-eb36-402e-af06-99216f10c2a5" providerId="ADAL" clId="{9A20DD6E-D17C-4635-B91A-06DC641989AA}" dt="2024-03-22T20:19:19.741" v="0" actId="2696"/>
        <pc:sldMkLst>
          <pc:docMk/>
          <pc:sldMk cId="270259756" sldId="1119"/>
        </pc:sldMkLst>
      </pc:sldChg>
      <pc:sldChg chg="del">
        <pc:chgData name="Pavel Skopal" userId="69c89bff-eb36-402e-af06-99216f10c2a5" providerId="ADAL" clId="{9A20DD6E-D17C-4635-B91A-06DC641989AA}" dt="2024-03-22T20:19:19.741" v="0" actId="2696"/>
        <pc:sldMkLst>
          <pc:docMk/>
          <pc:sldMk cId="2315162384" sldId="1120"/>
        </pc:sldMkLst>
      </pc:sldChg>
      <pc:sldChg chg="del">
        <pc:chgData name="Pavel Skopal" userId="69c89bff-eb36-402e-af06-99216f10c2a5" providerId="ADAL" clId="{9A20DD6E-D17C-4635-B91A-06DC641989AA}" dt="2024-03-22T20:19:19.741" v="0" actId="2696"/>
        <pc:sldMkLst>
          <pc:docMk/>
          <pc:sldMk cId="2675301640" sldId="1121"/>
        </pc:sldMkLst>
      </pc:sldChg>
      <pc:sldChg chg="modSp mod ord">
        <pc:chgData name="Pavel Skopal" userId="69c89bff-eb36-402e-af06-99216f10c2a5" providerId="ADAL" clId="{9A20DD6E-D17C-4635-B91A-06DC641989AA}" dt="2024-03-25T10:10:26.621" v="4311" actId="113"/>
        <pc:sldMkLst>
          <pc:docMk/>
          <pc:sldMk cId="3864852303" sldId="1122"/>
        </pc:sldMkLst>
        <pc:spChg chg="mod">
          <ac:chgData name="Pavel Skopal" userId="69c89bff-eb36-402e-af06-99216f10c2a5" providerId="ADAL" clId="{9A20DD6E-D17C-4635-B91A-06DC641989AA}" dt="2024-03-25T10:10:26.621" v="4311" actId="113"/>
          <ac:spMkLst>
            <pc:docMk/>
            <pc:sldMk cId="3864852303" sldId="1122"/>
            <ac:spMk id="3" creationId="{679802A0-0309-644A-D83D-51E8320FFB84}"/>
          </ac:spMkLst>
        </pc:spChg>
      </pc:sldChg>
      <pc:sldChg chg="modSp mod ord modNotesTx">
        <pc:chgData name="Pavel Skopal" userId="69c89bff-eb36-402e-af06-99216f10c2a5" providerId="ADAL" clId="{9A20DD6E-D17C-4635-B91A-06DC641989AA}" dt="2024-03-25T10:13:27.714" v="4327" actId="6549"/>
        <pc:sldMkLst>
          <pc:docMk/>
          <pc:sldMk cId="4246988134" sldId="1123"/>
        </pc:sldMkLst>
        <pc:spChg chg="mod">
          <ac:chgData name="Pavel Skopal" userId="69c89bff-eb36-402e-af06-99216f10c2a5" providerId="ADAL" clId="{9A20DD6E-D17C-4635-B91A-06DC641989AA}" dt="2024-03-25T10:10:39.555" v="4312" actId="113"/>
          <ac:spMkLst>
            <pc:docMk/>
            <pc:sldMk cId="4246988134" sldId="1123"/>
            <ac:spMk id="3" creationId="{82817663-72F5-894A-B2B5-C054C7EE0522}"/>
          </ac:spMkLst>
        </pc:spChg>
      </pc:sldChg>
      <pc:sldChg chg="modSp new mod ord modNotesTx">
        <pc:chgData name="Pavel Skopal" userId="69c89bff-eb36-402e-af06-99216f10c2a5" providerId="ADAL" clId="{9A20DD6E-D17C-4635-B91A-06DC641989AA}" dt="2024-03-25T09:03:32.396" v="4116" actId="20577"/>
        <pc:sldMkLst>
          <pc:docMk/>
          <pc:sldMk cId="4032199215" sldId="1124"/>
        </pc:sldMkLst>
        <pc:spChg chg="mod">
          <ac:chgData name="Pavel Skopal" userId="69c89bff-eb36-402e-af06-99216f10c2a5" providerId="ADAL" clId="{9A20DD6E-D17C-4635-B91A-06DC641989AA}" dt="2024-03-22T20:35:15.153" v="3"/>
          <ac:spMkLst>
            <pc:docMk/>
            <pc:sldMk cId="4032199215" sldId="1124"/>
            <ac:spMk id="2" creationId="{C3A107FC-50FE-B937-AF56-24B9AAEFFF31}"/>
          </ac:spMkLst>
        </pc:spChg>
        <pc:spChg chg="mod">
          <ac:chgData name="Pavel Skopal" userId="69c89bff-eb36-402e-af06-99216f10c2a5" providerId="ADAL" clId="{9A20DD6E-D17C-4635-B91A-06DC641989AA}" dt="2024-03-25T09:02:18.439" v="4115" actId="113"/>
          <ac:spMkLst>
            <pc:docMk/>
            <pc:sldMk cId="4032199215" sldId="1124"/>
            <ac:spMk id="3" creationId="{4C27190F-C790-5F72-8419-3014F1D76383}"/>
          </ac:spMkLst>
        </pc:spChg>
      </pc:sldChg>
      <pc:sldChg chg="modSp new mod ord modNotesTx">
        <pc:chgData name="Pavel Skopal" userId="69c89bff-eb36-402e-af06-99216f10c2a5" providerId="ADAL" clId="{9A20DD6E-D17C-4635-B91A-06DC641989AA}" dt="2024-03-23T08:56:31.726" v="429" actId="20577"/>
        <pc:sldMkLst>
          <pc:docMk/>
          <pc:sldMk cId="2491090515" sldId="1125"/>
        </pc:sldMkLst>
        <pc:spChg chg="mod">
          <ac:chgData name="Pavel Skopal" userId="69c89bff-eb36-402e-af06-99216f10c2a5" providerId="ADAL" clId="{9A20DD6E-D17C-4635-B91A-06DC641989AA}" dt="2024-03-23T08:17:12.770" v="362" actId="20577"/>
          <ac:spMkLst>
            <pc:docMk/>
            <pc:sldMk cId="2491090515" sldId="1125"/>
            <ac:spMk id="2" creationId="{24B5C052-026F-EEE5-05F0-0F8A8D4B2C38}"/>
          </ac:spMkLst>
        </pc:spChg>
        <pc:spChg chg="mod">
          <ac:chgData name="Pavel Skopal" userId="69c89bff-eb36-402e-af06-99216f10c2a5" providerId="ADAL" clId="{9A20DD6E-D17C-4635-B91A-06DC641989AA}" dt="2024-03-23T08:17:21.274" v="368" actId="20577"/>
          <ac:spMkLst>
            <pc:docMk/>
            <pc:sldMk cId="2491090515" sldId="1125"/>
            <ac:spMk id="3" creationId="{A6B7D2CD-FEAD-DB3D-3A42-206EBFE9C908}"/>
          </ac:spMkLst>
        </pc:spChg>
      </pc:sldChg>
      <pc:sldChg chg="modSp new mod modNotesTx">
        <pc:chgData name="Pavel Skopal" userId="69c89bff-eb36-402e-af06-99216f10c2a5" providerId="ADAL" clId="{9A20DD6E-D17C-4635-B91A-06DC641989AA}" dt="2024-03-25T09:00:26.270" v="4114" actId="20577"/>
        <pc:sldMkLst>
          <pc:docMk/>
          <pc:sldMk cId="3249502278" sldId="1126"/>
        </pc:sldMkLst>
        <pc:spChg chg="mod">
          <ac:chgData name="Pavel Skopal" userId="69c89bff-eb36-402e-af06-99216f10c2a5" providerId="ADAL" clId="{9A20DD6E-D17C-4635-B91A-06DC641989AA}" dt="2024-03-23T09:22:54.342" v="485" actId="20577"/>
          <ac:spMkLst>
            <pc:docMk/>
            <pc:sldMk cId="3249502278" sldId="1126"/>
            <ac:spMk id="2" creationId="{B0E84A5F-C9A7-9084-3588-61917CCDCF75}"/>
          </ac:spMkLst>
        </pc:spChg>
        <pc:spChg chg="mod">
          <ac:chgData name="Pavel Skopal" userId="69c89bff-eb36-402e-af06-99216f10c2a5" providerId="ADAL" clId="{9A20DD6E-D17C-4635-B91A-06DC641989AA}" dt="2024-03-25T09:00:26.270" v="4114" actId="20577"/>
          <ac:spMkLst>
            <pc:docMk/>
            <pc:sldMk cId="3249502278" sldId="1126"/>
            <ac:spMk id="3" creationId="{E3649685-4057-311A-BACD-76B2879ACE5A}"/>
          </ac:spMkLst>
        </pc:spChg>
      </pc:sldChg>
      <pc:sldChg chg="addSp modSp new mod setBg">
        <pc:chgData name="Pavel Skopal" userId="69c89bff-eb36-402e-af06-99216f10c2a5" providerId="ADAL" clId="{9A20DD6E-D17C-4635-B91A-06DC641989AA}" dt="2024-03-23T16:18:13.756" v="1726" actId="207"/>
        <pc:sldMkLst>
          <pc:docMk/>
          <pc:sldMk cId="148468020" sldId="1127"/>
        </pc:sldMkLst>
        <pc:spChg chg="mod">
          <ac:chgData name="Pavel Skopal" userId="69c89bff-eb36-402e-af06-99216f10c2a5" providerId="ADAL" clId="{9A20DD6E-D17C-4635-B91A-06DC641989AA}" dt="2024-03-23T16:05:35.710" v="1706" actId="26606"/>
          <ac:spMkLst>
            <pc:docMk/>
            <pc:sldMk cId="148468020" sldId="1127"/>
            <ac:spMk id="2" creationId="{398BBE94-90AC-4782-3581-F43D94E4A205}"/>
          </ac:spMkLst>
        </pc:spChg>
        <pc:spChg chg="mod">
          <ac:chgData name="Pavel Skopal" userId="69c89bff-eb36-402e-af06-99216f10c2a5" providerId="ADAL" clId="{9A20DD6E-D17C-4635-B91A-06DC641989AA}" dt="2024-03-23T16:18:13.756" v="1726" actId="207"/>
          <ac:spMkLst>
            <pc:docMk/>
            <pc:sldMk cId="148468020" sldId="1127"/>
            <ac:spMk id="3" creationId="{9EA39AC3-A15F-A0E0-FC17-96A8016239E3}"/>
          </ac:spMkLst>
        </pc:spChg>
        <pc:spChg chg="add">
          <ac:chgData name="Pavel Skopal" userId="69c89bff-eb36-402e-af06-99216f10c2a5" providerId="ADAL" clId="{9A20DD6E-D17C-4635-B91A-06DC641989AA}" dt="2024-03-23T16:05:35.710" v="1706" actId="26606"/>
          <ac:spMkLst>
            <pc:docMk/>
            <pc:sldMk cId="148468020" sldId="1127"/>
            <ac:spMk id="9" creationId="{1660E788-AFA9-4A1B-9991-6AA74632A15B}"/>
          </ac:spMkLst>
        </pc:spChg>
        <pc:spChg chg="add">
          <ac:chgData name="Pavel Skopal" userId="69c89bff-eb36-402e-af06-99216f10c2a5" providerId="ADAL" clId="{9A20DD6E-D17C-4635-B91A-06DC641989AA}" dt="2024-03-23T16:05:35.710" v="1706" actId="26606"/>
          <ac:spMkLst>
            <pc:docMk/>
            <pc:sldMk cId="148468020" sldId="1127"/>
            <ac:spMk id="11" creationId="{867D4867-5BA7-4462-B2F6-A23F4A622AA7}"/>
          </ac:spMkLst>
        </pc:spChg>
        <pc:picChg chg="add mod">
          <ac:chgData name="Pavel Skopal" userId="69c89bff-eb36-402e-af06-99216f10c2a5" providerId="ADAL" clId="{9A20DD6E-D17C-4635-B91A-06DC641989AA}" dt="2024-03-23T16:09:30.712" v="1707" actId="27614"/>
          <ac:picMkLst>
            <pc:docMk/>
            <pc:sldMk cId="148468020" sldId="1127"/>
            <ac:picMk id="4" creationId="{BEF86DE9-DAA6-FAF9-2155-676EDB439ABE}"/>
          </ac:picMkLst>
        </pc:picChg>
      </pc:sldChg>
      <pc:sldChg chg="modSp new mod">
        <pc:chgData name="Pavel Skopal" userId="69c89bff-eb36-402e-af06-99216f10c2a5" providerId="ADAL" clId="{9A20DD6E-D17C-4635-B91A-06DC641989AA}" dt="2024-03-23T10:22:28.155" v="1429" actId="114"/>
        <pc:sldMkLst>
          <pc:docMk/>
          <pc:sldMk cId="1724057291" sldId="1128"/>
        </pc:sldMkLst>
        <pc:spChg chg="mod">
          <ac:chgData name="Pavel Skopal" userId="69c89bff-eb36-402e-af06-99216f10c2a5" providerId="ADAL" clId="{9A20DD6E-D17C-4635-B91A-06DC641989AA}" dt="2024-03-23T10:21:22.786" v="1374" actId="20577"/>
          <ac:spMkLst>
            <pc:docMk/>
            <pc:sldMk cId="1724057291" sldId="1128"/>
            <ac:spMk id="2" creationId="{CAEDEE55-6C42-C04C-65D9-4AA4562DEEB8}"/>
          </ac:spMkLst>
        </pc:spChg>
        <pc:spChg chg="mod">
          <ac:chgData name="Pavel Skopal" userId="69c89bff-eb36-402e-af06-99216f10c2a5" providerId="ADAL" clId="{9A20DD6E-D17C-4635-B91A-06DC641989AA}" dt="2024-03-23T10:22:28.155" v="1429" actId="114"/>
          <ac:spMkLst>
            <pc:docMk/>
            <pc:sldMk cId="1724057291" sldId="1128"/>
            <ac:spMk id="3" creationId="{07DFC812-AAFF-BC01-8AD0-D7CCA37F7A00}"/>
          </ac:spMkLst>
        </pc:spChg>
      </pc:sldChg>
      <pc:sldChg chg="modSp new mod">
        <pc:chgData name="Pavel Skopal" userId="69c89bff-eb36-402e-af06-99216f10c2a5" providerId="ADAL" clId="{9A20DD6E-D17C-4635-B91A-06DC641989AA}" dt="2024-03-23T10:40:33.432" v="1511" actId="5793"/>
        <pc:sldMkLst>
          <pc:docMk/>
          <pc:sldMk cId="540614974" sldId="1129"/>
        </pc:sldMkLst>
        <pc:spChg chg="mod">
          <ac:chgData name="Pavel Skopal" userId="69c89bff-eb36-402e-af06-99216f10c2a5" providerId="ADAL" clId="{9A20DD6E-D17C-4635-B91A-06DC641989AA}" dt="2024-03-23T10:40:33.432" v="1511" actId="5793"/>
          <ac:spMkLst>
            <pc:docMk/>
            <pc:sldMk cId="540614974" sldId="1129"/>
            <ac:spMk id="3" creationId="{CE9D3143-CFD9-7B91-A38F-F4B70A713F1F}"/>
          </ac:spMkLst>
        </pc:spChg>
      </pc:sldChg>
      <pc:sldChg chg="addSp delSp modSp new mod setBg">
        <pc:chgData name="Pavel Skopal" userId="69c89bff-eb36-402e-af06-99216f10c2a5" providerId="ADAL" clId="{9A20DD6E-D17C-4635-B91A-06DC641989AA}" dt="2024-03-23T16:00:52.913" v="1699" actId="20577"/>
        <pc:sldMkLst>
          <pc:docMk/>
          <pc:sldMk cId="3719326805" sldId="1130"/>
        </pc:sldMkLst>
        <pc:spChg chg="mod ord">
          <ac:chgData name="Pavel Skopal" userId="69c89bff-eb36-402e-af06-99216f10c2a5" providerId="ADAL" clId="{9A20DD6E-D17C-4635-B91A-06DC641989AA}" dt="2024-03-23T16:00:52.913" v="1699" actId="20577"/>
          <ac:spMkLst>
            <pc:docMk/>
            <pc:sldMk cId="3719326805" sldId="1130"/>
            <ac:spMk id="2" creationId="{AE43547A-3F36-7BC3-96FA-073F34E7D387}"/>
          </ac:spMkLst>
        </pc:spChg>
        <pc:spChg chg="del">
          <ac:chgData name="Pavel Skopal" userId="69c89bff-eb36-402e-af06-99216f10c2a5" providerId="ADAL" clId="{9A20DD6E-D17C-4635-B91A-06DC641989AA}" dt="2024-03-23T15:54:16.973" v="1654"/>
          <ac:spMkLst>
            <pc:docMk/>
            <pc:sldMk cId="3719326805" sldId="1130"/>
            <ac:spMk id="3" creationId="{C46AFA0E-F5C6-D50C-831A-FFD8CEF291E5}"/>
          </ac:spMkLst>
        </pc:spChg>
        <pc:spChg chg="add del mod">
          <ac:chgData name="Pavel Skopal" userId="69c89bff-eb36-402e-af06-99216f10c2a5" providerId="ADAL" clId="{9A20DD6E-D17C-4635-B91A-06DC641989AA}" dt="2024-03-23T15:54:28.980" v="1655"/>
          <ac:spMkLst>
            <pc:docMk/>
            <pc:sldMk cId="3719326805" sldId="1130"/>
            <ac:spMk id="4" creationId="{6BB74841-9D6D-46AD-BFE7-C329AC7B359A}"/>
          </ac:spMkLst>
        </pc:spChg>
        <pc:spChg chg="add del mod">
          <ac:chgData name="Pavel Skopal" userId="69c89bff-eb36-402e-af06-99216f10c2a5" providerId="ADAL" clId="{9A20DD6E-D17C-4635-B91A-06DC641989AA}" dt="2024-03-23T15:56:38.109" v="1656"/>
          <ac:spMkLst>
            <pc:docMk/>
            <pc:sldMk cId="3719326805" sldId="1130"/>
            <ac:spMk id="5" creationId="{CC3B1A48-DD11-3525-612B-6FE5F24ACA98}"/>
          </ac:spMkLst>
        </pc:spChg>
        <pc:picChg chg="add mod ord">
          <ac:chgData name="Pavel Skopal" userId="69c89bff-eb36-402e-af06-99216f10c2a5" providerId="ADAL" clId="{9A20DD6E-D17C-4635-B91A-06DC641989AA}" dt="2024-03-23T16:00:31.294" v="1664" actId="1076"/>
          <ac:picMkLst>
            <pc:docMk/>
            <pc:sldMk cId="3719326805" sldId="1130"/>
            <ac:picMk id="1030" creationId="{7D73BBA8-518C-F96B-5227-7597E06EE8D4}"/>
          </ac:picMkLst>
        </pc:picChg>
        <pc:picChg chg="add mod">
          <ac:chgData name="Pavel Skopal" userId="69c89bff-eb36-402e-af06-99216f10c2a5" providerId="ADAL" clId="{9A20DD6E-D17C-4635-B91A-06DC641989AA}" dt="2024-03-23T16:00:31.294" v="1664" actId="1076"/>
          <ac:picMkLst>
            <pc:docMk/>
            <pc:sldMk cId="3719326805" sldId="1130"/>
            <ac:picMk id="1032" creationId="{7EC3787F-C1DE-14DC-0708-D01A47C6DF15}"/>
          </ac:picMkLst>
        </pc:picChg>
      </pc:sldChg>
      <pc:sldChg chg="modSp new mod">
        <pc:chgData name="Pavel Skopal" userId="69c89bff-eb36-402e-af06-99216f10c2a5" providerId="ADAL" clId="{9A20DD6E-D17C-4635-B91A-06DC641989AA}" dt="2024-03-25T10:15:50.978" v="4328" actId="113"/>
        <pc:sldMkLst>
          <pc:docMk/>
          <pc:sldMk cId="2217970595" sldId="1131"/>
        </pc:sldMkLst>
        <pc:spChg chg="mod">
          <ac:chgData name="Pavel Skopal" userId="69c89bff-eb36-402e-af06-99216f10c2a5" providerId="ADAL" clId="{9A20DD6E-D17C-4635-B91A-06DC641989AA}" dt="2024-03-23T17:07:54.021" v="1729" actId="20578"/>
          <ac:spMkLst>
            <pc:docMk/>
            <pc:sldMk cId="2217970595" sldId="1131"/>
            <ac:spMk id="2" creationId="{6354C057-7F81-CD12-EB61-D3369BE5A6D6}"/>
          </ac:spMkLst>
        </pc:spChg>
        <pc:spChg chg="mod">
          <ac:chgData name="Pavel Skopal" userId="69c89bff-eb36-402e-af06-99216f10c2a5" providerId="ADAL" clId="{9A20DD6E-D17C-4635-B91A-06DC641989AA}" dt="2024-03-25T10:15:50.978" v="4328" actId="113"/>
          <ac:spMkLst>
            <pc:docMk/>
            <pc:sldMk cId="2217970595" sldId="1131"/>
            <ac:spMk id="3" creationId="{25C5327B-F7F9-162E-69B6-7A341C10914A}"/>
          </ac:spMkLst>
        </pc:spChg>
      </pc:sldChg>
      <pc:sldChg chg="add">
        <pc:chgData name="Pavel Skopal" userId="69c89bff-eb36-402e-af06-99216f10c2a5" providerId="ADAL" clId="{9A20DD6E-D17C-4635-B91A-06DC641989AA}" dt="2024-03-25T10:39:48.914" v="4425"/>
        <pc:sldMkLst>
          <pc:docMk/>
          <pc:sldMk cId="424236604" sldId="1132"/>
        </pc:sldMkLst>
      </pc:sldChg>
    </pc:docChg>
  </pc:docChgLst>
  <pc:docChgLst>
    <pc:chgData name="Pavel Skopal" userId="69c89bff-eb36-402e-af06-99216f10c2a5" providerId="ADAL" clId="{C255D8C2-0249-4DCB-B1AD-C042EB1C6026}"/>
    <pc:docChg chg="undo redo custSel addSld delSld modSld sldOrd">
      <pc:chgData name="Pavel Skopal" userId="69c89bff-eb36-402e-af06-99216f10c2a5" providerId="ADAL" clId="{C255D8C2-0249-4DCB-B1AD-C042EB1C6026}" dt="2024-04-27T19:34:01.661" v="3700"/>
      <pc:docMkLst>
        <pc:docMk/>
      </pc:docMkLst>
      <pc:sldChg chg="modSp del">
        <pc:chgData name="Pavel Skopal" userId="69c89bff-eb36-402e-af06-99216f10c2a5" providerId="ADAL" clId="{C255D8C2-0249-4DCB-B1AD-C042EB1C6026}" dt="2024-04-27T19:31:09.054" v="3696" actId="2696"/>
        <pc:sldMkLst>
          <pc:docMk/>
          <pc:sldMk cId="3222737437" sldId="257"/>
        </pc:sldMkLst>
        <pc:spChg chg="mod">
          <ac:chgData name="Pavel Skopal" userId="69c89bff-eb36-402e-af06-99216f10c2a5" providerId="ADAL" clId="{C255D8C2-0249-4DCB-B1AD-C042EB1C6026}" dt="2024-04-21T20:20:07.874" v="2187"/>
          <ac:spMkLst>
            <pc:docMk/>
            <pc:sldMk cId="3222737437" sldId="257"/>
            <ac:spMk id="2" creationId="{648FDBB3-7137-8929-F5C5-BE433C861579}"/>
          </ac:spMkLst>
        </pc:spChg>
        <pc:spChg chg="mod">
          <ac:chgData name="Pavel Skopal" userId="69c89bff-eb36-402e-af06-99216f10c2a5" providerId="ADAL" clId="{C255D8C2-0249-4DCB-B1AD-C042EB1C6026}" dt="2024-04-21T20:20:07.874" v="2187"/>
          <ac:spMkLst>
            <pc:docMk/>
            <pc:sldMk cId="3222737437" sldId="257"/>
            <ac:spMk id="3" creationId="{7A0F9B84-5EE5-0E95-C427-EC06EFED2648}"/>
          </ac:spMkLst>
        </pc:spChg>
      </pc:sldChg>
      <pc:sldChg chg="modSp del">
        <pc:chgData name="Pavel Skopal" userId="69c89bff-eb36-402e-af06-99216f10c2a5" providerId="ADAL" clId="{C255D8C2-0249-4DCB-B1AD-C042EB1C6026}" dt="2024-04-27T19:31:09.054" v="3696" actId="2696"/>
        <pc:sldMkLst>
          <pc:docMk/>
          <pc:sldMk cId="3034493797" sldId="258"/>
        </pc:sldMkLst>
        <pc:spChg chg="mod">
          <ac:chgData name="Pavel Skopal" userId="69c89bff-eb36-402e-af06-99216f10c2a5" providerId="ADAL" clId="{C255D8C2-0249-4DCB-B1AD-C042EB1C6026}" dt="2024-04-21T20:20:07.874" v="2187"/>
          <ac:spMkLst>
            <pc:docMk/>
            <pc:sldMk cId="3034493797" sldId="258"/>
            <ac:spMk id="2" creationId="{01B5FCB5-EA30-428B-A2B9-A4900FA65E98}"/>
          </ac:spMkLst>
        </pc:spChg>
      </pc:sldChg>
      <pc:sldChg chg="del">
        <pc:chgData name="Pavel Skopal" userId="69c89bff-eb36-402e-af06-99216f10c2a5" providerId="ADAL" clId="{C255D8C2-0249-4DCB-B1AD-C042EB1C6026}" dt="2024-04-27T19:31:09.054" v="3696" actId="2696"/>
        <pc:sldMkLst>
          <pc:docMk/>
          <pc:sldMk cId="441644901" sldId="259"/>
        </pc:sldMkLst>
      </pc:sldChg>
      <pc:sldChg chg="modSp del">
        <pc:chgData name="Pavel Skopal" userId="69c89bff-eb36-402e-af06-99216f10c2a5" providerId="ADAL" clId="{C255D8C2-0249-4DCB-B1AD-C042EB1C6026}" dt="2024-04-27T19:31:09.054" v="3696" actId="2696"/>
        <pc:sldMkLst>
          <pc:docMk/>
          <pc:sldMk cId="3184325711" sldId="261"/>
        </pc:sldMkLst>
        <pc:spChg chg="mod">
          <ac:chgData name="Pavel Skopal" userId="69c89bff-eb36-402e-af06-99216f10c2a5" providerId="ADAL" clId="{C255D8C2-0249-4DCB-B1AD-C042EB1C6026}" dt="2024-04-21T20:20:07.874" v="2187"/>
          <ac:spMkLst>
            <pc:docMk/>
            <pc:sldMk cId="3184325711" sldId="261"/>
            <ac:spMk id="2" creationId="{9CC8FF1F-3FAA-42B5-8A8D-2B2E51AEB2F6}"/>
          </ac:spMkLst>
        </pc:spChg>
      </pc:sldChg>
      <pc:sldChg chg="modSp del">
        <pc:chgData name="Pavel Skopal" userId="69c89bff-eb36-402e-af06-99216f10c2a5" providerId="ADAL" clId="{C255D8C2-0249-4DCB-B1AD-C042EB1C6026}" dt="2024-04-27T19:31:09.054" v="3696" actId="2696"/>
        <pc:sldMkLst>
          <pc:docMk/>
          <pc:sldMk cId="3325662495" sldId="262"/>
        </pc:sldMkLst>
        <pc:spChg chg="mod">
          <ac:chgData name="Pavel Skopal" userId="69c89bff-eb36-402e-af06-99216f10c2a5" providerId="ADAL" clId="{C255D8C2-0249-4DCB-B1AD-C042EB1C6026}" dt="2024-04-21T20:20:07.874" v="2187"/>
          <ac:spMkLst>
            <pc:docMk/>
            <pc:sldMk cId="3325662495" sldId="262"/>
            <ac:spMk id="2" creationId="{0D6C2A4B-F17D-43F6-BB0E-D188F4CB4DE3}"/>
          </ac:spMkLst>
        </pc:spChg>
        <pc:spChg chg="mod">
          <ac:chgData name="Pavel Skopal" userId="69c89bff-eb36-402e-af06-99216f10c2a5" providerId="ADAL" clId="{C255D8C2-0249-4DCB-B1AD-C042EB1C6026}" dt="2024-04-21T20:20:07.874" v="2187"/>
          <ac:spMkLst>
            <pc:docMk/>
            <pc:sldMk cId="3325662495" sldId="262"/>
            <ac:spMk id="3" creationId="{B79E975F-4D9D-4234-A0BF-D083E1E9829D}"/>
          </ac:spMkLst>
        </pc:spChg>
      </pc:sldChg>
      <pc:sldChg chg="modSp del">
        <pc:chgData name="Pavel Skopal" userId="69c89bff-eb36-402e-af06-99216f10c2a5" providerId="ADAL" clId="{C255D8C2-0249-4DCB-B1AD-C042EB1C6026}" dt="2024-04-27T19:31:09.054" v="3696" actId="2696"/>
        <pc:sldMkLst>
          <pc:docMk/>
          <pc:sldMk cId="275536864" sldId="263"/>
        </pc:sldMkLst>
        <pc:spChg chg="mod">
          <ac:chgData name="Pavel Skopal" userId="69c89bff-eb36-402e-af06-99216f10c2a5" providerId="ADAL" clId="{C255D8C2-0249-4DCB-B1AD-C042EB1C6026}" dt="2024-04-21T20:20:07.874" v="2187"/>
          <ac:spMkLst>
            <pc:docMk/>
            <pc:sldMk cId="275536864" sldId="263"/>
            <ac:spMk id="2" creationId="{0D6C2A4B-F17D-43F6-BB0E-D188F4CB4DE3}"/>
          </ac:spMkLst>
        </pc:spChg>
        <pc:spChg chg="mod">
          <ac:chgData name="Pavel Skopal" userId="69c89bff-eb36-402e-af06-99216f10c2a5" providerId="ADAL" clId="{C255D8C2-0249-4DCB-B1AD-C042EB1C6026}" dt="2024-04-21T20:20:07.874" v="2187"/>
          <ac:spMkLst>
            <pc:docMk/>
            <pc:sldMk cId="275536864" sldId="263"/>
            <ac:spMk id="3" creationId="{B79E975F-4D9D-4234-A0BF-D083E1E9829D}"/>
          </ac:spMkLst>
        </pc:spChg>
      </pc:sldChg>
      <pc:sldChg chg="add del">
        <pc:chgData name="Pavel Skopal" userId="69c89bff-eb36-402e-af06-99216f10c2a5" providerId="ADAL" clId="{C255D8C2-0249-4DCB-B1AD-C042EB1C6026}" dt="2024-04-20T14:06:02.635" v="2068" actId="2696"/>
        <pc:sldMkLst>
          <pc:docMk/>
          <pc:sldMk cId="1144077069" sldId="264"/>
        </pc:sldMkLst>
      </pc:sldChg>
      <pc:sldChg chg="modSp add del">
        <pc:chgData name="Pavel Skopal" userId="69c89bff-eb36-402e-af06-99216f10c2a5" providerId="ADAL" clId="{C255D8C2-0249-4DCB-B1AD-C042EB1C6026}" dt="2024-04-27T19:32:10.573" v="3698" actId="2696"/>
        <pc:sldMkLst>
          <pc:docMk/>
          <pc:sldMk cId="4026332015" sldId="264"/>
        </pc:sldMkLst>
        <pc:spChg chg="mod">
          <ac:chgData name="Pavel Skopal" userId="69c89bff-eb36-402e-af06-99216f10c2a5" providerId="ADAL" clId="{C255D8C2-0249-4DCB-B1AD-C042EB1C6026}" dt="2024-04-21T20:20:07.874" v="2187"/>
          <ac:spMkLst>
            <pc:docMk/>
            <pc:sldMk cId="4026332015" sldId="264"/>
            <ac:spMk id="2" creationId="{00000000-0000-0000-0000-000000000000}"/>
          </ac:spMkLst>
        </pc:spChg>
      </pc:sldChg>
      <pc:sldChg chg="del">
        <pc:chgData name="Pavel Skopal" userId="69c89bff-eb36-402e-af06-99216f10c2a5" providerId="ADAL" clId="{C255D8C2-0249-4DCB-B1AD-C042EB1C6026}" dt="2024-04-27T19:31:09.054" v="3696" actId="2696"/>
        <pc:sldMkLst>
          <pc:docMk/>
          <pc:sldMk cId="1297879578" sldId="265"/>
        </pc:sldMkLst>
      </pc:sldChg>
      <pc:sldChg chg="add del">
        <pc:chgData name="Pavel Skopal" userId="69c89bff-eb36-402e-af06-99216f10c2a5" providerId="ADAL" clId="{C255D8C2-0249-4DCB-B1AD-C042EB1C6026}" dt="2024-04-20T14:06:02.635" v="2068" actId="2696"/>
        <pc:sldMkLst>
          <pc:docMk/>
          <pc:sldMk cId="1960232265" sldId="266"/>
        </pc:sldMkLst>
      </pc:sldChg>
      <pc:sldChg chg="modSp add del">
        <pc:chgData name="Pavel Skopal" userId="69c89bff-eb36-402e-af06-99216f10c2a5" providerId="ADAL" clId="{C255D8C2-0249-4DCB-B1AD-C042EB1C6026}" dt="2024-04-27T19:32:10.573" v="3698" actId="2696"/>
        <pc:sldMkLst>
          <pc:docMk/>
          <pc:sldMk cId="4217587474" sldId="266"/>
        </pc:sldMkLst>
        <pc:spChg chg="mod">
          <ac:chgData name="Pavel Skopal" userId="69c89bff-eb36-402e-af06-99216f10c2a5" providerId="ADAL" clId="{C255D8C2-0249-4DCB-B1AD-C042EB1C6026}" dt="2024-04-21T20:20:07.874" v="2187"/>
          <ac:spMkLst>
            <pc:docMk/>
            <pc:sldMk cId="4217587474" sldId="266"/>
            <ac:spMk id="2" creationId="{00000000-0000-0000-0000-000000000000}"/>
          </ac:spMkLst>
        </pc:spChg>
        <pc:spChg chg="mod">
          <ac:chgData name="Pavel Skopal" userId="69c89bff-eb36-402e-af06-99216f10c2a5" providerId="ADAL" clId="{C255D8C2-0249-4DCB-B1AD-C042EB1C6026}" dt="2024-04-21T20:20:07.874" v="2187"/>
          <ac:spMkLst>
            <pc:docMk/>
            <pc:sldMk cId="4217587474" sldId="266"/>
            <ac:spMk id="3" creationId="{00000000-0000-0000-0000-000000000000}"/>
          </ac:spMkLst>
        </pc:spChg>
      </pc:sldChg>
      <pc:sldChg chg="add del">
        <pc:chgData name="Pavel Skopal" userId="69c89bff-eb36-402e-af06-99216f10c2a5" providerId="ADAL" clId="{C255D8C2-0249-4DCB-B1AD-C042EB1C6026}" dt="2024-04-20T14:06:02.635" v="2068" actId="2696"/>
        <pc:sldMkLst>
          <pc:docMk/>
          <pc:sldMk cId="198201427" sldId="267"/>
        </pc:sldMkLst>
      </pc:sldChg>
      <pc:sldChg chg="modSp add del">
        <pc:chgData name="Pavel Skopal" userId="69c89bff-eb36-402e-af06-99216f10c2a5" providerId="ADAL" clId="{C255D8C2-0249-4DCB-B1AD-C042EB1C6026}" dt="2024-04-27T19:32:10.573" v="3698" actId="2696"/>
        <pc:sldMkLst>
          <pc:docMk/>
          <pc:sldMk cId="3359253104" sldId="267"/>
        </pc:sldMkLst>
        <pc:spChg chg="mod">
          <ac:chgData name="Pavel Skopal" userId="69c89bff-eb36-402e-af06-99216f10c2a5" providerId="ADAL" clId="{C255D8C2-0249-4DCB-B1AD-C042EB1C6026}" dt="2024-04-21T20:20:07.874" v="2187"/>
          <ac:spMkLst>
            <pc:docMk/>
            <pc:sldMk cId="3359253104" sldId="267"/>
            <ac:spMk id="2" creationId="{00000000-0000-0000-0000-000000000000}"/>
          </ac:spMkLst>
        </pc:spChg>
      </pc:sldChg>
      <pc:sldChg chg="del">
        <pc:chgData name="Pavel Skopal" userId="69c89bff-eb36-402e-af06-99216f10c2a5" providerId="ADAL" clId="{C255D8C2-0249-4DCB-B1AD-C042EB1C6026}" dt="2024-04-22T06:44:53.035" v="3255" actId="2696"/>
        <pc:sldMkLst>
          <pc:docMk/>
          <pc:sldMk cId="3678726278" sldId="269"/>
        </pc:sldMkLst>
      </pc:sldChg>
      <pc:sldChg chg="modSp add del">
        <pc:chgData name="Pavel Skopal" userId="69c89bff-eb36-402e-af06-99216f10c2a5" providerId="ADAL" clId="{C255D8C2-0249-4DCB-B1AD-C042EB1C6026}" dt="2024-04-27T19:32:10.573" v="3698" actId="2696"/>
        <pc:sldMkLst>
          <pc:docMk/>
          <pc:sldMk cId="293808419" sldId="270"/>
        </pc:sldMkLst>
        <pc:spChg chg="mod">
          <ac:chgData name="Pavel Skopal" userId="69c89bff-eb36-402e-af06-99216f10c2a5" providerId="ADAL" clId="{C255D8C2-0249-4DCB-B1AD-C042EB1C6026}" dt="2024-04-21T20:20:07.874" v="2187"/>
          <ac:spMkLst>
            <pc:docMk/>
            <pc:sldMk cId="293808419" sldId="270"/>
            <ac:spMk id="2" creationId="{00000000-0000-0000-0000-000000000000}"/>
          </ac:spMkLst>
        </pc:spChg>
        <pc:spChg chg="mod">
          <ac:chgData name="Pavel Skopal" userId="69c89bff-eb36-402e-af06-99216f10c2a5" providerId="ADAL" clId="{C255D8C2-0249-4DCB-B1AD-C042EB1C6026}" dt="2024-04-21T20:20:07.874" v="2187"/>
          <ac:spMkLst>
            <pc:docMk/>
            <pc:sldMk cId="293808419" sldId="270"/>
            <ac:spMk id="3" creationId="{00000000-0000-0000-0000-000000000000}"/>
          </ac:spMkLst>
        </pc:spChg>
      </pc:sldChg>
      <pc:sldChg chg="modSp del">
        <pc:chgData name="Pavel Skopal" userId="69c89bff-eb36-402e-af06-99216f10c2a5" providerId="ADAL" clId="{C255D8C2-0249-4DCB-B1AD-C042EB1C6026}" dt="2024-04-27T19:31:09.054" v="3696" actId="2696"/>
        <pc:sldMkLst>
          <pc:docMk/>
          <pc:sldMk cId="4052269111" sldId="272"/>
        </pc:sldMkLst>
        <pc:spChg chg="mod">
          <ac:chgData name="Pavel Skopal" userId="69c89bff-eb36-402e-af06-99216f10c2a5" providerId="ADAL" clId="{C255D8C2-0249-4DCB-B1AD-C042EB1C6026}" dt="2024-04-21T20:20:07.874" v="2187"/>
          <ac:spMkLst>
            <pc:docMk/>
            <pc:sldMk cId="4052269111" sldId="272"/>
            <ac:spMk id="2" creationId="{ADD7360A-598F-3152-DB0A-6294B7EBB578}"/>
          </ac:spMkLst>
        </pc:spChg>
      </pc:sldChg>
      <pc:sldChg chg="add del">
        <pc:chgData name="Pavel Skopal" userId="69c89bff-eb36-402e-af06-99216f10c2a5" providerId="ADAL" clId="{C255D8C2-0249-4DCB-B1AD-C042EB1C6026}" dt="2024-04-20T14:06:02.635" v="2068" actId="2696"/>
        <pc:sldMkLst>
          <pc:docMk/>
          <pc:sldMk cId="668574445" sldId="273"/>
        </pc:sldMkLst>
      </pc:sldChg>
      <pc:sldChg chg="modSp add del">
        <pc:chgData name="Pavel Skopal" userId="69c89bff-eb36-402e-af06-99216f10c2a5" providerId="ADAL" clId="{C255D8C2-0249-4DCB-B1AD-C042EB1C6026}" dt="2024-04-27T19:32:10.573" v="3698" actId="2696"/>
        <pc:sldMkLst>
          <pc:docMk/>
          <pc:sldMk cId="3281573594" sldId="273"/>
        </pc:sldMkLst>
        <pc:spChg chg="mod">
          <ac:chgData name="Pavel Skopal" userId="69c89bff-eb36-402e-af06-99216f10c2a5" providerId="ADAL" clId="{C255D8C2-0249-4DCB-B1AD-C042EB1C6026}" dt="2024-04-21T20:20:07.874" v="2187"/>
          <ac:spMkLst>
            <pc:docMk/>
            <pc:sldMk cId="3281573594" sldId="273"/>
            <ac:spMk id="2" creationId="{00000000-0000-0000-0000-000000000000}"/>
          </ac:spMkLst>
        </pc:spChg>
        <pc:spChg chg="mod">
          <ac:chgData name="Pavel Skopal" userId="69c89bff-eb36-402e-af06-99216f10c2a5" providerId="ADAL" clId="{C255D8C2-0249-4DCB-B1AD-C042EB1C6026}" dt="2024-04-21T20:20:07.874" v="2187"/>
          <ac:spMkLst>
            <pc:docMk/>
            <pc:sldMk cId="3281573594" sldId="273"/>
            <ac:spMk id="3" creationId="{00000000-0000-0000-0000-000000000000}"/>
          </ac:spMkLst>
        </pc:spChg>
      </pc:sldChg>
      <pc:sldChg chg="del">
        <pc:chgData name="Pavel Skopal" userId="69c89bff-eb36-402e-af06-99216f10c2a5" providerId="ADAL" clId="{C255D8C2-0249-4DCB-B1AD-C042EB1C6026}" dt="2024-04-27T19:31:09.054" v="3696" actId="2696"/>
        <pc:sldMkLst>
          <pc:docMk/>
          <pc:sldMk cId="1096281792" sldId="274"/>
        </pc:sldMkLst>
      </pc:sldChg>
      <pc:sldChg chg="modSp add del">
        <pc:chgData name="Pavel Skopal" userId="69c89bff-eb36-402e-af06-99216f10c2a5" providerId="ADAL" clId="{C255D8C2-0249-4DCB-B1AD-C042EB1C6026}" dt="2024-04-27T19:32:10.573" v="3698" actId="2696"/>
        <pc:sldMkLst>
          <pc:docMk/>
          <pc:sldMk cId="2774421482" sldId="277"/>
        </pc:sldMkLst>
        <pc:spChg chg="mod">
          <ac:chgData name="Pavel Skopal" userId="69c89bff-eb36-402e-af06-99216f10c2a5" providerId="ADAL" clId="{C255D8C2-0249-4DCB-B1AD-C042EB1C6026}" dt="2024-04-21T20:20:07.874" v="2187"/>
          <ac:spMkLst>
            <pc:docMk/>
            <pc:sldMk cId="2774421482" sldId="277"/>
            <ac:spMk id="2" creationId="{00000000-0000-0000-0000-000000000000}"/>
          </ac:spMkLst>
        </pc:spChg>
      </pc:sldChg>
      <pc:sldChg chg="modSp add del">
        <pc:chgData name="Pavel Skopal" userId="69c89bff-eb36-402e-af06-99216f10c2a5" providerId="ADAL" clId="{C255D8C2-0249-4DCB-B1AD-C042EB1C6026}" dt="2024-04-27T19:32:10.573" v="3698" actId="2696"/>
        <pc:sldMkLst>
          <pc:docMk/>
          <pc:sldMk cId="84724504" sldId="278"/>
        </pc:sldMkLst>
        <pc:spChg chg="mod">
          <ac:chgData name="Pavel Skopal" userId="69c89bff-eb36-402e-af06-99216f10c2a5" providerId="ADAL" clId="{C255D8C2-0249-4DCB-B1AD-C042EB1C6026}" dt="2024-04-21T20:20:07.874" v="2187"/>
          <ac:spMkLst>
            <pc:docMk/>
            <pc:sldMk cId="84724504" sldId="278"/>
            <ac:spMk id="2" creationId="{00000000-0000-0000-0000-000000000000}"/>
          </ac:spMkLst>
        </pc:spChg>
      </pc:sldChg>
      <pc:sldChg chg="add del">
        <pc:chgData name="Pavel Skopal" userId="69c89bff-eb36-402e-af06-99216f10c2a5" providerId="ADAL" clId="{C255D8C2-0249-4DCB-B1AD-C042EB1C6026}" dt="2024-04-27T19:31:09.054" v="3696" actId="2696"/>
        <pc:sldMkLst>
          <pc:docMk/>
          <pc:sldMk cId="451555246" sldId="282"/>
        </pc:sldMkLst>
      </pc:sldChg>
      <pc:sldChg chg="add del">
        <pc:chgData name="Pavel Skopal" userId="69c89bff-eb36-402e-af06-99216f10c2a5" providerId="ADAL" clId="{C255D8C2-0249-4DCB-B1AD-C042EB1C6026}" dt="2024-04-20T12:03:43.332" v="1485" actId="2696"/>
        <pc:sldMkLst>
          <pc:docMk/>
          <pc:sldMk cId="538878152" sldId="282"/>
        </pc:sldMkLst>
      </pc:sldChg>
      <pc:sldChg chg="del">
        <pc:chgData name="Pavel Skopal" userId="69c89bff-eb36-402e-af06-99216f10c2a5" providerId="ADAL" clId="{C255D8C2-0249-4DCB-B1AD-C042EB1C6026}" dt="2024-04-27T19:31:09.054" v="3696" actId="2696"/>
        <pc:sldMkLst>
          <pc:docMk/>
          <pc:sldMk cId="1154857984" sldId="284"/>
        </pc:sldMkLst>
      </pc:sldChg>
      <pc:sldChg chg="add del">
        <pc:chgData name="Pavel Skopal" userId="69c89bff-eb36-402e-af06-99216f10c2a5" providerId="ADAL" clId="{C255D8C2-0249-4DCB-B1AD-C042EB1C6026}" dt="2024-04-27T19:32:10.573" v="3698" actId="2696"/>
        <pc:sldMkLst>
          <pc:docMk/>
          <pc:sldMk cId="1212765660" sldId="296"/>
        </pc:sldMkLst>
      </pc:sldChg>
      <pc:sldChg chg="add del">
        <pc:chgData name="Pavel Skopal" userId="69c89bff-eb36-402e-af06-99216f10c2a5" providerId="ADAL" clId="{C255D8C2-0249-4DCB-B1AD-C042EB1C6026}" dt="2024-04-20T14:06:02.635" v="2068" actId="2696"/>
        <pc:sldMkLst>
          <pc:docMk/>
          <pc:sldMk cId="1309254927" sldId="296"/>
        </pc:sldMkLst>
      </pc:sldChg>
      <pc:sldChg chg="add del">
        <pc:chgData name="Pavel Skopal" userId="69c89bff-eb36-402e-af06-99216f10c2a5" providerId="ADAL" clId="{C255D8C2-0249-4DCB-B1AD-C042EB1C6026}" dt="2024-04-20T14:06:02.635" v="2068" actId="2696"/>
        <pc:sldMkLst>
          <pc:docMk/>
          <pc:sldMk cId="9983950" sldId="297"/>
        </pc:sldMkLst>
      </pc:sldChg>
      <pc:sldChg chg="modSp add del">
        <pc:chgData name="Pavel Skopal" userId="69c89bff-eb36-402e-af06-99216f10c2a5" providerId="ADAL" clId="{C255D8C2-0249-4DCB-B1AD-C042EB1C6026}" dt="2024-04-27T19:32:10.573" v="3698" actId="2696"/>
        <pc:sldMkLst>
          <pc:docMk/>
          <pc:sldMk cId="3232073348" sldId="297"/>
        </pc:sldMkLst>
        <pc:spChg chg="mod">
          <ac:chgData name="Pavel Skopal" userId="69c89bff-eb36-402e-af06-99216f10c2a5" providerId="ADAL" clId="{C255D8C2-0249-4DCB-B1AD-C042EB1C6026}" dt="2024-04-21T20:20:07.874" v="2187"/>
          <ac:spMkLst>
            <pc:docMk/>
            <pc:sldMk cId="3232073348" sldId="297"/>
            <ac:spMk id="2" creationId="{00000000-0000-0000-0000-000000000000}"/>
          </ac:spMkLst>
        </pc:spChg>
      </pc:sldChg>
      <pc:sldChg chg="modSp add del mod">
        <pc:chgData name="Pavel Skopal" userId="69c89bff-eb36-402e-af06-99216f10c2a5" providerId="ADAL" clId="{C255D8C2-0249-4DCB-B1AD-C042EB1C6026}" dt="2024-04-20T14:06:02.635" v="2068" actId="2696"/>
        <pc:sldMkLst>
          <pc:docMk/>
          <pc:sldMk cId="636507983" sldId="299"/>
        </pc:sldMkLst>
        <pc:spChg chg="mod">
          <ac:chgData name="Pavel Skopal" userId="69c89bff-eb36-402e-af06-99216f10c2a5" providerId="ADAL" clId="{C255D8C2-0249-4DCB-B1AD-C042EB1C6026}" dt="2024-04-20T13:57:17.479" v="1798" actId="27636"/>
          <ac:spMkLst>
            <pc:docMk/>
            <pc:sldMk cId="636507983" sldId="299"/>
            <ac:spMk id="2" creationId="{00000000-0000-0000-0000-000000000000}"/>
          </ac:spMkLst>
        </pc:spChg>
      </pc:sldChg>
      <pc:sldChg chg="add del">
        <pc:chgData name="Pavel Skopal" userId="69c89bff-eb36-402e-af06-99216f10c2a5" providerId="ADAL" clId="{C255D8C2-0249-4DCB-B1AD-C042EB1C6026}" dt="2024-04-27T19:32:10.573" v="3698" actId="2696"/>
        <pc:sldMkLst>
          <pc:docMk/>
          <pc:sldMk cId="973519879" sldId="299"/>
        </pc:sldMkLst>
      </pc:sldChg>
      <pc:sldChg chg="add del">
        <pc:chgData name="Pavel Skopal" userId="69c89bff-eb36-402e-af06-99216f10c2a5" providerId="ADAL" clId="{C255D8C2-0249-4DCB-B1AD-C042EB1C6026}" dt="2024-04-27T19:32:10.573" v="3698" actId="2696"/>
        <pc:sldMkLst>
          <pc:docMk/>
          <pc:sldMk cId="2181064281" sldId="300"/>
        </pc:sldMkLst>
      </pc:sldChg>
      <pc:sldChg chg="add del">
        <pc:chgData name="Pavel Skopal" userId="69c89bff-eb36-402e-af06-99216f10c2a5" providerId="ADAL" clId="{C255D8C2-0249-4DCB-B1AD-C042EB1C6026}" dt="2024-04-20T14:06:02.635" v="2068" actId="2696"/>
        <pc:sldMkLst>
          <pc:docMk/>
          <pc:sldMk cId="4054177661" sldId="300"/>
        </pc:sldMkLst>
      </pc:sldChg>
      <pc:sldChg chg="modSp add del">
        <pc:chgData name="Pavel Skopal" userId="69c89bff-eb36-402e-af06-99216f10c2a5" providerId="ADAL" clId="{C255D8C2-0249-4DCB-B1AD-C042EB1C6026}" dt="2024-04-27T19:32:10.573" v="3698" actId="2696"/>
        <pc:sldMkLst>
          <pc:docMk/>
          <pc:sldMk cId="1792024380" sldId="301"/>
        </pc:sldMkLst>
        <pc:spChg chg="mod">
          <ac:chgData name="Pavel Skopal" userId="69c89bff-eb36-402e-af06-99216f10c2a5" providerId="ADAL" clId="{C255D8C2-0249-4DCB-B1AD-C042EB1C6026}" dt="2024-04-21T20:20:07.874" v="2187"/>
          <ac:spMkLst>
            <pc:docMk/>
            <pc:sldMk cId="1792024380" sldId="301"/>
            <ac:spMk id="2" creationId="{00000000-0000-0000-0000-000000000000}"/>
          </ac:spMkLst>
        </pc:spChg>
      </pc:sldChg>
      <pc:sldChg chg="modSp add del mod">
        <pc:chgData name="Pavel Skopal" userId="69c89bff-eb36-402e-af06-99216f10c2a5" providerId="ADAL" clId="{C255D8C2-0249-4DCB-B1AD-C042EB1C6026}" dt="2024-04-20T14:06:02.635" v="2068" actId="2696"/>
        <pc:sldMkLst>
          <pc:docMk/>
          <pc:sldMk cId="3852004321" sldId="301"/>
        </pc:sldMkLst>
        <pc:spChg chg="mod">
          <ac:chgData name="Pavel Skopal" userId="69c89bff-eb36-402e-af06-99216f10c2a5" providerId="ADAL" clId="{C255D8C2-0249-4DCB-B1AD-C042EB1C6026}" dt="2024-04-20T13:57:17.494" v="1799" actId="27636"/>
          <ac:spMkLst>
            <pc:docMk/>
            <pc:sldMk cId="3852004321" sldId="301"/>
            <ac:spMk id="2" creationId="{00000000-0000-0000-0000-000000000000}"/>
          </ac:spMkLst>
        </pc:spChg>
      </pc:sldChg>
      <pc:sldChg chg="modSp add del">
        <pc:chgData name="Pavel Skopal" userId="69c89bff-eb36-402e-af06-99216f10c2a5" providerId="ADAL" clId="{C255D8C2-0249-4DCB-B1AD-C042EB1C6026}" dt="2024-04-27T19:32:10.573" v="3698" actId="2696"/>
        <pc:sldMkLst>
          <pc:docMk/>
          <pc:sldMk cId="833782603" sldId="326"/>
        </pc:sldMkLst>
        <pc:spChg chg="mod">
          <ac:chgData name="Pavel Skopal" userId="69c89bff-eb36-402e-af06-99216f10c2a5" providerId="ADAL" clId="{C255D8C2-0249-4DCB-B1AD-C042EB1C6026}" dt="2024-04-21T20:20:07.874" v="2187"/>
          <ac:spMkLst>
            <pc:docMk/>
            <pc:sldMk cId="833782603" sldId="326"/>
            <ac:spMk id="2" creationId="{00000000-0000-0000-0000-000000000000}"/>
          </ac:spMkLst>
        </pc:spChg>
        <pc:spChg chg="mod">
          <ac:chgData name="Pavel Skopal" userId="69c89bff-eb36-402e-af06-99216f10c2a5" providerId="ADAL" clId="{C255D8C2-0249-4DCB-B1AD-C042EB1C6026}" dt="2024-04-21T20:20:07.874" v="2187"/>
          <ac:spMkLst>
            <pc:docMk/>
            <pc:sldMk cId="833782603" sldId="326"/>
            <ac:spMk id="3" creationId="{00000000-0000-0000-0000-000000000000}"/>
          </ac:spMkLst>
        </pc:spChg>
      </pc:sldChg>
      <pc:sldChg chg="modSp add del mod ord">
        <pc:chgData name="Pavel Skopal" userId="69c89bff-eb36-402e-af06-99216f10c2a5" providerId="ADAL" clId="{C255D8C2-0249-4DCB-B1AD-C042EB1C6026}" dt="2024-04-21T21:00:38.626" v="3186" actId="2696"/>
        <pc:sldMkLst>
          <pc:docMk/>
          <pc:sldMk cId="2593303756" sldId="348"/>
        </pc:sldMkLst>
        <pc:spChg chg="mod">
          <ac:chgData name="Pavel Skopal" userId="69c89bff-eb36-402e-af06-99216f10c2a5" providerId="ADAL" clId="{C255D8C2-0249-4DCB-B1AD-C042EB1C6026}" dt="2024-04-20T13:05:23.669" v="1556" actId="20577"/>
          <ac:spMkLst>
            <pc:docMk/>
            <pc:sldMk cId="2593303756" sldId="348"/>
            <ac:spMk id="2" creationId="{00000000-0000-0000-0000-000000000000}"/>
          </ac:spMkLst>
        </pc:spChg>
        <pc:spChg chg="mod">
          <ac:chgData name="Pavel Skopal" userId="69c89bff-eb36-402e-af06-99216f10c2a5" providerId="ADAL" clId="{C255D8C2-0249-4DCB-B1AD-C042EB1C6026}" dt="2024-04-21T21:00:23.969" v="3183" actId="21"/>
          <ac:spMkLst>
            <pc:docMk/>
            <pc:sldMk cId="2593303756" sldId="348"/>
            <ac:spMk id="4" creationId="{00000000-0000-0000-0000-000000000000}"/>
          </ac:spMkLst>
        </pc:spChg>
      </pc:sldChg>
      <pc:sldChg chg="modSp add mod ord modNotesTx">
        <pc:chgData name="Pavel Skopal" userId="69c89bff-eb36-402e-af06-99216f10c2a5" providerId="ADAL" clId="{C255D8C2-0249-4DCB-B1AD-C042EB1C6026}" dt="2024-04-22T11:19:22.894" v="3662" actId="20577"/>
        <pc:sldMkLst>
          <pc:docMk/>
          <pc:sldMk cId="1421063930" sldId="349"/>
        </pc:sldMkLst>
        <pc:spChg chg="mod">
          <ac:chgData name="Pavel Skopal" userId="69c89bff-eb36-402e-af06-99216f10c2a5" providerId="ADAL" clId="{C255D8C2-0249-4DCB-B1AD-C042EB1C6026}" dt="2024-04-21T20:58:35.304" v="3171" actId="20577"/>
          <ac:spMkLst>
            <pc:docMk/>
            <pc:sldMk cId="1421063930" sldId="349"/>
            <ac:spMk id="2" creationId="{00000000-0000-0000-0000-000000000000}"/>
          </ac:spMkLst>
        </pc:spChg>
        <pc:spChg chg="mod">
          <ac:chgData name="Pavel Skopal" userId="69c89bff-eb36-402e-af06-99216f10c2a5" providerId="ADAL" clId="{C255D8C2-0249-4DCB-B1AD-C042EB1C6026}" dt="2024-04-20T13:57:56.301" v="1801" actId="20578"/>
          <ac:spMkLst>
            <pc:docMk/>
            <pc:sldMk cId="1421063930" sldId="349"/>
            <ac:spMk id="3" creationId="{00000000-0000-0000-0000-000000000000}"/>
          </ac:spMkLst>
        </pc:spChg>
        <pc:picChg chg="mod">
          <ac:chgData name="Pavel Skopal" userId="69c89bff-eb36-402e-af06-99216f10c2a5" providerId="ADAL" clId="{C255D8C2-0249-4DCB-B1AD-C042EB1C6026}" dt="2024-04-20T13:06:46.685" v="1563" actId="1076"/>
          <ac:picMkLst>
            <pc:docMk/>
            <pc:sldMk cId="1421063930" sldId="349"/>
            <ac:picMk id="4" creationId="{00000000-0000-0000-0000-000000000000}"/>
          </ac:picMkLst>
        </pc:picChg>
      </pc:sldChg>
      <pc:sldChg chg="modSp add mod ord">
        <pc:chgData name="Pavel Skopal" userId="69c89bff-eb36-402e-af06-99216f10c2a5" providerId="ADAL" clId="{C255D8C2-0249-4DCB-B1AD-C042EB1C6026}" dt="2024-04-22T11:19:56.208" v="3663" actId="113"/>
        <pc:sldMkLst>
          <pc:docMk/>
          <pc:sldMk cId="3911900038" sldId="350"/>
        </pc:sldMkLst>
        <pc:spChg chg="mod">
          <ac:chgData name="Pavel Skopal" userId="69c89bff-eb36-402e-af06-99216f10c2a5" providerId="ADAL" clId="{C255D8C2-0249-4DCB-B1AD-C042EB1C6026}" dt="2024-04-20T13:07:17.077" v="1564" actId="1076"/>
          <ac:spMkLst>
            <pc:docMk/>
            <pc:sldMk cId="3911900038" sldId="350"/>
            <ac:spMk id="2" creationId="{00000000-0000-0000-0000-000000000000}"/>
          </ac:spMkLst>
        </pc:spChg>
        <pc:spChg chg="mod">
          <ac:chgData name="Pavel Skopal" userId="69c89bff-eb36-402e-af06-99216f10c2a5" providerId="ADAL" clId="{C255D8C2-0249-4DCB-B1AD-C042EB1C6026}" dt="2024-04-22T11:19:56.208" v="3663" actId="113"/>
          <ac:spMkLst>
            <pc:docMk/>
            <pc:sldMk cId="3911900038" sldId="350"/>
            <ac:spMk id="3" creationId="{00000000-0000-0000-0000-000000000000}"/>
          </ac:spMkLst>
        </pc:spChg>
      </pc:sldChg>
      <pc:sldChg chg="modSp add mod ord">
        <pc:chgData name="Pavel Skopal" userId="69c89bff-eb36-402e-af06-99216f10c2a5" providerId="ADAL" clId="{C255D8C2-0249-4DCB-B1AD-C042EB1C6026}" dt="2024-04-20T13:59:39.803" v="1936" actId="20577"/>
        <pc:sldMkLst>
          <pc:docMk/>
          <pc:sldMk cId="614458678" sldId="351"/>
        </pc:sldMkLst>
        <pc:spChg chg="mod">
          <ac:chgData name="Pavel Skopal" userId="69c89bff-eb36-402e-af06-99216f10c2a5" providerId="ADAL" clId="{C255D8C2-0249-4DCB-B1AD-C042EB1C6026}" dt="2024-04-20T13:59:39.803" v="1936" actId="20577"/>
          <ac:spMkLst>
            <pc:docMk/>
            <pc:sldMk cId="614458678" sldId="351"/>
            <ac:spMk id="3" creationId="{00000000-0000-0000-0000-000000000000}"/>
          </ac:spMkLst>
        </pc:spChg>
      </pc:sldChg>
      <pc:sldChg chg="modSp add del mod">
        <pc:chgData name="Pavel Skopal" userId="69c89bff-eb36-402e-af06-99216f10c2a5" providerId="ADAL" clId="{C255D8C2-0249-4DCB-B1AD-C042EB1C6026}" dt="2024-04-20T13:32:12.776" v="1621" actId="2696"/>
        <pc:sldMkLst>
          <pc:docMk/>
          <pc:sldMk cId="504496880" sldId="352"/>
        </pc:sldMkLst>
        <pc:spChg chg="mod">
          <ac:chgData name="Pavel Skopal" userId="69c89bff-eb36-402e-af06-99216f10c2a5" providerId="ADAL" clId="{C255D8C2-0249-4DCB-B1AD-C042EB1C6026}" dt="2024-04-16T07:01:04.847" v="121" actId="27636"/>
          <ac:spMkLst>
            <pc:docMk/>
            <pc:sldMk cId="504496880" sldId="352"/>
            <ac:spMk id="3" creationId="{00000000-0000-0000-0000-000000000000}"/>
          </ac:spMkLst>
        </pc:spChg>
      </pc:sldChg>
      <pc:sldChg chg="add del">
        <pc:chgData name="Pavel Skopal" userId="69c89bff-eb36-402e-af06-99216f10c2a5" providerId="ADAL" clId="{C255D8C2-0249-4DCB-B1AD-C042EB1C6026}" dt="2024-04-20T13:32:12.776" v="1621" actId="2696"/>
        <pc:sldMkLst>
          <pc:docMk/>
          <pc:sldMk cId="2434322485" sldId="353"/>
        </pc:sldMkLst>
      </pc:sldChg>
      <pc:sldChg chg="modSp add del mod">
        <pc:chgData name="Pavel Skopal" userId="69c89bff-eb36-402e-af06-99216f10c2a5" providerId="ADAL" clId="{C255D8C2-0249-4DCB-B1AD-C042EB1C6026}" dt="2024-04-20T13:32:12.776" v="1621" actId="2696"/>
        <pc:sldMkLst>
          <pc:docMk/>
          <pc:sldMk cId="1126256992" sldId="355"/>
        </pc:sldMkLst>
        <pc:spChg chg="mod">
          <ac:chgData name="Pavel Skopal" userId="69c89bff-eb36-402e-af06-99216f10c2a5" providerId="ADAL" clId="{C255D8C2-0249-4DCB-B1AD-C042EB1C6026}" dt="2024-04-16T07:01:04.859" v="122" actId="27636"/>
          <ac:spMkLst>
            <pc:docMk/>
            <pc:sldMk cId="1126256992" sldId="355"/>
            <ac:spMk id="2" creationId="{00000000-0000-0000-0000-000000000000}"/>
          </ac:spMkLst>
        </pc:spChg>
        <pc:spChg chg="mod">
          <ac:chgData name="Pavel Skopal" userId="69c89bff-eb36-402e-af06-99216f10c2a5" providerId="ADAL" clId="{C255D8C2-0249-4DCB-B1AD-C042EB1C6026}" dt="2024-04-16T07:01:04.875" v="123" actId="27636"/>
          <ac:spMkLst>
            <pc:docMk/>
            <pc:sldMk cId="1126256992" sldId="355"/>
            <ac:spMk id="3" creationId="{00000000-0000-0000-0000-000000000000}"/>
          </ac:spMkLst>
        </pc:spChg>
      </pc:sldChg>
      <pc:sldChg chg="modSp add del mod">
        <pc:chgData name="Pavel Skopal" userId="69c89bff-eb36-402e-af06-99216f10c2a5" providerId="ADAL" clId="{C255D8C2-0249-4DCB-B1AD-C042EB1C6026}" dt="2024-04-20T13:32:12.776" v="1621" actId="2696"/>
        <pc:sldMkLst>
          <pc:docMk/>
          <pc:sldMk cId="2320303147" sldId="356"/>
        </pc:sldMkLst>
        <pc:spChg chg="mod">
          <ac:chgData name="Pavel Skopal" userId="69c89bff-eb36-402e-af06-99216f10c2a5" providerId="ADAL" clId="{C255D8C2-0249-4DCB-B1AD-C042EB1C6026}" dt="2024-04-16T07:01:04.890" v="124" actId="27636"/>
          <ac:spMkLst>
            <pc:docMk/>
            <pc:sldMk cId="2320303147" sldId="356"/>
            <ac:spMk id="3" creationId="{00000000-0000-0000-0000-000000000000}"/>
          </ac:spMkLst>
        </pc:spChg>
      </pc:sldChg>
      <pc:sldChg chg="modSp add del mod">
        <pc:chgData name="Pavel Skopal" userId="69c89bff-eb36-402e-af06-99216f10c2a5" providerId="ADAL" clId="{C255D8C2-0249-4DCB-B1AD-C042EB1C6026}" dt="2024-04-20T13:32:12.776" v="1621" actId="2696"/>
        <pc:sldMkLst>
          <pc:docMk/>
          <pc:sldMk cId="1598768875" sldId="358"/>
        </pc:sldMkLst>
        <pc:spChg chg="mod">
          <ac:chgData name="Pavel Skopal" userId="69c89bff-eb36-402e-af06-99216f10c2a5" providerId="ADAL" clId="{C255D8C2-0249-4DCB-B1AD-C042EB1C6026}" dt="2024-04-16T07:01:04.913" v="125" actId="27636"/>
          <ac:spMkLst>
            <pc:docMk/>
            <pc:sldMk cId="1598768875" sldId="358"/>
            <ac:spMk id="3" creationId="{00000000-0000-0000-0000-000000000000}"/>
          </ac:spMkLst>
        </pc:spChg>
      </pc:sldChg>
      <pc:sldChg chg="modSp add del mod">
        <pc:chgData name="Pavel Skopal" userId="69c89bff-eb36-402e-af06-99216f10c2a5" providerId="ADAL" clId="{C255D8C2-0249-4DCB-B1AD-C042EB1C6026}" dt="2024-04-20T13:32:12.776" v="1621" actId="2696"/>
        <pc:sldMkLst>
          <pc:docMk/>
          <pc:sldMk cId="160012024" sldId="359"/>
        </pc:sldMkLst>
        <pc:spChg chg="mod">
          <ac:chgData name="Pavel Skopal" userId="69c89bff-eb36-402e-af06-99216f10c2a5" providerId="ADAL" clId="{C255D8C2-0249-4DCB-B1AD-C042EB1C6026}" dt="2024-04-16T07:01:04.927" v="126" actId="27636"/>
          <ac:spMkLst>
            <pc:docMk/>
            <pc:sldMk cId="160012024" sldId="359"/>
            <ac:spMk id="3" creationId="{00000000-0000-0000-0000-000000000000}"/>
          </ac:spMkLst>
        </pc:spChg>
      </pc:sldChg>
      <pc:sldChg chg="modSp add del mod">
        <pc:chgData name="Pavel Skopal" userId="69c89bff-eb36-402e-af06-99216f10c2a5" providerId="ADAL" clId="{C255D8C2-0249-4DCB-B1AD-C042EB1C6026}" dt="2024-04-20T13:32:12.776" v="1621" actId="2696"/>
        <pc:sldMkLst>
          <pc:docMk/>
          <pc:sldMk cId="2530166879" sldId="360"/>
        </pc:sldMkLst>
        <pc:spChg chg="mod">
          <ac:chgData name="Pavel Skopal" userId="69c89bff-eb36-402e-af06-99216f10c2a5" providerId="ADAL" clId="{C255D8C2-0249-4DCB-B1AD-C042EB1C6026}" dt="2024-04-16T07:01:04.948" v="128" actId="27636"/>
          <ac:spMkLst>
            <pc:docMk/>
            <pc:sldMk cId="2530166879" sldId="360"/>
            <ac:spMk id="2" creationId="{00000000-0000-0000-0000-000000000000}"/>
          </ac:spMkLst>
        </pc:spChg>
        <pc:spChg chg="mod">
          <ac:chgData name="Pavel Skopal" userId="69c89bff-eb36-402e-af06-99216f10c2a5" providerId="ADAL" clId="{C255D8C2-0249-4DCB-B1AD-C042EB1C6026}" dt="2024-04-16T07:01:04.944" v="127" actId="27636"/>
          <ac:spMkLst>
            <pc:docMk/>
            <pc:sldMk cId="2530166879" sldId="360"/>
            <ac:spMk id="3" creationId="{00000000-0000-0000-0000-000000000000}"/>
          </ac:spMkLst>
        </pc:spChg>
      </pc:sldChg>
      <pc:sldChg chg="add del">
        <pc:chgData name="Pavel Skopal" userId="69c89bff-eb36-402e-af06-99216f10c2a5" providerId="ADAL" clId="{C255D8C2-0249-4DCB-B1AD-C042EB1C6026}" dt="2024-04-20T13:32:12.776" v="1621" actId="2696"/>
        <pc:sldMkLst>
          <pc:docMk/>
          <pc:sldMk cId="2984294236" sldId="361"/>
        </pc:sldMkLst>
      </pc:sldChg>
      <pc:sldChg chg="add del">
        <pc:chgData name="Pavel Skopal" userId="69c89bff-eb36-402e-af06-99216f10c2a5" providerId="ADAL" clId="{C255D8C2-0249-4DCB-B1AD-C042EB1C6026}" dt="2024-04-20T13:32:12.776" v="1621" actId="2696"/>
        <pc:sldMkLst>
          <pc:docMk/>
          <pc:sldMk cId="416086817" sldId="362"/>
        </pc:sldMkLst>
      </pc:sldChg>
      <pc:sldChg chg="modSp add del mod">
        <pc:chgData name="Pavel Skopal" userId="69c89bff-eb36-402e-af06-99216f10c2a5" providerId="ADAL" clId="{C255D8C2-0249-4DCB-B1AD-C042EB1C6026}" dt="2024-04-20T13:32:12.776" v="1621" actId="2696"/>
        <pc:sldMkLst>
          <pc:docMk/>
          <pc:sldMk cId="2068339954" sldId="363"/>
        </pc:sldMkLst>
        <pc:spChg chg="mod">
          <ac:chgData name="Pavel Skopal" userId="69c89bff-eb36-402e-af06-99216f10c2a5" providerId="ADAL" clId="{C255D8C2-0249-4DCB-B1AD-C042EB1C6026}" dt="2024-04-16T07:01:04.971" v="129" actId="27636"/>
          <ac:spMkLst>
            <pc:docMk/>
            <pc:sldMk cId="2068339954" sldId="363"/>
            <ac:spMk id="3" creationId="{00000000-0000-0000-0000-000000000000}"/>
          </ac:spMkLst>
        </pc:spChg>
      </pc:sldChg>
      <pc:sldChg chg="add del">
        <pc:chgData name="Pavel Skopal" userId="69c89bff-eb36-402e-af06-99216f10c2a5" providerId="ADAL" clId="{C255D8C2-0249-4DCB-B1AD-C042EB1C6026}" dt="2024-04-20T13:32:12.776" v="1621" actId="2696"/>
        <pc:sldMkLst>
          <pc:docMk/>
          <pc:sldMk cId="4180392292" sldId="364"/>
        </pc:sldMkLst>
      </pc:sldChg>
      <pc:sldChg chg="add del">
        <pc:chgData name="Pavel Skopal" userId="69c89bff-eb36-402e-af06-99216f10c2a5" providerId="ADAL" clId="{C255D8C2-0249-4DCB-B1AD-C042EB1C6026}" dt="2024-04-20T13:32:12.776" v="1621" actId="2696"/>
        <pc:sldMkLst>
          <pc:docMk/>
          <pc:sldMk cId="2771377596" sldId="369"/>
        </pc:sldMkLst>
      </pc:sldChg>
      <pc:sldChg chg="modSp add del mod">
        <pc:chgData name="Pavel Skopal" userId="69c89bff-eb36-402e-af06-99216f10c2a5" providerId="ADAL" clId="{C255D8C2-0249-4DCB-B1AD-C042EB1C6026}" dt="2024-04-20T13:32:12.776" v="1621" actId="2696"/>
        <pc:sldMkLst>
          <pc:docMk/>
          <pc:sldMk cId="3137763615" sldId="370"/>
        </pc:sldMkLst>
        <pc:spChg chg="mod">
          <ac:chgData name="Pavel Skopal" userId="69c89bff-eb36-402e-af06-99216f10c2a5" providerId="ADAL" clId="{C255D8C2-0249-4DCB-B1AD-C042EB1C6026}" dt="2024-04-16T07:01:05.010" v="130" actId="27636"/>
          <ac:spMkLst>
            <pc:docMk/>
            <pc:sldMk cId="3137763615" sldId="370"/>
            <ac:spMk id="2" creationId="{00000000-0000-0000-0000-000000000000}"/>
          </ac:spMkLst>
        </pc:spChg>
        <pc:spChg chg="mod">
          <ac:chgData name="Pavel Skopal" userId="69c89bff-eb36-402e-af06-99216f10c2a5" providerId="ADAL" clId="{C255D8C2-0249-4DCB-B1AD-C042EB1C6026}" dt="2024-04-16T07:01:05.019" v="131" actId="27636"/>
          <ac:spMkLst>
            <pc:docMk/>
            <pc:sldMk cId="3137763615" sldId="370"/>
            <ac:spMk id="3" creationId="{00000000-0000-0000-0000-000000000000}"/>
          </ac:spMkLst>
        </pc:spChg>
      </pc:sldChg>
      <pc:sldChg chg="modSp add mod ord">
        <pc:chgData name="Pavel Skopal" userId="69c89bff-eb36-402e-af06-99216f10c2a5" providerId="ADAL" clId="{C255D8C2-0249-4DCB-B1AD-C042EB1C6026}" dt="2024-04-21T21:00:34.323" v="3185" actId="27636"/>
        <pc:sldMkLst>
          <pc:docMk/>
          <pc:sldMk cId="3194685838" sldId="373"/>
        </pc:sldMkLst>
        <pc:spChg chg="mod">
          <ac:chgData name="Pavel Skopal" userId="69c89bff-eb36-402e-af06-99216f10c2a5" providerId="ADAL" clId="{C255D8C2-0249-4DCB-B1AD-C042EB1C6026}" dt="2024-04-21T20:59:59.939" v="3182" actId="27636"/>
          <ac:spMkLst>
            <pc:docMk/>
            <pc:sldMk cId="3194685838" sldId="373"/>
            <ac:spMk id="2" creationId="{00000000-0000-0000-0000-000000000000}"/>
          </ac:spMkLst>
        </pc:spChg>
        <pc:spChg chg="mod">
          <ac:chgData name="Pavel Skopal" userId="69c89bff-eb36-402e-af06-99216f10c2a5" providerId="ADAL" clId="{C255D8C2-0249-4DCB-B1AD-C042EB1C6026}" dt="2024-04-21T21:00:34.323" v="3185" actId="27636"/>
          <ac:spMkLst>
            <pc:docMk/>
            <pc:sldMk cId="3194685838" sldId="373"/>
            <ac:spMk id="3" creationId="{00000000-0000-0000-0000-000000000000}"/>
          </ac:spMkLst>
        </pc:spChg>
      </pc:sldChg>
      <pc:sldChg chg="add del">
        <pc:chgData name="Pavel Skopal" userId="69c89bff-eb36-402e-af06-99216f10c2a5" providerId="ADAL" clId="{C255D8C2-0249-4DCB-B1AD-C042EB1C6026}" dt="2024-04-20T13:47:13.542" v="1771" actId="2696"/>
        <pc:sldMkLst>
          <pc:docMk/>
          <pc:sldMk cId="2890512651" sldId="375"/>
        </pc:sldMkLst>
      </pc:sldChg>
      <pc:sldChg chg="modSp add del mod">
        <pc:chgData name="Pavel Skopal" userId="69c89bff-eb36-402e-af06-99216f10c2a5" providerId="ADAL" clId="{C255D8C2-0249-4DCB-B1AD-C042EB1C6026}" dt="2024-04-20T13:32:12.776" v="1621" actId="2696"/>
        <pc:sldMkLst>
          <pc:docMk/>
          <pc:sldMk cId="1445866792" sldId="376"/>
        </pc:sldMkLst>
        <pc:spChg chg="mod">
          <ac:chgData name="Pavel Skopal" userId="69c89bff-eb36-402e-af06-99216f10c2a5" providerId="ADAL" clId="{C255D8C2-0249-4DCB-B1AD-C042EB1C6026}" dt="2024-04-16T07:01:05.046" v="132" actId="27636"/>
          <ac:spMkLst>
            <pc:docMk/>
            <pc:sldMk cId="1445866792" sldId="376"/>
            <ac:spMk id="3" creationId="{00000000-0000-0000-0000-000000000000}"/>
          </ac:spMkLst>
        </pc:spChg>
      </pc:sldChg>
      <pc:sldChg chg="add del">
        <pc:chgData name="Pavel Skopal" userId="69c89bff-eb36-402e-af06-99216f10c2a5" providerId="ADAL" clId="{C255D8C2-0249-4DCB-B1AD-C042EB1C6026}" dt="2024-04-20T13:32:12.776" v="1621" actId="2696"/>
        <pc:sldMkLst>
          <pc:docMk/>
          <pc:sldMk cId="2740291170" sldId="377"/>
        </pc:sldMkLst>
      </pc:sldChg>
      <pc:sldChg chg="modSp add mod ord">
        <pc:chgData name="Pavel Skopal" userId="69c89bff-eb36-402e-af06-99216f10c2a5" providerId="ADAL" clId="{C255D8C2-0249-4DCB-B1AD-C042EB1C6026}" dt="2024-04-22T11:21:51.169" v="3664" actId="115"/>
        <pc:sldMkLst>
          <pc:docMk/>
          <pc:sldMk cId="3876072632" sldId="378"/>
        </pc:sldMkLst>
        <pc:spChg chg="mod">
          <ac:chgData name="Pavel Skopal" userId="69c89bff-eb36-402e-af06-99216f10c2a5" providerId="ADAL" clId="{C255D8C2-0249-4DCB-B1AD-C042EB1C6026}" dt="2024-04-22T11:21:51.169" v="3664" actId="115"/>
          <ac:spMkLst>
            <pc:docMk/>
            <pc:sldMk cId="3876072632" sldId="378"/>
            <ac:spMk id="3" creationId="{00000000-0000-0000-0000-000000000000}"/>
          </ac:spMkLst>
        </pc:spChg>
      </pc:sldChg>
      <pc:sldChg chg="modSp mod modShow">
        <pc:chgData name="Pavel Skopal" userId="69c89bff-eb36-402e-af06-99216f10c2a5" providerId="ADAL" clId="{C255D8C2-0249-4DCB-B1AD-C042EB1C6026}" dt="2024-04-21T21:02:08.411" v="3189" actId="729"/>
        <pc:sldMkLst>
          <pc:docMk/>
          <pc:sldMk cId="133520404" sldId="379"/>
        </pc:sldMkLst>
        <pc:spChg chg="mod">
          <ac:chgData name="Pavel Skopal" userId="69c89bff-eb36-402e-af06-99216f10c2a5" providerId="ADAL" clId="{C255D8C2-0249-4DCB-B1AD-C042EB1C6026}" dt="2024-04-21T20:20:07.874" v="2187"/>
          <ac:spMkLst>
            <pc:docMk/>
            <pc:sldMk cId="133520404" sldId="379"/>
            <ac:spMk id="2" creationId="{00000000-0000-0000-0000-000000000000}"/>
          </ac:spMkLst>
        </pc:spChg>
      </pc:sldChg>
      <pc:sldChg chg="modSp add del mod">
        <pc:chgData name="Pavel Skopal" userId="69c89bff-eb36-402e-af06-99216f10c2a5" providerId="ADAL" clId="{C255D8C2-0249-4DCB-B1AD-C042EB1C6026}" dt="2024-04-20T13:31:46.069" v="1620" actId="2696"/>
        <pc:sldMkLst>
          <pc:docMk/>
          <pc:sldMk cId="4219545819" sldId="379"/>
        </pc:sldMkLst>
        <pc:spChg chg="mod">
          <ac:chgData name="Pavel Skopal" userId="69c89bff-eb36-402e-af06-99216f10c2a5" providerId="ADAL" clId="{C255D8C2-0249-4DCB-B1AD-C042EB1C6026}" dt="2024-04-20T13:31:43.696" v="1619" actId="27636"/>
          <ac:spMkLst>
            <pc:docMk/>
            <pc:sldMk cId="4219545819" sldId="379"/>
            <ac:spMk id="3" creationId="{00000000-0000-0000-0000-000000000000}"/>
          </ac:spMkLst>
        </pc:spChg>
      </pc:sldChg>
      <pc:sldChg chg="modSp add del mod">
        <pc:chgData name="Pavel Skopal" userId="69c89bff-eb36-402e-af06-99216f10c2a5" providerId="ADAL" clId="{C255D8C2-0249-4DCB-B1AD-C042EB1C6026}" dt="2024-04-20T13:32:12.776" v="1621" actId="2696"/>
        <pc:sldMkLst>
          <pc:docMk/>
          <pc:sldMk cId="914860946" sldId="380"/>
        </pc:sldMkLst>
        <pc:spChg chg="mod">
          <ac:chgData name="Pavel Skopal" userId="69c89bff-eb36-402e-af06-99216f10c2a5" providerId="ADAL" clId="{C255D8C2-0249-4DCB-B1AD-C042EB1C6026}" dt="2024-04-20T13:30:34.554" v="1610" actId="27636"/>
          <ac:spMkLst>
            <pc:docMk/>
            <pc:sldMk cId="914860946" sldId="380"/>
            <ac:spMk id="3" creationId="{00000000-0000-0000-0000-000000000000}"/>
          </ac:spMkLst>
        </pc:spChg>
      </pc:sldChg>
      <pc:sldChg chg="modSp add del mod">
        <pc:chgData name="Pavel Skopal" userId="69c89bff-eb36-402e-af06-99216f10c2a5" providerId="ADAL" clId="{C255D8C2-0249-4DCB-B1AD-C042EB1C6026}" dt="2024-04-20T13:32:12.776" v="1621" actId="2696"/>
        <pc:sldMkLst>
          <pc:docMk/>
          <pc:sldMk cId="2125369576" sldId="381"/>
        </pc:sldMkLst>
        <pc:spChg chg="mod">
          <ac:chgData name="Pavel Skopal" userId="69c89bff-eb36-402e-af06-99216f10c2a5" providerId="ADAL" clId="{C255D8C2-0249-4DCB-B1AD-C042EB1C6026}" dt="2024-04-20T13:17:25.695" v="1586" actId="27636"/>
          <ac:spMkLst>
            <pc:docMk/>
            <pc:sldMk cId="2125369576" sldId="381"/>
            <ac:spMk id="3" creationId="{00000000-0000-0000-0000-000000000000}"/>
          </ac:spMkLst>
        </pc:spChg>
      </pc:sldChg>
      <pc:sldChg chg="modSp add del mod">
        <pc:chgData name="Pavel Skopal" userId="69c89bff-eb36-402e-af06-99216f10c2a5" providerId="ADAL" clId="{C255D8C2-0249-4DCB-B1AD-C042EB1C6026}" dt="2024-04-20T13:06:30.733" v="1560" actId="2696"/>
        <pc:sldMkLst>
          <pc:docMk/>
          <pc:sldMk cId="3803242586" sldId="382"/>
        </pc:sldMkLst>
        <pc:spChg chg="mod">
          <ac:chgData name="Pavel Skopal" userId="69c89bff-eb36-402e-af06-99216f10c2a5" providerId="ADAL" clId="{C255D8C2-0249-4DCB-B1AD-C042EB1C6026}" dt="2024-04-16T07:01:04.749" v="117" actId="27636"/>
          <ac:spMkLst>
            <pc:docMk/>
            <pc:sldMk cId="3803242586" sldId="382"/>
            <ac:spMk id="3" creationId="{00000000-0000-0000-0000-000000000000}"/>
          </ac:spMkLst>
        </pc:spChg>
      </pc:sldChg>
      <pc:sldChg chg="add del">
        <pc:chgData name="Pavel Skopal" userId="69c89bff-eb36-402e-af06-99216f10c2a5" providerId="ADAL" clId="{C255D8C2-0249-4DCB-B1AD-C042EB1C6026}" dt="2024-04-20T13:32:12.776" v="1621" actId="2696"/>
        <pc:sldMkLst>
          <pc:docMk/>
          <pc:sldMk cId="3031837437" sldId="383"/>
        </pc:sldMkLst>
      </pc:sldChg>
      <pc:sldChg chg="add del">
        <pc:chgData name="Pavel Skopal" userId="69c89bff-eb36-402e-af06-99216f10c2a5" providerId="ADAL" clId="{C255D8C2-0249-4DCB-B1AD-C042EB1C6026}" dt="2024-04-20T12:02:07.921" v="1483" actId="2696"/>
        <pc:sldMkLst>
          <pc:docMk/>
          <pc:sldMk cId="558614895" sldId="384"/>
        </pc:sldMkLst>
      </pc:sldChg>
      <pc:sldChg chg="add del">
        <pc:chgData name="Pavel Skopal" userId="69c89bff-eb36-402e-af06-99216f10c2a5" providerId="ADAL" clId="{C255D8C2-0249-4DCB-B1AD-C042EB1C6026}" dt="2024-04-20T13:47:22.909" v="1772" actId="2696"/>
        <pc:sldMkLst>
          <pc:docMk/>
          <pc:sldMk cId="3158038689" sldId="384"/>
        </pc:sldMkLst>
      </pc:sldChg>
      <pc:sldChg chg="modSp add del">
        <pc:chgData name="Pavel Skopal" userId="69c89bff-eb36-402e-af06-99216f10c2a5" providerId="ADAL" clId="{C255D8C2-0249-4DCB-B1AD-C042EB1C6026}" dt="2024-04-27T19:32:10.573" v="3698" actId="2696"/>
        <pc:sldMkLst>
          <pc:docMk/>
          <pc:sldMk cId="3865530118" sldId="391"/>
        </pc:sldMkLst>
        <pc:spChg chg="mod">
          <ac:chgData name="Pavel Skopal" userId="69c89bff-eb36-402e-af06-99216f10c2a5" providerId="ADAL" clId="{C255D8C2-0249-4DCB-B1AD-C042EB1C6026}" dt="2024-04-21T20:20:07.874" v="2187"/>
          <ac:spMkLst>
            <pc:docMk/>
            <pc:sldMk cId="3865530118" sldId="391"/>
            <ac:spMk id="2" creationId="{00000000-0000-0000-0000-000000000000}"/>
          </ac:spMkLst>
        </pc:spChg>
        <pc:spChg chg="mod">
          <ac:chgData name="Pavel Skopal" userId="69c89bff-eb36-402e-af06-99216f10c2a5" providerId="ADAL" clId="{C255D8C2-0249-4DCB-B1AD-C042EB1C6026}" dt="2024-04-21T20:20:07.874" v="2187"/>
          <ac:spMkLst>
            <pc:docMk/>
            <pc:sldMk cId="3865530118" sldId="391"/>
            <ac:spMk id="3" creationId="{00000000-0000-0000-0000-000000000000}"/>
          </ac:spMkLst>
        </pc:spChg>
      </pc:sldChg>
      <pc:sldChg chg="add del">
        <pc:chgData name="Pavel Skopal" userId="69c89bff-eb36-402e-af06-99216f10c2a5" providerId="ADAL" clId="{C255D8C2-0249-4DCB-B1AD-C042EB1C6026}" dt="2024-04-27T19:32:10.573" v="3698" actId="2696"/>
        <pc:sldMkLst>
          <pc:docMk/>
          <pc:sldMk cId="1385518933" sldId="392"/>
        </pc:sldMkLst>
      </pc:sldChg>
      <pc:sldChg chg="add del">
        <pc:chgData name="Pavel Skopal" userId="69c89bff-eb36-402e-af06-99216f10c2a5" providerId="ADAL" clId="{C255D8C2-0249-4DCB-B1AD-C042EB1C6026}" dt="2024-04-20T13:47:22.909" v="1772" actId="2696"/>
        <pc:sldMkLst>
          <pc:docMk/>
          <pc:sldMk cId="2511283136" sldId="393"/>
        </pc:sldMkLst>
      </pc:sldChg>
      <pc:sldChg chg="add del">
        <pc:chgData name="Pavel Skopal" userId="69c89bff-eb36-402e-af06-99216f10c2a5" providerId="ADAL" clId="{C255D8C2-0249-4DCB-B1AD-C042EB1C6026}" dt="2024-04-20T12:05:57.022" v="1490" actId="2696"/>
        <pc:sldMkLst>
          <pc:docMk/>
          <pc:sldMk cId="898761564" sldId="394"/>
        </pc:sldMkLst>
      </pc:sldChg>
      <pc:sldChg chg="add del">
        <pc:chgData name="Pavel Skopal" userId="69c89bff-eb36-402e-af06-99216f10c2a5" providerId="ADAL" clId="{C255D8C2-0249-4DCB-B1AD-C042EB1C6026}" dt="2024-04-20T12:02:07.921" v="1483" actId="2696"/>
        <pc:sldMkLst>
          <pc:docMk/>
          <pc:sldMk cId="3577465414" sldId="395"/>
        </pc:sldMkLst>
      </pc:sldChg>
      <pc:sldChg chg="add del">
        <pc:chgData name="Pavel Skopal" userId="69c89bff-eb36-402e-af06-99216f10c2a5" providerId="ADAL" clId="{C255D8C2-0249-4DCB-B1AD-C042EB1C6026}" dt="2024-04-20T13:47:22.909" v="1772" actId="2696"/>
        <pc:sldMkLst>
          <pc:docMk/>
          <pc:sldMk cId="3647264786" sldId="395"/>
        </pc:sldMkLst>
      </pc:sldChg>
      <pc:sldChg chg="addSp delSp modSp add del mod">
        <pc:chgData name="Pavel Skopal" userId="69c89bff-eb36-402e-af06-99216f10c2a5" providerId="ADAL" clId="{C255D8C2-0249-4DCB-B1AD-C042EB1C6026}" dt="2024-04-27T19:31:44.341" v="3697" actId="2696"/>
        <pc:sldMkLst>
          <pc:docMk/>
          <pc:sldMk cId="204977403" sldId="398"/>
        </pc:sldMkLst>
        <pc:spChg chg="mod">
          <ac:chgData name="Pavel Skopal" userId="69c89bff-eb36-402e-af06-99216f10c2a5" providerId="ADAL" clId="{C255D8C2-0249-4DCB-B1AD-C042EB1C6026}" dt="2024-04-20T13:32:32.362" v="1624" actId="1076"/>
          <ac:spMkLst>
            <pc:docMk/>
            <pc:sldMk cId="204977403" sldId="398"/>
            <ac:spMk id="2" creationId="{00000000-0000-0000-0000-000000000000}"/>
          </ac:spMkLst>
        </pc:spChg>
        <pc:spChg chg="del">
          <ac:chgData name="Pavel Skopal" userId="69c89bff-eb36-402e-af06-99216f10c2a5" providerId="ADAL" clId="{C255D8C2-0249-4DCB-B1AD-C042EB1C6026}" dt="2024-04-20T14:09:09.843" v="2108"/>
          <ac:spMkLst>
            <pc:docMk/>
            <pc:sldMk cId="204977403" sldId="398"/>
            <ac:spMk id="3" creationId="{00000000-0000-0000-0000-000000000000}"/>
          </ac:spMkLst>
        </pc:spChg>
        <pc:picChg chg="add mod">
          <ac:chgData name="Pavel Skopal" userId="69c89bff-eb36-402e-af06-99216f10c2a5" providerId="ADAL" clId="{C255D8C2-0249-4DCB-B1AD-C042EB1C6026}" dt="2024-04-20T14:09:30.708" v="2119" actId="1076"/>
          <ac:picMkLst>
            <pc:docMk/>
            <pc:sldMk cId="204977403" sldId="398"/>
            <ac:picMk id="5" creationId="{CEEF9BF5-9DE7-6E12-8A47-7436E4676DC4}"/>
          </ac:picMkLst>
        </pc:picChg>
      </pc:sldChg>
      <pc:sldChg chg="add del">
        <pc:chgData name="Pavel Skopal" userId="69c89bff-eb36-402e-af06-99216f10c2a5" providerId="ADAL" clId="{C255D8C2-0249-4DCB-B1AD-C042EB1C6026}" dt="2024-04-20T12:02:07.921" v="1483" actId="2696"/>
        <pc:sldMkLst>
          <pc:docMk/>
          <pc:sldMk cId="356288579" sldId="399"/>
        </pc:sldMkLst>
      </pc:sldChg>
      <pc:sldChg chg="add del">
        <pc:chgData name="Pavel Skopal" userId="69c89bff-eb36-402e-af06-99216f10c2a5" providerId="ADAL" clId="{C255D8C2-0249-4DCB-B1AD-C042EB1C6026}" dt="2024-04-20T13:47:22.909" v="1772" actId="2696"/>
        <pc:sldMkLst>
          <pc:docMk/>
          <pc:sldMk cId="1769986494" sldId="399"/>
        </pc:sldMkLst>
      </pc:sldChg>
      <pc:sldChg chg="add del">
        <pc:chgData name="Pavel Skopal" userId="69c89bff-eb36-402e-af06-99216f10c2a5" providerId="ADAL" clId="{C255D8C2-0249-4DCB-B1AD-C042EB1C6026}" dt="2024-04-20T14:04:19.342" v="2064" actId="2696"/>
        <pc:sldMkLst>
          <pc:docMk/>
          <pc:sldMk cId="264000200" sldId="400"/>
        </pc:sldMkLst>
      </pc:sldChg>
      <pc:sldChg chg="add del">
        <pc:chgData name="Pavel Skopal" userId="69c89bff-eb36-402e-af06-99216f10c2a5" providerId="ADAL" clId="{C255D8C2-0249-4DCB-B1AD-C042EB1C6026}" dt="2024-04-20T13:47:22.909" v="1772" actId="2696"/>
        <pc:sldMkLst>
          <pc:docMk/>
          <pc:sldMk cId="2079658227" sldId="401"/>
        </pc:sldMkLst>
      </pc:sldChg>
      <pc:sldChg chg="add del">
        <pc:chgData name="Pavel Skopal" userId="69c89bff-eb36-402e-af06-99216f10c2a5" providerId="ADAL" clId="{C255D8C2-0249-4DCB-B1AD-C042EB1C6026}" dt="2024-04-20T12:02:07.921" v="1483" actId="2696"/>
        <pc:sldMkLst>
          <pc:docMk/>
          <pc:sldMk cId="2741215603" sldId="401"/>
        </pc:sldMkLst>
      </pc:sldChg>
      <pc:sldChg chg="modSp add del mod">
        <pc:chgData name="Pavel Skopal" userId="69c89bff-eb36-402e-af06-99216f10c2a5" providerId="ADAL" clId="{C255D8C2-0249-4DCB-B1AD-C042EB1C6026}" dt="2024-04-20T13:49:22.148" v="1783" actId="2696"/>
        <pc:sldMkLst>
          <pc:docMk/>
          <pc:sldMk cId="799074316" sldId="402"/>
        </pc:sldMkLst>
        <pc:spChg chg="mod">
          <ac:chgData name="Pavel Skopal" userId="69c89bff-eb36-402e-af06-99216f10c2a5" providerId="ADAL" clId="{C255D8C2-0249-4DCB-B1AD-C042EB1C6026}" dt="2024-04-20T13:39:40.466" v="1761" actId="27636"/>
          <ac:spMkLst>
            <pc:docMk/>
            <pc:sldMk cId="799074316" sldId="402"/>
            <ac:spMk id="3" creationId="{00000000-0000-0000-0000-000000000000}"/>
          </ac:spMkLst>
        </pc:spChg>
      </pc:sldChg>
      <pc:sldChg chg="add ord">
        <pc:chgData name="Pavel Skopal" userId="69c89bff-eb36-402e-af06-99216f10c2a5" providerId="ADAL" clId="{C255D8C2-0249-4DCB-B1AD-C042EB1C6026}" dt="2024-04-20T14:02:11.339" v="2061"/>
        <pc:sldMkLst>
          <pc:docMk/>
          <pc:sldMk cId="1471319526" sldId="402"/>
        </pc:sldMkLst>
      </pc:sldChg>
      <pc:sldChg chg="add del">
        <pc:chgData name="Pavel Skopal" userId="69c89bff-eb36-402e-af06-99216f10c2a5" providerId="ADAL" clId="{C255D8C2-0249-4DCB-B1AD-C042EB1C6026}" dt="2024-04-20T12:02:07.921" v="1483" actId="2696"/>
        <pc:sldMkLst>
          <pc:docMk/>
          <pc:sldMk cId="1212995949" sldId="403"/>
        </pc:sldMkLst>
      </pc:sldChg>
      <pc:sldChg chg="add del">
        <pc:chgData name="Pavel Skopal" userId="69c89bff-eb36-402e-af06-99216f10c2a5" providerId="ADAL" clId="{C255D8C2-0249-4DCB-B1AD-C042EB1C6026}" dt="2024-04-20T13:47:22.909" v="1772" actId="2696"/>
        <pc:sldMkLst>
          <pc:docMk/>
          <pc:sldMk cId="3132391329" sldId="403"/>
        </pc:sldMkLst>
      </pc:sldChg>
      <pc:sldChg chg="add del">
        <pc:chgData name="Pavel Skopal" userId="69c89bff-eb36-402e-af06-99216f10c2a5" providerId="ADAL" clId="{C255D8C2-0249-4DCB-B1AD-C042EB1C6026}" dt="2024-04-20T13:47:22.909" v="1772" actId="2696"/>
        <pc:sldMkLst>
          <pc:docMk/>
          <pc:sldMk cId="501858147" sldId="404"/>
        </pc:sldMkLst>
      </pc:sldChg>
      <pc:sldChg chg="add del">
        <pc:chgData name="Pavel Skopal" userId="69c89bff-eb36-402e-af06-99216f10c2a5" providerId="ADAL" clId="{C255D8C2-0249-4DCB-B1AD-C042EB1C6026}" dt="2024-04-20T12:02:07.921" v="1483" actId="2696"/>
        <pc:sldMkLst>
          <pc:docMk/>
          <pc:sldMk cId="673313906" sldId="404"/>
        </pc:sldMkLst>
      </pc:sldChg>
      <pc:sldChg chg="modSp add mod ord modShow">
        <pc:chgData name="Pavel Skopal" userId="69c89bff-eb36-402e-af06-99216f10c2a5" providerId="ADAL" clId="{C255D8C2-0249-4DCB-B1AD-C042EB1C6026}" dt="2024-04-21T21:04:51.894" v="3196" actId="729"/>
        <pc:sldMkLst>
          <pc:docMk/>
          <pc:sldMk cId="722722989" sldId="409"/>
        </pc:sldMkLst>
        <pc:spChg chg="mod">
          <ac:chgData name="Pavel Skopal" userId="69c89bff-eb36-402e-af06-99216f10c2a5" providerId="ADAL" clId="{C255D8C2-0249-4DCB-B1AD-C042EB1C6026}" dt="2024-04-21T20:20:07.874" v="2187"/>
          <ac:spMkLst>
            <pc:docMk/>
            <pc:sldMk cId="722722989" sldId="409"/>
            <ac:spMk id="2" creationId="{00000000-0000-0000-0000-000000000000}"/>
          </ac:spMkLst>
        </pc:spChg>
        <pc:spChg chg="mod">
          <ac:chgData name="Pavel Skopal" userId="69c89bff-eb36-402e-af06-99216f10c2a5" providerId="ADAL" clId="{C255D8C2-0249-4DCB-B1AD-C042EB1C6026}" dt="2024-04-21T21:04:44.757" v="3195" actId="20577"/>
          <ac:spMkLst>
            <pc:docMk/>
            <pc:sldMk cId="722722989" sldId="409"/>
            <ac:spMk id="3" creationId="{00000000-0000-0000-0000-000000000000}"/>
          </ac:spMkLst>
        </pc:spChg>
      </pc:sldChg>
      <pc:sldChg chg="modSp add del mod">
        <pc:chgData name="Pavel Skopal" userId="69c89bff-eb36-402e-af06-99216f10c2a5" providerId="ADAL" clId="{C255D8C2-0249-4DCB-B1AD-C042EB1C6026}" dt="2024-04-20T13:46:18.293" v="1769" actId="2696"/>
        <pc:sldMkLst>
          <pc:docMk/>
          <pc:sldMk cId="3926893500" sldId="409"/>
        </pc:sldMkLst>
        <pc:spChg chg="mod">
          <ac:chgData name="Pavel Skopal" userId="69c89bff-eb36-402e-af06-99216f10c2a5" providerId="ADAL" clId="{C255D8C2-0249-4DCB-B1AD-C042EB1C6026}" dt="2024-04-16T07:01:05.248" v="142" actId="27636"/>
          <ac:spMkLst>
            <pc:docMk/>
            <pc:sldMk cId="3926893500" sldId="409"/>
            <ac:spMk id="3" creationId="{00000000-0000-0000-0000-000000000000}"/>
          </ac:spMkLst>
        </pc:spChg>
      </pc:sldChg>
      <pc:sldChg chg="add del">
        <pc:chgData name="Pavel Skopal" userId="69c89bff-eb36-402e-af06-99216f10c2a5" providerId="ADAL" clId="{C255D8C2-0249-4DCB-B1AD-C042EB1C6026}" dt="2024-04-20T14:04:47.141" v="2067" actId="2696"/>
        <pc:sldMkLst>
          <pc:docMk/>
          <pc:sldMk cId="343241270" sldId="410"/>
        </pc:sldMkLst>
      </pc:sldChg>
      <pc:sldChg chg="modSp add del mod">
        <pc:chgData name="Pavel Skopal" userId="69c89bff-eb36-402e-af06-99216f10c2a5" providerId="ADAL" clId="{C255D8C2-0249-4DCB-B1AD-C042EB1C6026}" dt="2024-04-27T19:32:10.573" v="3698" actId="2696"/>
        <pc:sldMkLst>
          <pc:docMk/>
          <pc:sldMk cId="1916836151" sldId="411"/>
        </pc:sldMkLst>
        <pc:spChg chg="mod">
          <ac:chgData name="Pavel Skopal" userId="69c89bff-eb36-402e-af06-99216f10c2a5" providerId="ADAL" clId="{C255D8C2-0249-4DCB-B1AD-C042EB1C6026}" dt="2024-04-16T07:01:05.290" v="143" actId="27636"/>
          <ac:spMkLst>
            <pc:docMk/>
            <pc:sldMk cId="1916836151" sldId="411"/>
            <ac:spMk id="3" creationId="{00000000-0000-0000-0000-000000000000}"/>
          </ac:spMkLst>
        </pc:spChg>
      </pc:sldChg>
      <pc:sldChg chg="modSp add del mod">
        <pc:chgData name="Pavel Skopal" userId="69c89bff-eb36-402e-af06-99216f10c2a5" providerId="ADAL" clId="{C255D8C2-0249-4DCB-B1AD-C042EB1C6026}" dt="2024-04-27T19:32:10.573" v="3698" actId="2696"/>
        <pc:sldMkLst>
          <pc:docMk/>
          <pc:sldMk cId="551729426" sldId="412"/>
        </pc:sldMkLst>
        <pc:spChg chg="mod">
          <ac:chgData name="Pavel Skopal" userId="69c89bff-eb36-402e-af06-99216f10c2a5" providerId="ADAL" clId="{C255D8C2-0249-4DCB-B1AD-C042EB1C6026}" dt="2024-04-16T07:01:05.342" v="144" actId="27636"/>
          <ac:spMkLst>
            <pc:docMk/>
            <pc:sldMk cId="551729426" sldId="412"/>
            <ac:spMk id="3" creationId="{00000000-0000-0000-0000-000000000000}"/>
          </ac:spMkLst>
        </pc:spChg>
      </pc:sldChg>
      <pc:sldChg chg="modSp add del mod ord">
        <pc:chgData name="Pavel Skopal" userId="69c89bff-eb36-402e-af06-99216f10c2a5" providerId="ADAL" clId="{C255D8C2-0249-4DCB-B1AD-C042EB1C6026}" dt="2024-04-20T13:57:28.293" v="1800" actId="2696"/>
        <pc:sldMkLst>
          <pc:docMk/>
          <pc:sldMk cId="1941779726" sldId="413"/>
        </pc:sldMkLst>
        <pc:spChg chg="mod">
          <ac:chgData name="Pavel Skopal" userId="69c89bff-eb36-402e-af06-99216f10c2a5" providerId="ADAL" clId="{C255D8C2-0249-4DCB-B1AD-C042EB1C6026}" dt="2024-04-16T07:01:05.501" v="149" actId="27636"/>
          <ac:spMkLst>
            <pc:docMk/>
            <pc:sldMk cId="1941779726" sldId="413"/>
            <ac:spMk id="3" creationId="{00000000-0000-0000-0000-000000000000}"/>
          </ac:spMkLst>
        </pc:spChg>
      </pc:sldChg>
      <pc:sldChg chg="modSp add del mod">
        <pc:chgData name="Pavel Skopal" userId="69c89bff-eb36-402e-af06-99216f10c2a5" providerId="ADAL" clId="{C255D8C2-0249-4DCB-B1AD-C042EB1C6026}" dt="2024-04-20T13:52:58.342" v="1792" actId="2696"/>
        <pc:sldMkLst>
          <pc:docMk/>
          <pc:sldMk cId="3161167496" sldId="414"/>
        </pc:sldMkLst>
        <pc:spChg chg="mod">
          <ac:chgData name="Pavel Skopal" userId="69c89bff-eb36-402e-af06-99216f10c2a5" providerId="ADAL" clId="{C255D8C2-0249-4DCB-B1AD-C042EB1C6026}" dt="2024-04-16T07:01:05.532" v="150" actId="27636"/>
          <ac:spMkLst>
            <pc:docMk/>
            <pc:sldMk cId="3161167496" sldId="414"/>
            <ac:spMk id="3" creationId="{00000000-0000-0000-0000-000000000000}"/>
          </ac:spMkLst>
        </pc:spChg>
      </pc:sldChg>
      <pc:sldChg chg="modSp add del">
        <pc:chgData name="Pavel Skopal" userId="69c89bff-eb36-402e-af06-99216f10c2a5" providerId="ADAL" clId="{C255D8C2-0249-4DCB-B1AD-C042EB1C6026}" dt="2024-04-27T19:32:10.573" v="3698" actId="2696"/>
        <pc:sldMkLst>
          <pc:docMk/>
          <pc:sldMk cId="3550170629" sldId="414"/>
        </pc:sldMkLst>
        <pc:spChg chg="mod">
          <ac:chgData name="Pavel Skopal" userId="69c89bff-eb36-402e-af06-99216f10c2a5" providerId="ADAL" clId="{C255D8C2-0249-4DCB-B1AD-C042EB1C6026}" dt="2024-04-21T20:20:07.874" v="2187"/>
          <ac:spMkLst>
            <pc:docMk/>
            <pc:sldMk cId="3550170629" sldId="414"/>
            <ac:spMk id="3" creationId="{00000000-0000-0000-0000-000000000000}"/>
          </ac:spMkLst>
        </pc:spChg>
      </pc:sldChg>
      <pc:sldChg chg="modSp add del">
        <pc:chgData name="Pavel Skopal" userId="69c89bff-eb36-402e-af06-99216f10c2a5" providerId="ADAL" clId="{C255D8C2-0249-4DCB-B1AD-C042EB1C6026}" dt="2024-04-27T19:32:10.573" v="3698" actId="2696"/>
        <pc:sldMkLst>
          <pc:docMk/>
          <pc:sldMk cId="1051118698" sldId="415"/>
        </pc:sldMkLst>
        <pc:spChg chg="mod">
          <ac:chgData name="Pavel Skopal" userId="69c89bff-eb36-402e-af06-99216f10c2a5" providerId="ADAL" clId="{C255D8C2-0249-4DCB-B1AD-C042EB1C6026}" dt="2024-04-21T20:20:07.874" v="2187"/>
          <ac:spMkLst>
            <pc:docMk/>
            <pc:sldMk cId="1051118698" sldId="415"/>
            <ac:spMk id="2" creationId="{00000000-0000-0000-0000-000000000000}"/>
          </ac:spMkLst>
        </pc:spChg>
        <pc:spChg chg="mod">
          <ac:chgData name="Pavel Skopal" userId="69c89bff-eb36-402e-af06-99216f10c2a5" providerId="ADAL" clId="{C255D8C2-0249-4DCB-B1AD-C042EB1C6026}" dt="2024-04-21T20:20:07.874" v="2187"/>
          <ac:spMkLst>
            <pc:docMk/>
            <pc:sldMk cId="1051118698" sldId="415"/>
            <ac:spMk id="3" creationId="{00000000-0000-0000-0000-000000000000}"/>
          </ac:spMkLst>
        </pc:spChg>
      </pc:sldChg>
      <pc:sldChg chg="modSp add del mod">
        <pc:chgData name="Pavel Skopal" userId="69c89bff-eb36-402e-af06-99216f10c2a5" providerId="ADAL" clId="{C255D8C2-0249-4DCB-B1AD-C042EB1C6026}" dt="2024-04-20T13:52:58.342" v="1792" actId="2696"/>
        <pc:sldMkLst>
          <pc:docMk/>
          <pc:sldMk cId="2783922842" sldId="415"/>
        </pc:sldMkLst>
        <pc:spChg chg="mod">
          <ac:chgData name="Pavel Skopal" userId="69c89bff-eb36-402e-af06-99216f10c2a5" providerId="ADAL" clId="{C255D8C2-0249-4DCB-B1AD-C042EB1C6026}" dt="2024-04-16T07:01:05.570" v="151" actId="27636"/>
          <ac:spMkLst>
            <pc:docMk/>
            <pc:sldMk cId="2783922842" sldId="415"/>
            <ac:spMk id="3" creationId="{00000000-0000-0000-0000-000000000000}"/>
          </ac:spMkLst>
        </pc:spChg>
      </pc:sldChg>
      <pc:sldChg chg="modSp add del mod">
        <pc:chgData name="Pavel Skopal" userId="69c89bff-eb36-402e-af06-99216f10c2a5" providerId="ADAL" clId="{C255D8C2-0249-4DCB-B1AD-C042EB1C6026}" dt="2024-04-20T13:57:28.293" v="1800" actId="2696"/>
        <pc:sldMkLst>
          <pc:docMk/>
          <pc:sldMk cId="1321829899" sldId="417"/>
        </pc:sldMkLst>
        <pc:spChg chg="mod">
          <ac:chgData name="Pavel Skopal" userId="69c89bff-eb36-402e-af06-99216f10c2a5" providerId="ADAL" clId="{C255D8C2-0249-4DCB-B1AD-C042EB1C6026}" dt="2024-04-16T07:01:05.473" v="148" actId="27636"/>
          <ac:spMkLst>
            <pc:docMk/>
            <pc:sldMk cId="1321829899" sldId="417"/>
            <ac:spMk id="3" creationId="{00000000-0000-0000-0000-000000000000}"/>
          </ac:spMkLst>
        </pc:spChg>
      </pc:sldChg>
      <pc:sldChg chg="add del">
        <pc:chgData name="Pavel Skopal" userId="69c89bff-eb36-402e-af06-99216f10c2a5" providerId="ADAL" clId="{C255D8C2-0249-4DCB-B1AD-C042EB1C6026}" dt="2024-04-20T13:52:58.342" v="1792" actId="2696"/>
        <pc:sldMkLst>
          <pc:docMk/>
          <pc:sldMk cId="218832051" sldId="418"/>
        </pc:sldMkLst>
      </pc:sldChg>
      <pc:sldChg chg="add del">
        <pc:chgData name="Pavel Skopal" userId="69c89bff-eb36-402e-af06-99216f10c2a5" providerId="ADAL" clId="{C255D8C2-0249-4DCB-B1AD-C042EB1C6026}" dt="2024-04-27T19:32:10.573" v="3698" actId="2696"/>
        <pc:sldMkLst>
          <pc:docMk/>
          <pc:sldMk cId="1483786088" sldId="418"/>
        </pc:sldMkLst>
      </pc:sldChg>
      <pc:sldChg chg="add del">
        <pc:chgData name="Pavel Skopal" userId="69c89bff-eb36-402e-af06-99216f10c2a5" providerId="ADAL" clId="{C255D8C2-0249-4DCB-B1AD-C042EB1C6026}" dt="2024-04-20T13:47:22.909" v="1772" actId="2696"/>
        <pc:sldMkLst>
          <pc:docMk/>
          <pc:sldMk cId="2433330085" sldId="419"/>
        </pc:sldMkLst>
      </pc:sldChg>
      <pc:sldChg chg="add del">
        <pc:chgData name="Pavel Skopal" userId="69c89bff-eb36-402e-af06-99216f10c2a5" providerId="ADAL" clId="{C255D8C2-0249-4DCB-B1AD-C042EB1C6026}" dt="2024-04-20T12:02:07.921" v="1483" actId="2696"/>
        <pc:sldMkLst>
          <pc:docMk/>
          <pc:sldMk cId="2646577514" sldId="419"/>
        </pc:sldMkLst>
      </pc:sldChg>
      <pc:sldChg chg="add del">
        <pc:chgData name="Pavel Skopal" userId="69c89bff-eb36-402e-af06-99216f10c2a5" providerId="ADAL" clId="{C255D8C2-0249-4DCB-B1AD-C042EB1C6026}" dt="2024-04-20T13:47:22.909" v="1772" actId="2696"/>
        <pc:sldMkLst>
          <pc:docMk/>
          <pc:sldMk cId="1042764918" sldId="420"/>
        </pc:sldMkLst>
      </pc:sldChg>
      <pc:sldChg chg="add del">
        <pc:chgData name="Pavel Skopal" userId="69c89bff-eb36-402e-af06-99216f10c2a5" providerId="ADAL" clId="{C255D8C2-0249-4DCB-B1AD-C042EB1C6026}" dt="2024-04-20T12:02:07.921" v="1483" actId="2696"/>
        <pc:sldMkLst>
          <pc:docMk/>
          <pc:sldMk cId="1062741611" sldId="420"/>
        </pc:sldMkLst>
      </pc:sldChg>
      <pc:sldChg chg="add del">
        <pc:chgData name="Pavel Skopal" userId="69c89bff-eb36-402e-af06-99216f10c2a5" providerId="ADAL" clId="{C255D8C2-0249-4DCB-B1AD-C042EB1C6026}" dt="2024-04-20T12:05:04.623" v="1487" actId="2696"/>
        <pc:sldMkLst>
          <pc:docMk/>
          <pc:sldMk cId="3980901706" sldId="421"/>
        </pc:sldMkLst>
      </pc:sldChg>
      <pc:sldChg chg="add del">
        <pc:chgData name="Pavel Skopal" userId="69c89bff-eb36-402e-af06-99216f10c2a5" providerId="ADAL" clId="{C255D8C2-0249-4DCB-B1AD-C042EB1C6026}" dt="2024-04-20T12:04:28.256" v="1486" actId="2696"/>
        <pc:sldMkLst>
          <pc:docMk/>
          <pc:sldMk cId="3803456845" sldId="422"/>
        </pc:sldMkLst>
      </pc:sldChg>
      <pc:sldChg chg="add del">
        <pc:chgData name="Pavel Skopal" userId="69c89bff-eb36-402e-af06-99216f10c2a5" providerId="ADAL" clId="{C255D8C2-0249-4DCB-B1AD-C042EB1C6026}" dt="2024-04-20T12:05:38.288" v="1489" actId="2696"/>
        <pc:sldMkLst>
          <pc:docMk/>
          <pc:sldMk cId="149885899" sldId="423"/>
        </pc:sldMkLst>
      </pc:sldChg>
      <pc:sldChg chg="modSp add del mod">
        <pc:chgData name="Pavel Skopal" userId="69c89bff-eb36-402e-af06-99216f10c2a5" providerId="ADAL" clId="{C255D8C2-0249-4DCB-B1AD-C042EB1C6026}" dt="2024-04-20T13:57:28.293" v="1800" actId="2696"/>
        <pc:sldMkLst>
          <pc:docMk/>
          <pc:sldMk cId="625764512" sldId="424"/>
        </pc:sldMkLst>
        <pc:spChg chg="mod">
          <ac:chgData name="Pavel Skopal" userId="69c89bff-eb36-402e-af06-99216f10c2a5" providerId="ADAL" clId="{C255D8C2-0249-4DCB-B1AD-C042EB1C6026}" dt="2024-04-20T13:50:14.914" v="1785" actId="20577"/>
          <ac:spMkLst>
            <pc:docMk/>
            <pc:sldMk cId="625764512" sldId="424"/>
            <ac:spMk id="2" creationId="{00000000-0000-0000-0000-000000000000}"/>
          </ac:spMkLst>
        </pc:spChg>
      </pc:sldChg>
      <pc:sldChg chg="modSp add del mod">
        <pc:chgData name="Pavel Skopal" userId="69c89bff-eb36-402e-af06-99216f10c2a5" providerId="ADAL" clId="{C255D8C2-0249-4DCB-B1AD-C042EB1C6026}" dt="2024-04-20T12:05:04.623" v="1487" actId="2696"/>
        <pc:sldMkLst>
          <pc:docMk/>
          <pc:sldMk cId="2302738383" sldId="425"/>
        </pc:sldMkLst>
        <pc:spChg chg="mod">
          <ac:chgData name="Pavel Skopal" userId="69c89bff-eb36-402e-af06-99216f10c2a5" providerId="ADAL" clId="{C255D8C2-0249-4DCB-B1AD-C042EB1C6026}" dt="2024-04-16T07:01:05.408" v="145" actId="27636"/>
          <ac:spMkLst>
            <pc:docMk/>
            <pc:sldMk cId="2302738383" sldId="425"/>
            <ac:spMk id="3" creationId="{00000000-0000-0000-0000-000000000000}"/>
          </ac:spMkLst>
        </pc:spChg>
      </pc:sldChg>
      <pc:sldChg chg="add del">
        <pc:chgData name="Pavel Skopal" userId="69c89bff-eb36-402e-af06-99216f10c2a5" providerId="ADAL" clId="{C255D8C2-0249-4DCB-B1AD-C042EB1C6026}" dt="2024-04-20T12:05:04.623" v="1487" actId="2696"/>
        <pc:sldMkLst>
          <pc:docMk/>
          <pc:sldMk cId="86104218" sldId="426"/>
        </pc:sldMkLst>
      </pc:sldChg>
      <pc:sldChg chg="modSp add del mod">
        <pc:chgData name="Pavel Skopal" userId="69c89bff-eb36-402e-af06-99216f10c2a5" providerId="ADAL" clId="{C255D8C2-0249-4DCB-B1AD-C042EB1C6026}" dt="2024-04-20T12:05:18.463" v="1488" actId="2696"/>
        <pc:sldMkLst>
          <pc:docMk/>
          <pc:sldMk cId="3383417459" sldId="428"/>
        </pc:sldMkLst>
        <pc:spChg chg="mod">
          <ac:chgData name="Pavel Skopal" userId="69c89bff-eb36-402e-af06-99216f10c2a5" providerId="ADAL" clId="{C255D8C2-0249-4DCB-B1AD-C042EB1C6026}" dt="2024-04-16T07:01:05.422" v="146" actId="27636"/>
          <ac:spMkLst>
            <pc:docMk/>
            <pc:sldMk cId="3383417459" sldId="428"/>
            <ac:spMk id="3" creationId="{00000000-0000-0000-0000-000000000000}"/>
          </ac:spMkLst>
        </pc:spChg>
      </pc:sldChg>
      <pc:sldChg chg="add del">
        <pc:chgData name="Pavel Skopal" userId="69c89bff-eb36-402e-af06-99216f10c2a5" providerId="ADAL" clId="{C255D8C2-0249-4DCB-B1AD-C042EB1C6026}" dt="2024-04-20T12:05:18.463" v="1488" actId="2696"/>
        <pc:sldMkLst>
          <pc:docMk/>
          <pc:sldMk cId="3799513098" sldId="429"/>
        </pc:sldMkLst>
      </pc:sldChg>
      <pc:sldChg chg="modSp add del mod">
        <pc:chgData name="Pavel Skopal" userId="69c89bff-eb36-402e-af06-99216f10c2a5" providerId="ADAL" clId="{C255D8C2-0249-4DCB-B1AD-C042EB1C6026}" dt="2024-04-20T12:05:18.463" v="1488" actId="2696"/>
        <pc:sldMkLst>
          <pc:docMk/>
          <pc:sldMk cId="671151350" sldId="430"/>
        </pc:sldMkLst>
        <pc:spChg chg="mod">
          <ac:chgData name="Pavel Skopal" userId="69c89bff-eb36-402e-af06-99216f10c2a5" providerId="ADAL" clId="{C255D8C2-0249-4DCB-B1AD-C042EB1C6026}" dt="2024-04-16T07:01:05.441" v="147" actId="27636"/>
          <ac:spMkLst>
            <pc:docMk/>
            <pc:sldMk cId="671151350" sldId="430"/>
            <ac:spMk id="3" creationId="{00000000-0000-0000-0000-000000000000}"/>
          </ac:spMkLst>
        </pc:spChg>
      </pc:sldChg>
      <pc:sldChg chg="add del">
        <pc:chgData name="Pavel Skopal" userId="69c89bff-eb36-402e-af06-99216f10c2a5" providerId="ADAL" clId="{C255D8C2-0249-4DCB-B1AD-C042EB1C6026}" dt="2024-04-20T12:05:18.463" v="1488" actId="2696"/>
        <pc:sldMkLst>
          <pc:docMk/>
          <pc:sldMk cId="1750075737" sldId="431"/>
        </pc:sldMkLst>
      </pc:sldChg>
      <pc:sldChg chg="add del">
        <pc:chgData name="Pavel Skopal" userId="69c89bff-eb36-402e-af06-99216f10c2a5" providerId="ADAL" clId="{C255D8C2-0249-4DCB-B1AD-C042EB1C6026}" dt="2024-04-20T12:05:04.623" v="1487" actId="2696"/>
        <pc:sldMkLst>
          <pc:docMk/>
          <pc:sldMk cId="3709425727" sldId="432"/>
        </pc:sldMkLst>
      </pc:sldChg>
      <pc:sldChg chg="add del">
        <pc:chgData name="Pavel Skopal" userId="69c89bff-eb36-402e-af06-99216f10c2a5" providerId="ADAL" clId="{C255D8C2-0249-4DCB-B1AD-C042EB1C6026}" dt="2024-04-20T13:57:28.293" v="1800" actId="2696"/>
        <pc:sldMkLst>
          <pc:docMk/>
          <pc:sldMk cId="3172045531" sldId="433"/>
        </pc:sldMkLst>
      </pc:sldChg>
      <pc:sldChg chg="modSp add del mod">
        <pc:chgData name="Pavel Skopal" userId="69c89bff-eb36-402e-af06-99216f10c2a5" providerId="ADAL" clId="{C255D8C2-0249-4DCB-B1AD-C042EB1C6026}" dt="2024-04-20T12:03:43.332" v="1485" actId="2696"/>
        <pc:sldMkLst>
          <pc:docMk/>
          <pc:sldMk cId="179644694" sldId="434"/>
        </pc:sldMkLst>
        <pc:spChg chg="mod">
          <ac:chgData name="Pavel Skopal" userId="69c89bff-eb36-402e-af06-99216f10c2a5" providerId="ADAL" clId="{C255D8C2-0249-4DCB-B1AD-C042EB1C6026}" dt="2024-04-16T07:01:05.580" v="152" actId="27636"/>
          <ac:spMkLst>
            <pc:docMk/>
            <pc:sldMk cId="179644694" sldId="434"/>
            <ac:spMk id="2" creationId="{00000000-0000-0000-0000-000000000000}"/>
          </ac:spMkLst>
        </pc:spChg>
      </pc:sldChg>
      <pc:sldChg chg="modSp add del mod">
        <pc:chgData name="Pavel Skopal" userId="69c89bff-eb36-402e-af06-99216f10c2a5" providerId="ADAL" clId="{C255D8C2-0249-4DCB-B1AD-C042EB1C6026}" dt="2024-04-20T12:03:43.332" v="1485" actId="2696"/>
        <pc:sldMkLst>
          <pc:docMk/>
          <pc:sldMk cId="423270103" sldId="435"/>
        </pc:sldMkLst>
        <pc:spChg chg="mod">
          <ac:chgData name="Pavel Skopal" userId="69c89bff-eb36-402e-af06-99216f10c2a5" providerId="ADAL" clId="{C255D8C2-0249-4DCB-B1AD-C042EB1C6026}" dt="2024-04-16T07:01:05.609" v="153" actId="27636"/>
          <ac:spMkLst>
            <pc:docMk/>
            <pc:sldMk cId="423270103" sldId="435"/>
            <ac:spMk id="3" creationId="{00000000-0000-0000-0000-000000000000}"/>
          </ac:spMkLst>
        </pc:spChg>
      </pc:sldChg>
      <pc:sldChg chg="modSp add del mod">
        <pc:chgData name="Pavel Skopal" userId="69c89bff-eb36-402e-af06-99216f10c2a5" providerId="ADAL" clId="{C255D8C2-0249-4DCB-B1AD-C042EB1C6026}" dt="2024-04-20T12:03:43.332" v="1485" actId="2696"/>
        <pc:sldMkLst>
          <pc:docMk/>
          <pc:sldMk cId="2268480941" sldId="438"/>
        </pc:sldMkLst>
        <pc:spChg chg="mod">
          <ac:chgData name="Pavel Skopal" userId="69c89bff-eb36-402e-af06-99216f10c2a5" providerId="ADAL" clId="{C255D8C2-0249-4DCB-B1AD-C042EB1C6026}" dt="2024-04-16T07:01:05.698" v="157" actId="27636"/>
          <ac:spMkLst>
            <pc:docMk/>
            <pc:sldMk cId="2268480941" sldId="438"/>
            <ac:spMk id="3" creationId="{00000000-0000-0000-0000-000000000000}"/>
          </ac:spMkLst>
        </pc:spChg>
      </pc:sldChg>
      <pc:sldChg chg="add del">
        <pc:chgData name="Pavel Skopal" userId="69c89bff-eb36-402e-af06-99216f10c2a5" providerId="ADAL" clId="{C255D8C2-0249-4DCB-B1AD-C042EB1C6026}" dt="2024-04-20T12:03:43.332" v="1485" actId="2696"/>
        <pc:sldMkLst>
          <pc:docMk/>
          <pc:sldMk cId="630289662" sldId="439"/>
        </pc:sldMkLst>
      </pc:sldChg>
      <pc:sldChg chg="add del">
        <pc:chgData name="Pavel Skopal" userId="69c89bff-eb36-402e-af06-99216f10c2a5" providerId="ADAL" clId="{C255D8C2-0249-4DCB-B1AD-C042EB1C6026}" dt="2024-04-20T12:03:43.332" v="1485" actId="2696"/>
        <pc:sldMkLst>
          <pc:docMk/>
          <pc:sldMk cId="3708881723" sldId="440"/>
        </pc:sldMkLst>
      </pc:sldChg>
      <pc:sldChg chg="add del">
        <pc:chgData name="Pavel Skopal" userId="69c89bff-eb36-402e-af06-99216f10c2a5" providerId="ADAL" clId="{C255D8C2-0249-4DCB-B1AD-C042EB1C6026}" dt="2024-04-20T12:03:43.332" v="1485" actId="2696"/>
        <pc:sldMkLst>
          <pc:docMk/>
          <pc:sldMk cId="668774723" sldId="441"/>
        </pc:sldMkLst>
      </pc:sldChg>
      <pc:sldChg chg="add del">
        <pc:chgData name="Pavel Skopal" userId="69c89bff-eb36-402e-af06-99216f10c2a5" providerId="ADAL" clId="{C255D8C2-0249-4DCB-B1AD-C042EB1C6026}" dt="2024-04-20T12:03:43.332" v="1485" actId="2696"/>
        <pc:sldMkLst>
          <pc:docMk/>
          <pc:sldMk cId="1655752949" sldId="442"/>
        </pc:sldMkLst>
      </pc:sldChg>
      <pc:sldChg chg="add del">
        <pc:chgData name="Pavel Skopal" userId="69c89bff-eb36-402e-af06-99216f10c2a5" providerId="ADAL" clId="{C255D8C2-0249-4DCB-B1AD-C042EB1C6026}" dt="2024-04-20T12:03:43.332" v="1485" actId="2696"/>
        <pc:sldMkLst>
          <pc:docMk/>
          <pc:sldMk cId="1255787707" sldId="444"/>
        </pc:sldMkLst>
      </pc:sldChg>
      <pc:sldChg chg="add del">
        <pc:chgData name="Pavel Skopal" userId="69c89bff-eb36-402e-af06-99216f10c2a5" providerId="ADAL" clId="{C255D8C2-0249-4DCB-B1AD-C042EB1C6026}" dt="2024-04-20T12:03:43.332" v="1485" actId="2696"/>
        <pc:sldMkLst>
          <pc:docMk/>
          <pc:sldMk cId="2805564244" sldId="445"/>
        </pc:sldMkLst>
      </pc:sldChg>
      <pc:sldChg chg="add del">
        <pc:chgData name="Pavel Skopal" userId="69c89bff-eb36-402e-af06-99216f10c2a5" providerId="ADAL" clId="{C255D8C2-0249-4DCB-B1AD-C042EB1C6026}" dt="2024-04-20T12:03:43.332" v="1485" actId="2696"/>
        <pc:sldMkLst>
          <pc:docMk/>
          <pc:sldMk cId="3825701282" sldId="446"/>
        </pc:sldMkLst>
      </pc:sldChg>
      <pc:sldChg chg="add del">
        <pc:chgData name="Pavel Skopal" userId="69c89bff-eb36-402e-af06-99216f10c2a5" providerId="ADAL" clId="{C255D8C2-0249-4DCB-B1AD-C042EB1C6026}" dt="2024-04-20T12:03:43.332" v="1485" actId="2696"/>
        <pc:sldMkLst>
          <pc:docMk/>
          <pc:sldMk cId="3212906836" sldId="447"/>
        </pc:sldMkLst>
      </pc:sldChg>
      <pc:sldChg chg="add del">
        <pc:chgData name="Pavel Skopal" userId="69c89bff-eb36-402e-af06-99216f10c2a5" providerId="ADAL" clId="{C255D8C2-0249-4DCB-B1AD-C042EB1C6026}" dt="2024-04-20T12:03:43.332" v="1485" actId="2696"/>
        <pc:sldMkLst>
          <pc:docMk/>
          <pc:sldMk cId="2172418838" sldId="448"/>
        </pc:sldMkLst>
      </pc:sldChg>
      <pc:sldChg chg="add del">
        <pc:chgData name="Pavel Skopal" userId="69c89bff-eb36-402e-af06-99216f10c2a5" providerId="ADAL" clId="{C255D8C2-0249-4DCB-B1AD-C042EB1C6026}" dt="2024-04-20T12:05:18.463" v="1488" actId="2696"/>
        <pc:sldMkLst>
          <pc:docMk/>
          <pc:sldMk cId="3079127837" sldId="449"/>
        </pc:sldMkLst>
      </pc:sldChg>
      <pc:sldChg chg="modSp add del mod">
        <pc:chgData name="Pavel Skopal" userId="69c89bff-eb36-402e-af06-99216f10c2a5" providerId="ADAL" clId="{C255D8C2-0249-4DCB-B1AD-C042EB1C6026}" dt="2024-04-20T12:03:43.332" v="1485" actId="2696"/>
        <pc:sldMkLst>
          <pc:docMk/>
          <pc:sldMk cId="558576614" sldId="450"/>
        </pc:sldMkLst>
        <pc:spChg chg="mod">
          <ac:chgData name="Pavel Skopal" userId="69c89bff-eb36-402e-af06-99216f10c2a5" providerId="ADAL" clId="{C255D8C2-0249-4DCB-B1AD-C042EB1C6026}" dt="2024-04-16T07:01:05.629" v="154" actId="27636"/>
          <ac:spMkLst>
            <pc:docMk/>
            <pc:sldMk cId="558576614" sldId="450"/>
            <ac:spMk id="3" creationId="{00000000-0000-0000-0000-000000000000}"/>
          </ac:spMkLst>
        </pc:spChg>
      </pc:sldChg>
      <pc:sldChg chg="modSp add del mod">
        <pc:chgData name="Pavel Skopal" userId="69c89bff-eb36-402e-af06-99216f10c2a5" providerId="ADAL" clId="{C255D8C2-0249-4DCB-B1AD-C042EB1C6026}" dt="2024-04-20T12:03:43.332" v="1485" actId="2696"/>
        <pc:sldMkLst>
          <pc:docMk/>
          <pc:sldMk cId="766871459" sldId="451"/>
        </pc:sldMkLst>
        <pc:spChg chg="mod">
          <ac:chgData name="Pavel Skopal" userId="69c89bff-eb36-402e-af06-99216f10c2a5" providerId="ADAL" clId="{C255D8C2-0249-4DCB-B1AD-C042EB1C6026}" dt="2024-04-16T07:01:05.658" v="155" actId="27636"/>
          <ac:spMkLst>
            <pc:docMk/>
            <pc:sldMk cId="766871459" sldId="451"/>
            <ac:spMk id="3" creationId="{00000000-0000-0000-0000-000000000000}"/>
          </ac:spMkLst>
        </pc:spChg>
      </pc:sldChg>
      <pc:sldChg chg="modSp add del mod">
        <pc:chgData name="Pavel Skopal" userId="69c89bff-eb36-402e-af06-99216f10c2a5" providerId="ADAL" clId="{C255D8C2-0249-4DCB-B1AD-C042EB1C6026}" dt="2024-04-20T12:03:43.332" v="1485" actId="2696"/>
        <pc:sldMkLst>
          <pc:docMk/>
          <pc:sldMk cId="2971377132" sldId="452"/>
        </pc:sldMkLst>
        <pc:spChg chg="mod">
          <ac:chgData name="Pavel Skopal" userId="69c89bff-eb36-402e-af06-99216f10c2a5" providerId="ADAL" clId="{C255D8C2-0249-4DCB-B1AD-C042EB1C6026}" dt="2024-04-16T07:01:05.683" v="156" actId="27636"/>
          <ac:spMkLst>
            <pc:docMk/>
            <pc:sldMk cId="2971377132" sldId="452"/>
            <ac:spMk id="3" creationId="{00000000-0000-0000-0000-000000000000}"/>
          </ac:spMkLst>
        </pc:spChg>
      </pc:sldChg>
      <pc:sldChg chg="modSp add del mod">
        <pc:chgData name="Pavel Skopal" userId="69c89bff-eb36-402e-af06-99216f10c2a5" providerId="ADAL" clId="{C255D8C2-0249-4DCB-B1AD-C042EB1C6026}" dt="2024-04-20T12:03:43.332" v="1485" actId="2696"/>
        <pc:sldMkLst>
          <pc:docMk/>
          <pc:sldMk cId="3928292611" sldId="453"/>
        </pc:sldMkLst>
        <pc:spChg chg="mod">
          <ac:chgData name="Pavel Skopal" userId="69c89bff-eb36-402e-af06-99216f10c2a5" providerId="ADAL" clId="{C255D8C2-0249-4DCB-B1AD-C042EB1C6026}" dt="2024-04-16T07:01:05.710" v="158" actId="27636"/>
          <ac:spMkLst>
            <pc:docMk/>
            <pc:sldMk cId="3928292611" sldId="453"/>
            <ac:spMk id="3" creationId="{00000000-0000-0000-0000-000000000000}"/>
          </ac:spMkLst>
        </pc:spChg>
      </pc:sldChg>
      <pc:sldChg chg="del">
        <pc:chgData name="Pavel Skopal" userId="69c89bff-eb36-402e-af06-99216f10c2a5" providerId="ADAL" clId="{C255D8C2-0249-4DCB-B1AD-C042EB1C6026}" dt="2024-04-20T07:18:48.696" v="159" actId="2696"/>
        <pc:sldMkLst>
          <pc:docMk/>
          <pc:sldMk cId="1750342932" sldId="726"/>
        </pc:sldMkLst>
      </pc:sldChg>
      <pc:sldChg chg="del">
        <pc:chgData name="Pavel Skopal" userId="69c89bff-eb36-402e-af06-99216f10c2a5" providerId="ADAL" clId="{C255D8C2-0249-4DCB-B1AD-C042EB1C6026}" dt="2024-04-20T07:18:48.696" v="159" actId="2696"/>
        <pc:sldMkLst>
          <pc:docMk/>
          <pc:sldMk cId="2802074149" sldId="727"/>
        </pc:sldMkLst>
      </pc:sldChg>
      <pc:sldChg chg="del">
        <pc:chgData name="Pavel Skopal" userId="69c89bff-eb36-402e-af06-99216f10c2a5" providerId="ADAL" clId="{C255D8C2-0249-4DCB-B1AD-C042EB1C6026}" dt="2024-04-20T07:18:48.696" v="159" actId="2696"/>
        <pc:sldMkLst>
          <pc:docMk/>
          <pc:sldMk cId="1731406" sldId="729"/>
        </pc:sldMkLst>
      </pc:sldChg>
      <pc:sldChg chg="add del">
        <pc:chgData name="Pavel Skopal" userId="69c89bff-eb36-402e-af06-99216f10c2a5" providerId="ADAL" clId="{C255D8C2-0249-4DCB-B1AD-C042EB1C6026}" dt="2024-04-20T13:47:22.909" v="1772" actId="2696"/>
        <pc:sldMkLst>
          <pc:docMk/>
          <pc:sldMk cId="196047808" sldId="962"/>
        </pc:sldMkLst>
      </pc:sldChg>
      <pc:sldChg chg="add del">
        <pc:chgData name="Pavel Skopal" userId="69c89bff-eb36-402e-af06-99216f10c2a5" providerId="ADAL" clId="{C255D8C2-0249-4DCB-B1AD-C042EB1C6026}" dt="2024-04-20T12:02:07.921" v="1483" actId="2696"/>
        <pc:sldMkLst>
          <pc:docMk/>
          <pc:sldMk cId="619332951" sldId="962"/>
        </pc:sldMkLst>
      </pc:sldChg>
      <pc:sldChg chg="add del">
        <pc:chgData name="Pavel Skopal" userId="69c89bff-eb36-402e-af06-99216f10c2a5" providerId="ADAL" clId="{C255D8C2-0249-4DCB-B1AD-C042EB1C6026}" dt="2024-04-20T13:47:22.909" v="1772" actId="2696"/>
        <pc:sldMkLst>
          <pc:docMk/>
          <pc:sldMk cId="210828842" sldId="964"/>
        </pc:sldMkLst>
      </pc:sldChg>
      <pc:sldChg chg="add del">
        <pc:chgData name="Pavel Skopal" userId="69c89bff-eb36-402e-af06-99216f10c2a5" providerId="ADAL" clId="{C255D8C2-0249-4DCB-B1AD-C042EB1C6026}" dt="2024-04-20T12:02:07.921" v="1483" actId="2696"/>
        <pc:sldMkLst>
          <pc:docMk/>
          <pc:sldMk cId="2161022891" sldId="964"/>
        </pc:sldMkLst>
      </pc:sldChg>
      <pc:sldChg chg="del">
        <pc:chgData name="Pavel Skopal" userId="69c89bff-eb36-402e-af06-99216f10c2a5" providerId="ADAL" clId="{C255D8C2-0249-4DCB-B1AD-C042EB1C6026}" dt="2024-04-27T19:31:09.054" v="3696" actId="2696"/>
        <pc:sldMkLst>
          <pc:docMk/>
          <pc:sldMk cId="2208898968" sldId="978"/>
        </pc:sldMkLst>
      </pc:sldChg>
      <pc:sldChg chg="del">
        <pc:chgData name="Pavel Skopal" userId="69c89bff-eb36-402e-af06-99216f10c2a5" providerId="ADAL" clId="{C255D8C2-0249-4DCB-B1AD-C042EB1C6026}" dt="2024-04-27T19:31:09.054" v="3696" actId="2696"/>
        <pc:sldMkLst>
          <pc:docMk/>
          <pc:sldMk cId="2263489134" sldId="979"/>
        </pc:sldMkLst>
      </pc:sldChg>
      <pc:sldChg chg="del">
        <pc:chgData name="Pavel Skopal" userId="69c89bff-eb36-402e-af06-99216f10c2a5" providerId="ADAL" clId="{C255D8C2-0249-4DCB-B1AD-C042EB1C6026}" dt="2024-04-27T19:31:09.054" v="3696" actId="2696"/>
        <pc:sldMkLst>
          <pc:docMk/>
          <pc:sldMk cId="960652119" sldId="980"/>
        </pc:sldMkLst>
      </pc:sldChg>
      <pc:sldChg chg="modSp del">
        <pc:chgData name="Pavel Skopal" userId="69c89bff-eb36-402e-af06-99216f10c2a5" providerId="ADAL" clId="{C255D8C2-0249-4DCB-B1AD-C042EB1C6026}" dt="2024-04-27T19:31:09.054" v="3696" actId="2696"/>
        <pc:sldMkLst>
          <pc:docMk/>
          <pc:sldMk cId="2481983745" sldId="982"/>
        </pc:sldMkLst>
        <pc:spChg chg="mod">
          <ac:chgData name="Pavel Skopal" userId="69c89bff-eb36-402e-af06-99216f10c2a5" providerId="ADAL" clId="{C255D8C2-0249-4DCB-B1AD-C042EB1C6026}" dt="2024-04-21T20:20:07.874" v="2187"/>
          <ac:spMkLst>
            <pc:docMk/>
            <pc:sldMk cId="2481983745" sldId="982"/>
            <ac:spMk id="2" creationId="{FA54F618-BBA0-3DA6-E653-347B7E54363A}"/>
          </ac:spMkLst>
        </pc:spChg>
        <pc:spChg chg="mod">
          <ac:chgData name="Pavel Skopal" userId="69c89bff-eb36-402e-af06-99216f10c2a5" providerId="ADAL" clId="{C255D8C2-0249-4DCB-B1AD-C042EB1C6026}" dt="2024-04-21T20:20:07.874" v="2187"/>
          <ac:spMkLst>
            <pc:docMk/>
            <pc:sldMk cId="2481983745" sldId="982"/>
            <ac:spMk id="3" creationId="{840EF9A1-7B3D-470A-DE3C-12FDD28F341A}"/>
          </ac:spMkLst>
        </pc:spChg>
      </pc:sldChg>
      <pc:sldChg chg="del">
        <pc:chgData name="Pavel Skopal" userId="69c89bff-eb36-402e-af06-99216f10c2a5" providerId="ADAL" clId="{C255D8C2-0249-4DCB-B1AD-C042EB1C6026}" dt="2024-04-27T19:31:09.054" v="3696" actId="2696"/>
        <pc:sldMkLst>
          <pc:docMk/>
          <pc:sldMk cId="717154961" sldId="985"/>
        </pc:sldMkLst>
      </pc:sldChg>
      <pc:sldChg chg="del">
        <pc:chgData name="Pavel Skopal" userId="69c89bff-eb36-402e-af06-99216f10c2a5" providerId="ADAL" clId="{C255D8C2-0249-4DCB-B1AD-C042EB1C6026}" dt="2024-04-27T19:31:09.054" v="3696" actId="2696"/>
        <pc:sldMkLst>
          <pc:docMk/>
          <pc:sldMk cId="2146601701" sldId="986"/>
        </pc:sldMkLst>
      </pc:sldChg>
      <pc:sldChg chg="del">
        <pc:chgData name="Pavel Skopal" userId="69c89bff-eb36-402e-af06-99216f10c2a5" providerId="ADAL" clId="{C255D8C2-0249-4DCB-B1AD-C042EB1C6026}" dt="2024-04-27T19:31:09.054" v="3696" actId="2696"/>
        <pc:sldMkLst>
          <pc:docMk/>
          <pc:sldMk cId="3164034054" sldId="987"/>
        </pc:sldMkLst>
      </pc:sldChg>
      <pc:sldChg chg="del">
        <pc:chgData name="Pavel Skopal" userId="69c89bff-eb36-402e-af06-99216f10c2a5" providerId="ADAL" clId="{C255D8C2-0249-4DCB-B1AD-C042EB1C6026}" dt="2024-04-20T07:18:48.696" v="159" actId="2696"/>
        <pc:sldMkLst>
          <pc:docMk/>
          <pc:sldMk cId="2850704822" sldId="1114"/>
        </pc:sldMkLst>
      </pc:sldChg>
      <pc:sldChg chg="del">
        <pc:chgData name="Pavel Skopal" userId="69c89bff-eb36-402e-af06-99216f10c2a5" providerId="ADAL" clId="{C255D8C2-0249-4DCB-B1AD-C042EB1C6026}" dt="2024-04-20T07:18:48.696" v="159" actId="2696"/>
        <pc:sldMkLst>
          <pc:docMk/>
          <pc:sldMk cId="3645749730" sldId="1116"/>
        </pc:sldMkLst>
      </pc:sldChg>
      <pc:sldChg chg="del">
        <pc:chgData name="Pavel Skopal" userId="69c89bff-eb36-402e-af06-99216f10c2a5" providerId="ADAL" clId="{C255D8C2-0249-4DCB-B1AD-C042EB1C6026}" dt="2024-04-20T07:18:48.696" v="159" actId="2696"/>
        <pc:sldMkLst>
          <pc:docMk/>
          <pc:sldMk cId="3864852303" sldId="1122"/>
        </pc:sldMkLst>
      </pc:sldChg>
      <pc:sldChg chg="del">
        <pc:chgData name="Pavel Skopal" userId="69c89bff-eb36-402e-af06-99216f10c2a5" providerId="ADAL" clId="{C255D8C2-0249-4DCB-B1AD-C042EB1C6026}" dt="2024-04-20T07:18:48.696" v="159" actId="2696"/>
        <pc:sldMkLst>
          <pc:docMk/>
          <pc:sldMk cId="4246988134" sldId="1123"/>
        </pc:sldMkLst>
      </pc:sldChg>
      <pc:sldChg chg="del">
        <pc:chgData name="Pavel Skopal" userId="69c89bff-eb36-402e-af06-99216f10c2a5" providerId="ADAL" clId="{C255D8C2-0249-4DCB-B1AD-C042EB1C6026}" dt="2024-04-20T07:18:48.696" v="159" actId="2696"/>
        <pc:sldMkLst>
          <pc:docMk/>
          <pc:sldMk cId="4032199215" sldId="1124"/>
        </pc:sldMkLst>
      </pc:sldChg>
      <pc:sldChg chg="del">
        <pc:chgData name="Pavel Skopal" userId="69c89bff-eb36-402e-af06-99216f10c2a5" providerId="ADAL" clId="{C255D8C2-0249-4DCB-B1AD-C042EB1C6026}" dt="2024-04-20T07:18:48.696" v="159" actId="2696"/>
        <pc:sldMkLst>
          <pc:docMk/>
          <pc:sldMk cId="2491090515" sldId="1125"/>
        </pc:sldMkLst>
      </pc:sldChg>
      <pc:sldChg chg="del">
        <pc:chgData name="Pavel Skopal" userId="69c89bff-eb36-402e-af06-99216f10c2a5" providerId="ADAL" clId="{C255D8C2-0249-4DCB-B1AD-C042EB1C6026}" dt="2024-04-20T07:18:48.696" v="159" actId="2696"/>
        <pc:sldMkLst>
          <pc:docMk/>
          <pc:sldMk cId="3249502278" sldId="1126"/>
        </pc:sldMkLst>
      </pc:sldChg>
      <pc:sldChg chg="delSp modSp del mod delDesignElem">
        <pc:chgData name="Pavel Skopal" userId="69c89bff-eb36-402e-af06-99216f10c2a5" providerId="ADAL" clId="{C255D8C2-0249-4DCB-B1AD-C042EB1C6026}" dt="2024-04-27T19:31:09.054" v="3696" actId="2696"/>
        <pc:sldMkLst>
          <pc:docMk/>
          <pc:sldMk cId="148468020" sldId="1127"/>
        </pc:sldMkLst>
        <pc:spChg chg="mod">
          <ac:chgData name="Pavel Skopal" userId="69c89bff-eb36-402e-af06-99216f10c2a5" providerId="ADAL" clId="{C255D8C2-0249-4DCB-B1AD-C042EB1C6026}" dt="2024-04-22T06:38:16.054" v="3240" actId="207"/>
          <ac:spMkLst>
            <pc:docMk/>
            <pc:sldMk cId="148468020" sldId="1127"/>
            <ac:spMk id="3" creationId="{9EA39AC3-A15F-A0E0-FC17-96A8016239E3}"/>
          </ac:spMkLst>
        </pc:spChg>
        <pc:spChg chg="del">
          <ac:chgData name="Pavel Skopal" userId="69c89bff-eb36-402e-af06-99216f10c2a5" providerId="ADAL" clId="{C255D8C2-0249-4DCB-B1AD-C042EB1C6026}" dt="2024-04-21T19:29:00.878" v="2123"/>
          <ac:spMkLst>
            <pc:docMk/>
            <pc:sldMk cId="148468020" sldId="1127"/>
            <ac:spMk id="9" creationId="{1660E788-AFA9-4A1B-9991-6AA74632A15B}"/>
          </ac:spMkLst>
        </pc:spChg>
        <pc:spChg chg="del">
          <ac:chgData name="Pavel Skopal" userId="69c89bff-eb36-402e-af06-99216f10c2a5" providerId="ADAL" clId="{C255D8C2-0249-4DCB-B1AD-C042EB1C6026}" dt="2024-04-21T19:29:00.878" v="2123"/>
          <ac:spMkLst>
            <pc:docMk/>
            <pc:sldMk cId="148468020" sldId="1127"/>
            <ac:spMk id="11" creationId="{867D4867-5BA7-4462-B2F6-A23F4A622AA7}"/>
          </ac:spMkLst>
        </pc:spChg>
      </pc:sldChg>
      <pc:sldChg chg="modSp del">
        <pc:chgData name="Pavel Skopal" userId="69c89bff-eb36-402e-af06-99216f10c2a5" providerId="ADAL" clId="{C255D8C2-0249-4DCB-B1AD-C042EB1C6026}" dt="2024-04-27T19:31:09.054" v="3696" actId="2696"/>
        <pc:sldMkLst>
          <pc:docMk/>
          <pc:sldMk cId="1724057291" sldId="1128"/>
        </pc:sldMkLst>
        <pc:spChg chg="mod">
          <ac:chgData name="Pavel Skopal" userId="69c89bff-eb36-402e-af06-99216f10c2a5" providerId="ADAL" clId="{C255D8C2-0249-4DCB-B1AD-C042EB1C6026}" dt="2024-04-21T20:20:07.874" v="2187"/>
          <ac:spMkLst>
            <pc:docMk/>
            <pc:sldMk cId="1724057291" sldId="1128"/>
            <ac:spMk id="2" creationId="{CAEDEE55-6C42-C04C-65D9-4AA4562DEEB8}"/>
          </ac:spMkLst>
        </pc:spChg>
        <pc:spChg chg="mod">
          <ac:chgData name="Pavel Skopal" userId="69c89bff-eb36-402e-af06-99216f10c2a5" providerId="ADAL" clId="{C255D8C2-0249-4DCB-B1AD-C042EB1C6026}" dt="2024-04-21T20:20:07.874" v="2187"/>
          <ac:spMkLst>
            <pc:docMk/>
            <pc:sldMk cId="1724057291" sldId="1128"/>
            <ac:spMk id="3" creationId="{07DFC812-AAFF-BC01-8AD0-D7CCA37F7A00}"/>
          </ac:spMkLst>
        </pc:spChg>
      </pc:sldChg>
      <pc:sldChg chg="del">
        <pc:chgData name="Pavel Skopal" userId="69c89bff-eb36-402e-af06-99216f10c2a5" providerId="ADAL" clId="{C255D8C2-0249-4DCB-B1AD-C042EB1C6026}" dt="2024-04-20T09:03:24.771" v="160" actId="2696"/>
        <pc:sldMkLst>
          <pc:docMk/>
          <pc:sldMk cId="540614974" sldId="1129"/>
        </pc:sldMkLst>
      </pc:sldChg>
      <pc:sldChg chg="modSp del mod">
        <pc:chgData name="Pavel Skopal" userId="69c89bff-eb36-402e-af06-99216f10c2a5" providerId="ADAL" clId="{C255D8C2-0249-4DCB-B1AD-C042EB1C6026}" dt="2024-04-27T19:31:09.054" v="3696" actId="2696"/>
        <pc:sldMkLst>
          <pc:docMk/>
          <pc:sldMk cId="3719326805" sldId="1130"/>
        </pc:sldMkLst>
        <pc:spChg chg="mod">
          <ac:chgData name="Pavel Skopal" userId="69c89bff-eb36-402e-af06-99216f10c2a5" providerId="ADAL" clId="{C255D8C2-0249-4DCB-B1AD-C042EB1C6026}" dt="2024-04-22T06:44:13.686" v="3254" actId="1076"/>
          <ac:spMkLst>
            <pc:docMk/>
            <pc:sldMk cId="3719326805" sldId="1130"/>
            <ac:spMk id="2" creationId="{AE43547A-3F36-7BC3-96FA-073F34E7D387}"/>
          </ac:spMkLst>
        </pc:spChg>
      </pc:sldChg>
      <pc:sldChg chg="modSp del">
        <pc:chgData name="Pavel Skopal" userId="69c89bff-eb36-402e-af06-99216f10c2a5" providerId="ADAL" clId="{C255D8C2-0249-4DCB-B1AD-C042EB1C6026}" dt="2024-04-27T19:31:09.054" v="3696" actId="2696"/>
        <pc:sldMkLst>
          <pc:docMk/>
          <pc:sldMk cId="2217970595" sldId="1131"/>
        </pc:sldMkLst>
        <pc:spChg chg="mod">
          <ac:chgData name="Pavel Skopal" userId="69c89bff-eb36-402e-af06-99216f10c2a5" providerId="ADAL" clId="{C255D8C2-0249-4DCB-B1AD-C042EB1C6026}" dt="2024-04-21T20:20:07.874" v="2187"/>
          <ac:spMkLst>
            <pc:docMk/>
            <pc:sldMk cId="2217970595" sldId="1131"/>
            <ac:spMk id="2" creationId="{6354C057-7F81-CD12-EB61-D3369BE5A6D6}"/>
          </ac:spMkLst>
        </pc:spChg>
        <pc:spChg chg="mod">
          <ac:chgData name="Pavel Skopal" userId="69c89bff-eb36-402e-af06-99216f10c2a5" providerId="ADAL" clId="{C255D8C2-0249-4DCB-B1AD-C042EB1C6026}" dt="2024-04-21T20:20:07.874" v="2187"/>
          <ac:spMkLst>
            <pc:docMk/>
            <pc:sldMk cId="2217970595" sldId="1131"/>
            <ac:spMk id="3" creationId="{25C5327B-F7F9-162E-69B6-7A341C10914A}"/>
          </ac:spMkLst>
        </pc:spChg>
      </pc:sldChg>
      <pc:sldChg chg="del">
        <pc:chgData name="Pavel Skopal" userId="69c89bff-eb36-402e-af06-99216f10c2a5" providerId="ADAL" clId="{C255D8C2-0249-4DCB-B1AD-C042EB1C6026}" dt="2024-04-27T19:31:09.054" v="3696" actId="2696"/>
        <pc:sldMkLst>
          <pc:docMk/>
          <pc:sldMk cId="424236604" sldId="1132"/>
        </pc:sldMkLst>
      </pc:sldChg>
      <pc:sldChg chg="modSp new del mod">
        <pc:chgData name="Pavel Skopal" userId="69c89bff-eb36-402e-af06-99216f10c2a5" providerId="ADAL" clId="{C255D8C2-0249-4DCB-B1AD-C042EB1C6026}" dt="2024-04-20T11:19:32.668" v="1232" actId="2696"/>
        <pc:sldMkLst>
          <pc:docMk/>
          <pc:sldMk cId="3382661793" sldId="1133"/>
        </pc:sldMkLst>
        <pc:spChg chg="mod">
          <ac:chgData name="Pavel Skopal" userId="69c89bff-eb36-402e-af06-99216f10c2a5" providerId="ADAL" clId="{C255D8C2-0249-4DCB-B1AD-C042EB1C6026}" dt="2024-04-16T06:42:08.057" v="29" actId="1076"/>
          <ac:spMkLst>
            <pc:docMk/>
            <pc:sldMk cId="3382661793" sldId="1133"/>
            <ac:spMk id="2" creationId="{6470D0BF-C6C8-60BA-0AD8-1BE3FEE99B9E}"/>
          </ac:spMkLst>
        </pc:spChg>
        <pc:spChg chg="mod">
          <ac:chgData name="Pavel Skopal" userId="69c89bff-eb36-402e-af06-99216f10c2a5" providerId="ADAL" clId="{C255D8C2-0249-4DCB-B1AD-C042EB1C6026}" dt="2024-04-20T10:52:46.108" v="1016" actId="20577"/>
          <ac:spMkLst>
            <pc:docMk/>
            <pc:sldMk cId="3382661793" sldId="1133"/>
            <ac:spMk id="3" creationId="{51267AA4-E739-34A3-832A-3D30A81A61BA}"/>
          </ac:spMkLst>
        </pc:spChg>
      </pc:sldChg>
      <pc:sldChg chg="modSp new del">
        <pc:chgData name="Pavel Skopal" userId="69c89bff-eb36-402e-af06-99216f10c2a5" providerId="ADAL" clId="{C255D8C2-0249-4DCB-B1AD-C042EB1C6026}" dt="2024-04-27T19:32:10.573" v="3698" actId="2696"/>
        <pc:sldMkLst>
          <pc:docMk/>
          <pc:sldMk cId="558295658" sldId="1134"/>
        </pc:sldMkLst>
        <pc:spChg chg="mod">
          <ac:chgData name="Pavel Skopal" userId="69c89bff-eb36-402e-af06-99216f10c2a5" providerId="ADAL" clId="{C255D8C2-0249-4DCB-B1AD-C042EB1C6026}" dt="2024-04-21T20:20:07.874" v="2187"/>
          <ac:spMkLst>
            <pc:docMk/>
            <pc:sldMk cId="558295658" sldId="1134"/>
            <ac:spMk id="2" creationId="{43D542FF-D7AF-0DCB-7C84-8F96A19C776E}"/>
          </ac:spMkLst>
        </pc:spChg>
        <pc:spChg chg="mod">
          <ac:chgData name="Pavel Skopal" userId="69c89bff-eb36-402e-af06-99216f10c2a5" providerId="ADAL" clId="{C255D8C2-0249-4DCB-B1AD-C042EB1C6026}" dt="2024-04-21T20:20:07.874" v="2187"/>
          <ac:spMkLst>
            <pc:docMk/>
            <pc:sldMk cId="558295658" sldId="1134"/>
            <ac:spMk id="3" creationId="{3C6FA88E-CD4B-2CCB-A079-3E5D3DB74758}"/>
          </ac:spMkLst>
        </pc:spChg>
      </pc:sldChg>
      <pc:sldChg chg="delSp modSp new del mod">
        <pc:chgData name="Pavel Skopal" userId="69c89bff-eb36-402e-af06-99216f10c2a5" providerId="ADAL" clId="{C255D8C2-0249-4DCB-B1AD-C042EB1C6026}" dt="2024-04-20T10:41:40.056" v="792" actId="2696"/>
        <pc:sldMkLst>
          <pc:docMk/>
          <pc:sldMk cId="781040291" sldId="1135"/>
        </pc:sldMkLst>
        <pc:spChg chg="del">
          <ac:chgData name="Pavel Skopal" userId="69c89bff-eb36-402e-af06-99216f10c2a5" providerId="ADAL" clId="{C255D8C2-0249-4DCB-B1AD-C042EB1C6026}" dt="2024-04-16T06:47:37.546" v="48" actId="21"/>
          <ac:spMkLst>
            <pc:docMk/>
            <pc:sldMk cId="781040291" sldId="1135"/>
            <ac:spMk id="2" creationId="{399D3F0F-3218-47AC-56C3-25E830DF0A11}"/>
          </ac:spMkLst>
        </pc:spChg>
        <pc:spChg chg="mod">
          <ac:chgData name="Pavel Skopal" userId="69c89bff-eb36-402e-af06-99216f10c2a5" providerId="ADAL" clId="{C255D8C2-0249-4DCB-B1AD-C042EB1C6026}" dt="2024-04-20T10:34:13.643" v="790" actId="400"/>
          <ac:spMkLst>
            <pc:docMk/>
            <pc:sldMk cId="781040291" sldId="1135"/>
            <ac:spMk id="3" creationId="{169B3BF5-883B-6007-459F-EE2AD491FB75}"/>
          </ac:spMkLst>
        </pc:spChg>
      </pc:sldChg>
      <pc:sldChg chg="modSp new del">
        <pc:chgData name="Pavel Skopal" userId="69c89bff-eb36-402e-af06-99216f10c2a5" providerId="ADAL" clId="{C255D8C2-0249-4DCB-B1AD-C042EB1C6026}" dt="2024-04-27T19:32:18.459" v="3699" actId="2696"/>
        <pc:sldMkLst>
          <pc:docMk/>
          <pc:sldMk cId="2647933422" sldId="1136"/>
        </pc:sldMkLst>
        <pc:spChg chg="mod">
          <ac:chgData name="Pavel Skopal" userId="69c89bff-eb36-402e-af06-99216f10c2a5" providerId="ADAL" clId="{C255D8C2-0249-4DCB-B1AD-C042EB1C6026}" dt="2024-04-21T20:20:07.874" v="2187"/>
          <ac:spMkLst>
            <pc:docMk/>
            <pc:sldMk cId="2647933422" sldId="1136"/>
            <ac:spMk id="2" creationId="{089AAC05-35DB-6CD2-55B2-4A5F26104590}"/>
          </ac:spMkLst>
        </pc:spChg>
        <pc:spChg chg="mod">
          <ac:chgData name="Pavel Skopal" userId="69c89bff-eb36-402e-af06-99216f10c2a5" providerId="ADAL" clId="{C255D8C2-0249-4DCB-B1AD-C042EB1C6026}" dt="2024-04-21T20:20:07.874" v="2187"/>
          <ac:spMkLst>
            <pc:docMk/>
            <pc:sldMk cId="2647933422" sldId="1136"/>
            <ac:spMk id="3" creationId="{E7CAE12A-E51E-A4F0-72AC-A6DE9434A9A4}"/>
          </ac:spMkLst>
        </pc:spChg>
      </pc:sldChg>
      <pc:sldChg chg="delSp modSp add mod ord">
        <pc:chgData name="Pavel Skopal" userId="69c89bff-eb36-402e-af06-99216f10c2a5" providerId="ADAL" clId="{C255D8C2-0249-4DCB-B1AD-C042EB1C6026}" dt="2024-04-21T21:02:29.312" v="3194" actId="27636"/>
        <pc:sldMkLst>
          <pc:docMk/>
          <pc:sldMk cId="2666135878" sldId="1137"/>
        </pc:sldMkLst>
        <pc:spChg chg="mod">
          <ac:chgData name="Pavel Skopal" userId="69c89bff-eb36-402e-af06-99216f10c2a5" providerId="ADAL" clId="{C255D8C2-0249-4DCB-B1AD-C042EB1C6026}" dt="2024-04-20T14:00:39.868" v="1998" actId="313"/>
          <ac:spMkLst>
            <pc:docMk/>
            <pc:sldMk cId="2666135878" sldId="1137"/>
            <ac:spMk id="3" creationId="{00000000-0000-0000-0000-000000000000}"/>
          </ac:spMkLst>
        </pc:spChg>
        <pc:spChg chg="del mod">
          <ac:chgData name="Pavel Skopal" userId="69c89bff-eb36-402e-af06-99216f10c2a5" providerId="ADAL" clId="{C255D8C2-0249-4DCB-B1AD-C042EB1C6026}" dt="2024-04-21T21:02:22.905" v="3191" actId="21"/>
          <ac:spMkLst>
            <pc:docMk/>
            <pc:sldMk cId="2666135878" sldId="1137"/>
            <ac:spMk id="8" creationId="{00000000-0000-0000-0000-000000000000}"/>
          </ac:spMkLst>
        </pc:spChg>
        <pc:spChg chg="mod">
          <ac:chgData name="Pavel Skopal" userId="69c89bff-eb36-402e-af06-99216f10c2a5" providerId="ADAL" clId="{C255D8C2-0249-4DCB-B1AD-C042EB1C6026}" dt="2024-04-21T21:02:29.312" v="3194" actId="27636"/>
          <ac:spMkLst>
            <pc:docMk/>
            <pc:sldMk cId="2666135878" sldId="1137"/>
            <ac:spMk id="9" creationId="{00000000-0000-0000-0000-000000000000}"/>
          </ac:spMkLst>
        </pc:spChg>
        <pc:picChg chg="mod">
          <ac:chgData name="Pavel Skopal" userId="69c89bff-eb36-402e-af06-99216f10c2a5" providerId="ADAL" clId="{C255D8C2-0249-4DCB-B1AD-C042EB1C6026}" dt="2024-04-20T14:00:49.795" v="1999" actId="1076"/>
          <ac:picMkLst>
            <pc:docMk/>
            <pc:sldMk cId="2666135878" sldId="1137"/>
            <ac:picMk id="4" creationId="{00000000-0000-0000-0000-000000000000}"/>
          </ac:picMkLst>
        </pc:picChg>
        <pc:picChg chg="mod">
          <ac:chgData name="Pavel Skopal" userId="69c89bff-eb36-402e-af06-99216f10c2a5" providerId="ADAL" clId="{C255D8C2-0249-4DCB-B1AD-C042EB1C6026}" dt="2024-04-20T14:00:52.595" v="2000" actId="1076"/>
          <ac:picMkLst>
            <pc:docMk/>
            <pc:sldMk cId="2666135878" sldId="1137"/>
            <ac:picMk id="11" creationId="{00000000-0000-0000-0000-000000000000}"/>
          </ac:picMkLst>
        </pc:picChg>
      </pc:sldChg>
      <pc:sldChg chg="modSp add del mod">
        <pc:chgData name="Pavel Skopal" userId="69c89bff-eb36-402e-af06-99216f10c2a5" providerId="ADAL" clId="{C255D8C2-0249-4DCB-B1AD-C042EB1C6026}" dt="2024-04-27T19:32:10.573" v="3698" actId="2696"/>
        <pc:sldMkLst>
          <pc:docMk/>
          <pc:sldMk cId="3824315356" sldId="1138"/>
        </pc:sldMkLst>
        <pc:spChg chg="mod">
          <ac:chgData name="Pavel Skopal" userId="69c89bff-eb36-402e-af06-99216f10c2a5" providerId="ADAL" clId="{C255D8C2-0249-4DCB-B1AD-C042EB1C6026}" dt="2024-04-20T13:35:03.826" v="1748" actId="27636"/>
          <ac:spMkLst>
            <pc:docMk/>
            <pc:sldMk cId="3824315356" sldId="1138"/>
            <ac:spMk id="8" creationId="{00000000-0000-0000-0000-000000000000}"/>
          </ac:spMkLst>
        </pc:spChg>
      </pc:sldChg>
      <pc:sldChg chg="modSp add del mod ord modShow">
        <pc:chgData name="Pavel Skopal" userId="69c89bff-eb36-402e-af06-99216f10c2a5" providerId="ADAL" clId="{C255D8C2-0249-4DCB-B1AD-C042EB1C6026}" dt="2024-04-27T19:32:10.573" v="3698" actId="2696"/>
        <pc:sldMkLst>
          <pc:docMk/>
          <pc:sldMk cId="3854352609" sldId="1139"/>
        </pc:sldMkLst>
        <pc:spChg chg="mod">
          <ac:chgData name="Pavel Skopal" userId="69c89bff-eb36-402e-af06-99216f10c2a5" providerId="ADAL" clId="{C255D8C2-0249-4DCB-B1AD-C042EB1C6026}" dt="2024-04-20T13:37:49.226" v="1752" actId="27636"/>
          <ac:spMkLst>
            <pc:docMk/>
            <pc:sldMk cId="3854352609" sldId="1139"/>
            <ac:spMk id="3" creationId="{00000000-0000-0000-0000-000000000000}"/>
          </ac:spMkLst>
        </pc:spChg>
      </pc:sldChg>
      <pc:sldChg chg="add del">
        <pc:chgData name="Pavel Skopal" userId="69c89bff-eb36-402e-af06-99216f10c2a5" providerId="ADAL" clId="{C255D8C2-0249-4DCB-B1AD-C042EB1C6026}" dt="2024-04-20T14:04:27.984" v="2066" actId="2696"/>
        <pc:sldMkLst>
          <pc:docMk/>
          <pc:sldMk cId="4104227379" sldId="1140"/>
        </pc:sldMkLst>
      </pc:sldChg>
      <pc:sldChg chg="add del">
        <pc:chgData name="Pavel Skopal" userId="69c89bff-eb36-402e-af06-99216f10c2a5" providerId="ADAL" clId="{C255D8C2-0249-4DCB-B1AD-C042EB1C6026}" dt="2024-04-20T14:04:25.329" v="2065" actId="2696"/>
        <pc:sldMkLst>
          <pc:docMk/>
          <pc:sldMk cId="38358064" sldId="1141"/>
        </pc:sldMkLst>
      </pc:sldChg>
      <pc:sldChg chg="addSp delSp modSp add mod setBg setClrOvrMap delDesignElem">
        <pc:chgData name="Pavel Skopal" userId="69c89bff-eb36-402e-af06-99216f10c2a5" providerId="ADAL" clId="{C255D8C2-0249-4DCB-B1AD-C042EB1C6026}" dt="2024-04-22T11:30:53.402" v="3683" actId="20577"/>
        <pc:sldMkLst>
          <pc:docMk/>
          <pc:sldMk cId="1021868239" sldId="1142"/>
        </pc:sldMkLst>
        <pc:spChg chg="mod">
          <ac:chgData name="Pavel Skopal" userId="69c89bff-eb36-402e-af06-99216f10c2a5" providerId="ADAL" clId="{C255D8C2-0249-4DCB-B1AD-C042EB1C6026}" dt="2024-04-20T14:08:04.202" v="2104" actId="26606"/>
          <ac:spMkLst>
            <pc:docMk/>
            <pc:sldMk cId="1021868239" sldId="1142"/>
            <ac:spMk id="2" creationId="{00000000-0000-0000-0000-000000000000}"/>
          </ac:spMkLst>
        </pc:spChg>
        <pc:spChg chg="mod">
          <ac:chgData name="Pavel Skopal" userId="69c89bff-eb36-402e-af06-99216f10c2a5" providerId="ADAL" clId="{C255D8C2-0249-4DCB-B1AD-C042EB1C6026}" dt="2024-04-22T11:30:53.402" v="3683" actId="20577"/>
          <ac:spMkLst>
            <pc:docMk/>
            <pc:sldMk cId="1021868239" sldId="1142"/>
            <ac:spMk id="3" creationId="{00000000-0000-0000-0000-000000000000}"/>
          </ac:spMkLst>
        </pc:spChg>
        <pc:spChg chg="add del">
          <ac:chgData name="Pavel Skopal" userId="69c89bff-eb36-402e-af06-99216f10c2a5" providerId="ADAL" clId="{C255D8C2-0249-4DCB-B1AD-C042EB1C6026}" dt="2024-04-21T19:29:00.878" v="2123"/>
          <ac:spMkLst>
            <pc:docMk/>
            <pc:sldMk cId="1021868239" sldId="1142"/>
            <ac:spMk id="7" creationId="{879398A9-0D0D-4901-BDDF-B3D93CECA7B9}"/>
          </ac:spMkLst>
        </pc:spChg>
        <pc:spChg chg="add del">
          <ac:chgData name="Pavel Skopal" userId="69c89bff-eb36-402e-af06-99216f10c2a5" providerId="ADAL" clId="{C255D8C2-0249-4DCB-B1AD-C042EB1C6026}" dt="2024-04-21T19:29:00.878" v="2123"/>
          <ac:spMkLst>
            <pc:docMk/>
            <pc:sldMk cId="1021868239" sldId="1142"/>
            <ac:spMk id="8" creationId="{011FEC3B-E514-4E21-B2CB-7903A73569E2}"/>
          </ac:spMkLst>
        </pc:spChg>
        <pc:spChg chg="add del">
          <ac:chgData name="Pavel Skopal" userId="69c89bff-eb36-402e-af06-99216f10c2a5" providerId="ADAL" clId="{C255D8C2-0249-4DCB-B1AD-C042EB1C6026}" dt="2024-04-20T14:07:55.092" v="2097" actId="26606"/>
          <ac:spMkLst>
            <pc:docMk/>
            <pc:sldMk cId="1021868239" sldId="1142"/>
            <ac:spMk id="10" creationId="{879398A9-0D0D-4901-BDDF-B3D93CECA7B9}"/>
          </ac:spMkLst>
        </pc:spChg>
        <pc:spChg chg="add del">
          <ac:chgData name="Pavel Skopal" userId="69c89bff-eb36-402e-af06-99216f10c2a5" providerId="ADAL" clId="{C255D8C2-0249-4DCB-B1AD-C042EB1C6026}" dt="2024-04-20T14:07:55.092" v="2097" actId="26606"/>
          <ac:spMkLst>
            <pc:docMk/>
            <pc:sldMk cId="1021868239" sldId="1142"/>
            <ac:spMk id="12" creationId="{011FEC3B-E514-4E21-B2CB-7903A73569E2}"/>
          </ac:spMkLst>
        </pc:spChg>
        <pc:spChg chg="add del">
          <ac:chgData name="Pavel Skopal" userId="69c89bff-eb36-402e-af06-99216f10c2a5" providerId="ADAL" clId="{C255D8C2-0249-4DCB-B1AD-C042EB1C6026}" dt="2024-04-20T14:07:59.393" v="2099" actId="26606"/>
          <ac:spMkLst>
            <pc:docMk/>
            <pc:sldMk cId="1021868239" sldId="1142"/>
            <ac:spMk id="14" creationId="{6515FC82-3453-4CBE-8895-4CCFF339529E}"/>
          </ac:spMkLst>
        </pc:spChg>
        <pc:spChg chg="add del">
          <ac:chgData name="Pavel Skopal" userId="69c89bff-eb36-402e-af06-99216f10c2a5" providerId="ADAL" clId="{C255D8C2-0249-4DCB-B1AD-C042EB1C6026}" dt="2024-04-20T14:07:59.393" v="2099" actId="26606"/>
          <ac:spMkLst>
            <pc:docMk/>
            <pc:sldMk cId="1021868239" sldId="1142"/>
            <ac:spMk id="15" creationId="{C5FD847B-65C0-4027-8DFC-70CB424514F8}"/>
          </ac:spMkLst>
        </pc:spChg>
        <pc:spChg chg="add del">
          <ac:chgData name="Pavel Skopal" userId="69c89bff-eb36-402e-af06-99216f10c2a5" providerId="ADAL" clId="{C255D8C2-0249-4DCB-B1AD-C042EB1C6026}" dt="2024-04-20T14:08:02.286" v="2101" actId="26606"/>
          <ac:spMkLst>
            <pc:docMk/>
            <pc:sldMk cId="1021868239" sldId="1142"/>
            <ac:spMk id="17" creationId="{879398A9-0D0D-4901-BDDF-B3D93CECA7B9}"/>
          </ac:spMkLst>
        </pc:spChg>
        <pc:spChg chg="add del">
          <ac:chgData name="Pavel Skopal" userId="69c89bff-eb36-402e-af06-99216f10c2a5" providerId="ADAL" clId="{C255D8C2-0249-4DCB-B1AD-C042EB1C6026}" dt="2024-04-20T14:08:02.286" v="2101" actId="26606"/>
          <ac:spMkLst>
            <pc:docMk/>
            <pc:sldMk cId="1021868239" sldId="1142"/>
            <ac:spMk id="18" creationId="{011FEC3B-E514-4E21-B2CB-7903A73569E2}"/>
          </ac:spMkLst>
        </pc:spChg>
        <pc:picChg chg="add del mod ord">
          <ac:chgData name="Pavel Skopal" userId="69c89bff-eb36-402e-af06-99216f10c2a5" providerId="ADAL" clId="{C255D8C2-0249-4DCB-B1AD-C042EB1C6026}" dt="2024-04-20T14:09:06.273" v="2107" actId="21"/>
          <ac:picMkLst>
            <pc:docMk/>
            <pc:sldMk cId="1021868239" sldId="1142"/>
            <ac:picMk id="5" creationId="{CEEF9BF5-9DE7-6E12-8A47-7436E4676DC4}"/>
          </ac:picMkLst>
        </pc:picChg>
        <pc:picChg chg="add mod">
          <ac:chgData name="Pavel Skopal" userId="69c89bff-eb36-402e-af06-99216f10c2a5" providerId="ADAL" clId="{C255D8C2-0249-4DCB-B1AD-C042EB1C6026}" dt="2024-04-20T14:09:21.322" v="2114" actId="1076"/>
          <ac:picMkLst>
            <pc:docMk/>
            <pc:sldMk cId="1021868239" sldId="1142"/>
            <ac:picMk id="1026" creationId="{47A2E9CA-ADCD-D0FD-6C13-E6A7930B2114}"/>
          </ac:picMkLst>
        </pc:picChg>
      </pc:sldChg>
      <pc:sldChg chg="modSp add del mod">
        <pc:chgData name="Pavel Skopal" userId="69c89bff-eb36-402e-af06-99216f10c2a5" providerId="ADAL" clId="{C255D8C2-0249-4DCB-B1AD-C042EB1C6026}" dt="2024-04-20T13:49:22.148" v="1783" actId="2696"/>
        <pc:sldMkLst>
          <pc:docMk/>
          <pc:sldMk cId="1270565277" sldId="1142"/>
        </pc:sldMkLst>
        <pc:spChg chg="mod">
          <ac:chgData name="Pavel Skopal" userId="69c89bff-eb36-402e-af06-99216f10c2a5" providerId="ADAL" clId="{C255D8C2-0249-4DCB-B1AD-C042EB1C6026}" dt="2024-04-20T13:48:56.083" v="1780" actId="1076"/>
          <ac:spMkLst>
            <pc:docMk/>
            <pc:sldMk cId="1270565277" sldId="1142"/>
            <ac:spMk id="2" creationId="{00000000-0000-0000-0000-000000000000}"/>
          </ac:spMkLst>
        </pc:spChg>
        <pc:spChg chg="mod">
          <ac:chgData name="Pavel Skopal" userId="69c89bff-eb36-402e-af06-99216f10c2a5" providerId="ADAL" clId="{C255D8C2-0249-4DCB-B1AD-C042EB1C6026}" dt="2024-04-20T13:48:58.700" v="1782" actId="27636"/>
          <ac:spMkLst>
            <pc:docMk/>
            <pc:sldMk cId="1270565277" sldId="1142"/>
            <ac:spMk id="3" creationId="{00000000-0000-0000-0000-000000000000}"/>
          </ac:spMkLst>
        </pc:spChg>
      </pc:sldChg>
      <pc:sldChg chg="add">
        <pc:chgData name="Pavel Skopal" userId="69c89bff-eb36-402e-af06-99216f10c2a5" providerId="ADAL" clId="{C255D8C2-0249-4DCB-B1AD-C042EB1C6026}" dt="2024-04-20T13:47:02.187" v="1770"/>
        <pc:sldMkLst>
          <pc:docMk/>
          <pc:sldMk cId="2269123822" sldId="1143"/>
        </pc:sldMkLst>
      </pc:sldChg>
      <pc:sldChg chg="modSp add del mod">
        <pc:chgData name="Pavel Skopal" userId="69c89bff-eb36-402e-af06-99216f10c2a5" providerId="ADAL" clId="{C255D8C2-0249-4DCB-B1AD-C042EB1C6026}" dt="2024-04-20T13:46:18.293" v="1769" actId="2696"/>
        <pc:sldMkLst>
          <pc:docMk/>
          <pc:sldMk cId="2757178626" sldId="1143"/>
        </pc:sldMkLst>
        <pc:spChg chg="mod">
          <ac:chgData name="Pavel Skopal" userId="69c89bff-eb36-402e-af06-99216f10c2a5" providerId="ADAL" clId="{C255D8C2-0249-4DCB-B1AD-C042EB1C6026}" dt="2024-04-20T13:45:35.943" v="1768" actId="20577"/>
          <ac:spMkLst>
            <pc:docMk/>
            <pc:sldMk cId="2757178626" sldId="1143"/>
            <ac:spMk id="3" creationId="{00000000-0000-0000-0000-000000000000}"/>
          </ac:spMkLst>
        </pc:spChg>
      </pc:sldChg>
      <pc:sldChg chg="modSp add del">
        <pc:chgData name="Pavel Skopal" userId="69c89bff-eb36-402e-af06-99216f10c2a5" providerId="ADAL" clId="{C255D8C2-0249-4DCB-B1AD-C042EB1C6026}" dt="2024-04-27T19:32:10.573" v="3698" actId="2696"/>
        <pc:sldMkLst>
          <pc:docMk/>
          <pc:sldMk cId="3380928630" sldId="1144"/>
        </pc:sldMkLst>
        <pc:spChg chg="mod">
          <ac:chgData name="Pavel Skopal" userId="69c89bff-eb36-402e-af06-99216f10c2a5" providerId="ADAL" clId="{C255D8C2-0249-4DCB-B1AD-C042EB1C6026}" dt="2024-04-21T20:20:07.874" v="2187"/>
          <ac:spMkLst>
            <pc:docMk/>
            <pc:sldMk cId="3380928630" sldId="1144"/>
            <ac:spMk id="2" creationId="{00000000-0000-0000-0000-000000000000}"/>
          </ac:spMkLst>
        </pc:spChg>
      </pc:sldChg>
      <pc:sldChg chg="add del ord">
        <pc:chgData name="Pavel Skopal" userId="69c89bff-eb36-402e-af06-99216f10c2a5" providerId="ADAL" clId="{C255D8C2-0249-4DCB-B1AD-C042EB1C6026}" dt="2024-04-20T13:52:58.342" v="1792" actId="2696"/>
        <pc:sldMkLst>
          <pc:docMk/>
          <pc:sldMk cId="3396358774" sldId="1144"/>
        </pc:sldMkLst>
      </pc:sldChg>
      <pc:sldChg chg="addSp delSp modSp new del mod setBg delDesignElem">
        <pc:chgData name="Pavel Skopal" userId="69c89bff-eb36-402e-af06-99216f10c2a5" providerId="ADAL" clId="{C255D8C2-0249-4DCB-B1AD-C042EB1C6026}" dt="2024-04-27T19:31:09.054" v="3696" actId="2696"/>
        <pc:sldMkLst>
          <pc:docMk/>
          <pc:sldMk cId="3480361427" sldId="1145"/>
        </pc:sldMkLst>
        <pc:spChg chg="mod">
          <ac:chgData name="Pavel Skopal" userId="69c89bff-eb36-402e-af06-99216f10c2a5" providerId="ADAL" clId="{C255D8C2-0249-4DCB-B1AD-C042EB1C6026}" dt="2024-04-20T09:15:56.075" v="173" actId="20577"/>
          <ac:spMkLst>
            <pc:docMk/>
            <pc:sldMk cId="3480361427" sldId="1145"/>
            <ac:spMk id="2" creationId="{929511C8-1B19-D607-83D4-822CD3155BDE}"/>
          </ac:spMkLst>
        </pc:spChg>
        <pc:spChg chg="del">
          <ac:chgData name="Pavel Skopal" userId="69c89bff-eb36-402e-af06-99216f10c2a5" providerId="ADAL" clId="{C255D8C2-0249-4DCB-B1AD-C042EB1C6026}" dt="2024-04-20T09:15:23.367" v="162"/>
          <ac:spMkLst>
            <pc:docMk/>
            <pc:sldMk cId="3480361427" sldId="1145"/>
            <ac:spMk id="3" creationId="{C187A344-7430-03B5-77A2-ABDC4ECFCA07}"/>
          </ac:spMkLst>
        </pc:spChg>
        <pc:spChg chg="add">
          <ac:chgData name="Pavel Skopal" userId="69c89bff-eb36-402e-af06-99216f10c2a5" providerId="ADAL" clId="{C255D8C2-0249-4DCB-B1AD-C042EB1C6026}" dt="2024-04-20T09:15:32.267" v="165" actId="26606"/>
          <ac:spMkLst>
            <pc:docMk/>
            <pc:sldMk cId="3480361427" sldId="1145"/>
            <ac:spMk id="9" creationId="{E2814B26-CD75-6DC4-3A33-76AD005008BC}"/>
          </ac:spMkLst>
        </pc:spChg>
        <pc:spChg chg="add del">
          <ac:chgData name="Pavel Skopal" userId="69c89bff-eb36-402e-af06-99216f10c2a5" providerId="ADAL" clId="{C255D8C2-0249-4DCB-B1AD-C042EB1C6026}" dt="2024-04-21T19:29:00.878" v="2123"/>
          <ac:spMkLst>
            <pc:docMk/>
            <pc:sldMk cId="3480361427" sldId="1145"/>
            <ac:spMk id="12" creationId="{6515FC82-3453-4CBE-8895-4CCFF339529E}"/>
          </ac:spMkLst>
        </pc:spChg>
        <pc:spChg chg="add del">
          <ac:chgData name="Pavel Skopal" userId="69c89bff-eb36-402e-af06-99216f10c2a5" providerId="ADAL" clId="{C255D8C2-0249-4DCB-B1AD-C042EB1C6026}" dt="2024-04-21T19:29:00.878" v="2123"/>
          <ac:spMkLst>
            <pc:docMk/>
            <pc:sldMk cId="3480361427" sldId="1145"/>
            <ac:spMk id="14" creationId="{C5FD847B-65C0-4027-8DFC-70CB424514F8}"/>
          </ac:spMkLst>
        </pc:spChg>
        <pc:picChg chg="add mod">
          <ac:chgData name="Pavel Skopal" userId="69c89bff-eb36-402e-af06-99216f10c2a5" providerId="ADAL" clId="{C255D8C2-0249-4DCB-B1AD-C042EB1C6026}" dt="2024-04-22T06:48:35.540" v="3258" actId="14100"/>
          <ac:picMkLst>
            <pc:docMk/>
            <pc:sldMk cId="3480361427" sldId="1145"/>
            <ac:picMk id="5" creationId="{5F0C3E33-7884-44B7-49D6-16E8D35C64B1}"/>
          </ac:picMkLst>
        </pc:picChg>
      </pc:sldChg>
      <pc:sldChg chg="modSp new mod ord modAnim">
        <pc:chgData name="Pavel Skopal" userId="69c89bff-eb36-402e-af06-99216f10c2a5" providerId="ADAL" clId="{C255D8C2-0249-4DCB-B1AD-C042EB1C6026}" dt="2024-04-22T10:14:01.569" v="3600" actId="113"/>
        <pc:sldMkLst>
          <pc:docMk/>
          <pc:sldMk cId="1889552217" sldId="1146"/>
        </pc:sldMkLst>
        <pc:spChg chg="mod">
          <ac:chgData name="Pavel Skopal" userId="69c89bff-eb36-402e-af06-99216f10c2a5" providerId="ADAL" clId="{C255D8C2-0249-4DCB-B1AD-C042EB1C6026}" dt="2024-04-20T10:51:29.703" v="1003" actId="1076"/>
          <ac:spMkLst>
            <pc:docMk/>
            <pc:sldMk cId="1889552217" sldId="1146"/>
            <ac:spMk id="2" creationId="{E3FFF158-68D7-0BB2-864D-6EA59B0EEB0D}"/>
          </ac:spMkLst>
        </pc:spChg>
        <pc:spChg chg="mod">
          <ac:chgData name="Pavel Skopal" userId="69c89bff-eb36-402e-af06-99216f10c2a5" providerId="ADAL" clId="{C255D8C2-0249-4DCB-B1AD-C042EB1C6026}" dt="2024-04-22T10:14:01.569" v="3600" actId="113"/>
          <ac:spMkLst>
            <pc:docMk/>
            <pc:sldMk cId="1889552217" sldId="1146"/>
            <ac:spMk id="3" creationId="{5F769D3E-5E08-FAB6-7CA8-275915036AB0}"/>
          </ac:spMkLst>
        </pc:spChg>
      </pc:sldChg>
      <pc:sldChg chg="modSp add del mod modShow">
        <pc:chgData name="Pavel Skopal" userId="69c89bff-eb36-402e-af06-99216f10c2a5" providerId="ADAL" clId="{C255D8C2-0249-4DCB-B1AD-C042EB1C6026}" dt="2024-04-27T19:31:09.054" v="3696" actId="2696"/>
        <pc:sldMkLst>
          <pc:docMk/>
          <pc:sldMk cId="1166753411" sldId="1147"/>
        </pc:sldMkLst>
        <pc:spChg chg="mod">
          <ac:chgData name="Pavel Skopal" userId="69c89bff-eb36-402e-af06-99216f10c2a5" providerId="ADAL" clId="{C255D8C2-0249-4DCB-B1AD-C042EB1C6026}" dt="2024-04-21T20:20:07.874" v="2187"/>
          <ac:spMkLst>
            <pc:docMk/>
            <pc:sldMk cId="1166753411" sldId="1147"/>
            <ac:spMk id="2" creationId="{59BD7D1D-062D-E5EA-E93E-C62D3364BB68}"/>
          </ac:spMkLst>
        </pc:spChg>
      </pc:sldChg>
      <pc:sldChg chg="modSp add del mod modShow">
        <pc:chgData name="Pavel Skopal" userId="69c89bff-eb36-402e-af06-99216f10c2a5" providerId="ADAL" clId="{C255D8C2-0249-4DCB-B1AD-C042EB1C6026}" dt="2024-04-27T19:31:09.054" v="3696" actId="2696"/>
        <pc:sldMkLst>
          <pc:docMk/>
          <pc:sldMk cId="830640935" sldId="1148"/>
        </pc:sldMkLst>
        <pc:spChg chg="mod">
          <ac:chgData name="Pavel Skopal" userId="69c89bff-eb36-402e-af06-99216f10c2a5" providerId="ADAL" clId="{C255D8C2-0249-4DCB-B1AD-C042EB1C6026}" dt="2024-04-21T20:20:07.874" v="2187"/>
          <ac:spMkLst>
            <pc:docMk/>
            <pc:sldMk cId="830640935" sldId="1148"/>
            <ac:spMk id="2" creationId="{D0A38C03-8A6A-D7DB-6267-1E0AB32D3626}"/>
          </ac:spMkLst>
        </pc:spChg>
        <pc:spChg chg="mod">
          <ac:chgData name="Pavel Skopal" userId="69c89bff-eb36-402e-af06-99216f10c2a5" providerId="ADAL" clId="{C255D8C2-0249-4DCB-B1AD-C042EB1C6026}" dt="2024-04-22T06:47:53.853" v="3256" actId="14100"/>
          <ac:spMkLst>
            <pc:docMk/>
            <pc:sldMk cId="830640935" sldId="1148"/>
            <ac:spMk id="3" creationId="{880020AC-DFD6-A8E4-764B-003D7155C8C2}"/>
          </ac:spMkLst>
        </pc:spChg>
      </pc:sldChg>
      <pc:sldChg chg="addSp delSp modSp new mod ord setBg setClrOvrMap delDesignElem modNotesTx">
        <pc:chgData name="Pavel Skopal" userId="69c89bff-eb36-402e-af06-99216f10c2a5" providerId="ADAL" clId="{C255D8C2-0249-4DCB-B1AD-C042EB1C6026}" dt="2024-04-22T09:33:22.608" v="3528" actId="20577"/>
        <pc:sldMkLst>
          <pc:docMk/>
          <pc:sldMk cId="3078655494" sldId="1149"/>
        </pc:sldMkLst>
        <pc:spChg chg="mod">
          <ac:chgData name="Pavel Skopal" userId="69c89bff-eb36-402e-af06-99216f10c2a5" providerId="ADAL" clId="{C255D8C2-0249-4DCB-B1AD-C042EB1C6026}" dt="2024-04-21T20:20:29.028" v="2216" actId="20577"/>
          <ac:spMkLst>
            <pc:docMk/>
            <pc:sldMk cId="3078655494" sldId="1149"/>
            <ac:spMk id="2" creationId="{5E70B3E7-4452-2106-1598-CC6E7CAFD7B6}"/>
          </ac:spMkLst>
        </pc:spChg>
        <pc:spChg chg="mod">
          <ac:chgData name="Pavel Skopal" userId="69c89bff-eb36-402e-af06-99216f10c2a5" providerId="ADAL" clId="{C255D8C2-0249-4DCB-B1AD-C042EB1C6026}" dt="2024-04-22T09:33:22.608" v="3528" actId="20577"/>
          <ac:spMkLst>
            <pc:docMk/>
            <pc:sldMk cId="3078655494" sldId="1149"/>
            <ac:spMk id="3" creationId="{28C7949C-6FE3-91E5-DA88-63BE4A6143C2}"/>
          </ac:spMkLst>
        </pc:spChg>
        <pc:spChg chg="add">
          <ac:chgData name="Pavel Skopal" userId="69c89bff-eb36-402e-af06-99216f10c2a5" providerId="ADAL" clId="{C255D8C2-0249-4DCB-B1AD-C042EB1C6026}" dt="2024-04-21T20:20:23.656" v="2211" actId="26606"/>
          <ac:spMkLst>
            <pc:docMk/>
            <pc:sldMk cId="3078655494" sldId="1149"/>
            <ac:spMk id="5" creationId="{C33976D1-3430-450C-A978-87A9A6E8E71F}"/>
          </ac:spMkLst>
        </pc:spChg>
        <pc:spChg chg="add del">
          <ac:chgData name="Pavel Skopal" userId="69c89bff-eb36-402e-af06-99216f10c2a5" providerId="ADAL" clId="{C255D8C2-0249-4DCB-B1AD-C042EB1C6026}" dt="2024-04-21T20:20:07.874" v="2187"/>
          <ac:spMkLst>
            <pc:docMk/>
            <pc:sldMk cId="3078655494" sldId="1149"/>
            <ac:spMk id="8" creationId="{FB403EBD-907E-4D59-98D4-A72CD1063C62}"/>
          </ac:spMkLst>
        </pc:spChg>
        <pc:spChg chg="add">
          <ac:chgData name="Pavel Skopal" userId="69c89bff-eb36-402e-af06-99216f10c2a5" providerId="ADAL" clId="{C255D8C2-0249-4DCB-B1AD-C042EB1C6026}" dt="2024-04-21T20:20:23.656" v="2211" actId="26606"/>
          <ac:spMkLst>
            <pc:docMk/>
            <pc:sldMk cId="3078655494" sldId="1149"/>
            <ac:spMk id="10" creationId="{7D6AAC78-7D86-415A-ADC1-2B474807960C}"/>
          </ac:spMkLst>
        </pc:spChg>
        <pc:spChg chg="add">
          <ac:chgData name="Pavel Skopal" userId="69c89bff-eb36-402e-af06-99216f10c2a5" providerId="ADAL" clId="{C255D8C2-0249-4DCB-B1AD-C042EB1C6026}" dt="2024-04-21T20:20:23.656" v="2211" actId="26606"/>
          <ac:spMkLst>
            <pc:docMk/>
            <pc:sldMk cId="3078655494" sldId="1149"/>
            <ac:spMk id="12" creationId="{F2A658D9-F185-44F1-BA33-D50320D1D078}"/>
          </ac:spMkLst>
        </pc:spChg>
      </pc:sldChg>
      <pc:sldChg chg="modSp new del mod modNotesTx">
        <pc:chgData name="Pavel Skopal" userId="69c89bff-eb36-402e-af06-99216f10c2a5" providerId="ADAL" clId="{C255D8C2-0249-4DCB-B1AD-C042EB1C6026}" dt="2024-04-27T19:31:09.054" v="3696" actId="2696"/>
        <pc:sldMkLst>
          <pc:docMk/>
          <pc:sldMk cId="3354060122" sldId="1150"/>
        </pc:sldMkLst>
        <pc:spChg chg="mod">
          <ac:chgData name="Pavel Skopal" userId="69c89bff-eb36-402e-af06-99216f10c2a5" providerId="ADAL" clId="{C255D8C2-0249-4DCB-B1AD-C042EB1C6026}" dt="2024-04-21T20:20:07.874" v="2187"/>
          <ac:spMkLst>
            <pc:docMk/>
            <pc:sldMk cId="3354060122" sldId="1150"/>
            <ac:spMk id="2" creationId="{3F6D40EE-7CBC-5E7B-C17E-A1ACD2AC08FD}"/>
          </ac:spMkLst>
        </pc:spChg>
        <pc:spChg chg="mod">
          <ac:chgData name="Pavel Skopal" userId="69c89bff-eb36-402e-af06-99216f10c2a5" providerId="ADAL" clId="{C255D8C2-0249-4DCB-B1AD-C042EB1C6026}" dt="2024-04-22T07:19:22.854" v="3269" actId="20577"/>
          <ac:spMkLst>
            <pc:docMk/>
            <pc:sldMk cId="3354060122" sldId="1150"/>
            <ac:spMk id="3" creationId="{C814FB7A-8AF4-AB77-ADDC-E69FB27ED911}"/>
          </ac:spMkLst>
        </pc:spChg>
      </pc:sldChg>
      <pc:sldChg chg="modSp new mod">
        <pc:chgData name="Pavel Skopal" userId="69c89bff-eb36-402e-af06-99216f10c2a5" providerId="ADAL" clId="{C255D8C2-0249-4DCB-B1AD-C042EB1C6026}" dt="2024-04-22T10:18:17.556" v="3642" actId="20577"/>
        <pc:sldMkLst>
          <pc:docMk/>
          <pc:sldMk cId="663838752" sldId="1151"/>
        </pc:sldMkLst>
        <pc:spChg chg="mod">
          <ac:chgData name="Pavel Skopal" userId="69c89bff-eb36-402e-af06-99216f10c2a5" providerId="ADAL" clId="{C255D8C2-0249-4DCB-B1AD-C042EB1C6026}" dt="2024-04-20T11:58:07.468" v="1421" actId="1076"/>
          <ac:spMkLst>
            <pc:docMk/>
            <pc:sldMk cId="663838752" sldId="1151"/>
            <ac:spMk id="2" creationId="{0CA4F93F-2851-EF0E-28FC-EDFD97F4E806}"/>
          </ac:spMkLst>
        </pc:spChg>
        <pc:spChg chg="mod">
          <ac:chgData name="Pavel Skopal" userId="69c89bff-eb36-402e-af06-99216f10c2a5" providerId="ADAL" clId="{C255D8C2-0249-4DCB-B1AD-C042EB1C6026}" dt="2024-04-22T10:18:17.556" v="3642" actId="20577"/>
          <ac:spMkLst>
            <pc:docMk/>
            <pc:sldMk cId="663838752" sldId="1151"/>
            <ac:spMk id="3" creationId="{25156E20-2927-1EE7-101B-4E983EDFDE55}"/>
          </ac:spMkLst>
        </pc:spChg>
      </pc:sldChg>
      <pc:sldChg chg="modSp new">
        <pc:chgData name="Pavel Skopal" userId="69c89bff-eb36-402e-af06-99216f10c2a5" providerId="ADAL" clId="{C255D8C2-0249-4DCB-B1AD-C042EB1C6026}" dt="2024-04-21T20:20:07.874" v="2187"/>
        <pc:sldMkLst>
          <pc:docMk/>
          <pc:sldMk cId="1187424780" sldId="1152"/>
        </pc:sldMkLst>
        <pc:spChg chg="mod">
          <ac:chgData name="Pavel Skopal" userId="69c89bff-eb36-402e-af06-99216f10c2a5" providerId="ADAL" clId="{C255D8C2-0249-4DCB-B1AD-C042EB1C6026}" dt="2024-04-21T20:20:07.874" v="2187"/>
          <ac:spMkLst>
            <pc:docMk/>
            <pc:sldMk cId="1187424780" sldId="1152"/>
            <ac:spMk id="2" creationId="{3517E6F1-DFB8-34A9-CF56-B4BBE4469210}"/>
          </ac:spMkLst>
        </pc:spChg>
        <pc:spChg chg="mod">
          <ac:chgData name="Pavel Skopal" userId="69c89bff-eb36-402e-af06-99216f10c2a5" providerId="ADAL" clId="{C255D8C2-0249-4DCB-B1AD-C042EB1C6026}" dt="2024-04-21T20:20:07.874" v="2187"/>
          <ac:spMkLst>
            <pc:docMk/>
            <pc:sldMk cId="1187424780" sldId="1152"/>
            <ac:spMk id="3" creationId="{322BB01C-DBD0-77A1-D253-8CDE6B8A0B50}"/>
          </ac:spMkLst>
        </pc:spChg>
      </pc:sldChg>
      <pc:sldChg chg="modSp new add del mod">
        <pc:chgData name="Pavel Skopal" userId="69c89bff-eb36-402e-af06-99216f10c2a5" providerId="ADAL" clId="{C255D8C2-0249-4DCB-B1AD-C042EB1C6026}" dt="2024-04-27T19:34:01.661" v="3700"/>
        <pc:sldMkLst>
          <pc:docMk/>
          <pc:sldMk cId="4132379745" sldId="1153"/>
        </pc:sldMkLst>
        <pc:spChg chg="mod">
          <ac:chgData name="Pavel Skopal" userId="69c89bff-eb36-402e-af06-99216f10c2a5" providerId="ADAL" clId="{C255D8C2-0249-4DCB-B1AD-C042EB1C6026}" dt="2024-04-20T12:33:50.908" v="1553" actId="27636"/>
          <ac:spMkLst>
            <pc:docMk/>
            <pc:sldMk cId="4132379745" sldId="1153"/>
            <ac:spMk id="2" creationId="{AA8F3D77-9534-D9D9-EA2B-0D98F3AD5D19}"/>
          </ac:spMkLst>
        </pc:spChg>
        <pc:spChg chg="mod">
          <ac:chgData name="Pavel Skopal" userId="69c89bff-eb36-402e-af06-99216f10c2a5" providerId="ADAL" clId="{C255D8C2-0249-4DCB-B1AD-C042EB1C6026}" dt="2024-04-20T12:33:53.533" v="1555" actId="27636"/>
          <ac:spMkLst>
            <pc:docMk/>
            <pc:sldMk cId="4132379745" sldId="1153"/>
            <ac:spMk id="3" creationId="{0F0762CA-ACF7-C1AF-FCEA-2AA4F8A581C0}"/>
          </ac:spMkLst>
        </pc:spChg>
      </pc:sldChg>
      <pc:sldChg chg="modSp new">
        <pc:chgData name="Pavel Skopal" userId="69c89bff-eb36-402e-af06-99216f10c2a5" providerId="ADAL" clId="{C255D8C2-0249-4DCB-B1AD-C042EB1C6026}" dt="2024-04-21T20:20:07.874" v="2187"/>
        <pc:sldMkLst>
          <pc:docMk/>
          <pc:sldMk cId="2202256841" sldId="1154"/>
        </pc:sldMkLst>
        <pc:spChg chg="mod">
          <ac:chgData name="Pavel Skopal" userId="69c89bff-eb36-402e-af06-99216f10c2a5" providerId="ADAL" clId="{C255D8C2-0249-4DCB-B1AD-C042EB1C6026}" dt="2024-04-21T20:20:07.874" v="2187"/>
          <ac:spMkLst>
            <pc:docMk/>
            <pc:sldMk cId="2202256841" sldId="1154"/>
            <ac:spMk id="2" creationId="{6076F571-1EB4-C006-B800-F734736A2446}"/>
          </ac:spMkLst>
        </pc:spChg>
        <pc:spChg chg="mod">
          <ac:chgData name="Pavel Skopal" userId="69c89bff-eb36-402e-af06-99216f10c2a5" providerId="ADAL" clId="{C255D8C2-0249-4DCB-B1AD-C042EB1C6026}" dt="2024-04-21T20:20:07.874" v="2187"/>
          <ac:spMkLst>
            <pc:docMk/>
            <pc:sldMk cId="2202256841" sldId="1154"/>
            <ac:spMk id="3" creationId="{8D991406-C3AD-0F1A-F1F2-20F94E2AABE6}"/>
          </ac:spMkLst>
        </pc:spChg>
      </pc:sldChg>
      <pc:sldChg chg="modSp new del">
        <pc:chgData name="Pavel Skopal" userId="69c89bff-eb36-402e-af06-99216f10c2a5" providerId="ADAL" clId="{C255D8C2-0249-4DCB-B1AD-C042EB1C6026}" dt="2024-04-27T19:32:10.573" v="3698" actId="2696"/>
        <pc:sldMkLst>
          <pc:docMk/>
          <pc:sldMk cId="1652334601" sldId="1155"/>
        </pc:sldMkLst>
        <pc:spChg chg="mod">
          <ac:chgData name="Pavel Skopal" userId="69c89bff-eb36-402e-af06-99216f10c2a5" providerId="ADAL" clId="{C255D8C2-0249-4DCB-B1AD-C042EB1C6026}" dt="2024-04-21T20:20:07.874" v="2187"/>
          <ac:spMkLst>
            <pc:docMk/>
            <pc:sldMk cId="1652334601" sldId="1155"/>
            <ac:spMk id="2" creationId="{47DEED94-BEC5-0E83-FCF8-7AE29BD85709}"/>
          </ac:spMkLst>
        </pc:spChg>
        <pc:spChg chg="mod">
          <ac:chgData name="Pavel Skopal" userId="69c89bff-eb36-402e-af06-99216f10c2a5" providerId="ADAL" clId="{C255D8C2-0249-4DCB-B1AD-C042EB1C6026}" dt="2024-04-21T20:20:07.874" v="2187"/>
          <ac:spMkLst>
            <pc:docMk/>
            <pc:sldMk cId="1652334601" sldId="1155"/>
            <ac:spMk id="3" creationId="{530777B2-73A3-255B-52EB-06AA8CEEB2D1}"/>
          </ac:spMkLst>
        </pc:spChg>
      </pc:sldChg>
      <pc:sldChg chg="modSp new del">
        <pc:chgData name="Pavel Skopal" userId="69c89bff-eb36-402e-af06-99216f10c2a5" providerId="ADAL" clId="{C255D8C2-0249-4DCB-B1AD-C042EB1C6026}" dt="2024-04-27T19:32:10.573" v="3698" actId="2696"/>
        <pc:sldMkLst>
          <pc:docMk/>
          <pc:sldMk cId="3722881721" sldId="1156"/>
        </pc:sldMkLst>
        <pc:spChg chg="mod">
          <ac:chgData name="Pavel Skopal" userId="69c89bff-eb36-402e-af06-99216f10c2a5" providerId="ADAL" clId="{C255D8C2-0249-4DCB-B1AD-C042EB1C6026}" dt="2024-04-21T20:20:07.874" v="2187"/>
          <ac:spMkLst>
            <pc:docMk/>
            <pc:sldMk cId="3722881721" sldId="1156"/>
            <ac:spMk id="2" creationId="{4BB46B8C-8C59-FC3C-0B20-51D1351918DA}"/>
          </ac:spMkLst>
        </pc:spChg>
        <pc:spChg chg="mod">
          <ac:chgData name="Pavel Skopal" userId="69c89bff-eb36-402e-af06-99216f10c2a5" providerId="ADAL" clId="{C255D8C2-0249-4DCB-B1AD-C042EB1C6026}" dt="2024-04-21T20:20:07.874" v="2187"/>
          <ac:spMkLst>
            <pc:docMk/>
            <pc:sldMk cId="3722881721" sldId="1156"/>
            <ac:spMk id="3" creationId="{305E4D8A-9931-F6D1-E545-98D2B3401B45}"/>
          </ac:spMkLst>
        </pc:spChg>
      </pc:sldChg>
      <pc:sldChg chg="modSp new del">
        <pc:chgData name="Pavel Skopal" userId="69c89bff-eb36-402e-af06-99216f10c2a5" providerId="ADAL" clId="{C255D8C2-0249-4DCB-B1AD-C042EB1C6026}" dt="2024-04-27T19:32:10.573" v="3698" actId="2696"/>
        <pc:sldMkLst>
          <pc:docMk/>
          <pc:sldMk cId="2066639174" sldId="1157"/>
        </pc:sldMkLst>
        <pc:spChg chg="mod">
          <ac:chgData name="Pavel Skopal" userId="69c89bff-eb36-402e-af06-99216f10c2a5" providerId="ADAL" clId="{C255D8C2-0249-4DCB-B1AD-C042EB1C6026}" dt="2024-04-21T20:20:07.874" v="2187"/>
          <ac:spMkLst>
            <pc:docMk/>
            <pc:sldMk cId="2066639174" sldId="1157"/>
            <ac:spMk id="2" creationId="{430187D2-7C72-DE47-E597-ACA65CE3E65A}"/>
          </ac:spMkLst>
        </pc:spChg>
        <pc:spChg chg="mod">
          <ac:chgData name="Pavel Skopal" userId="69c89bff-eb36-402e-af06-99216f10c2a5" providerId="ADAL" clId="{C255D8C2-0249-4DCB-B1AD-C042EB1C6026}" dt="2024-04-21T20:20:07.874" v="2187"/>
          <ac:spMkLst>
            <pc:docMk/>
            <pc:sldMk cId="2066639174" sldId="1157"/>
            <ac:spMk id="3" creationId="{1BF6851B-19AD-A1E7-F472-05FBE95F85C9}"/>
          </ac:spMkLst>
        </pc:spChg>
      </pc:sldChg>
      <pc:sldChg chg="modSp add del mod">
        <pc:chgData name="Pavel Skopal" userId="69c89bff-eb36-402e-af06-99216f10c2a5" providerId="ADAL" clId="{C255D8C2-0249-4DCB-B1AD-C042EB1C6026}" dt="2024-04-27T19:32:10.573" v="3698" actId="2696"/>
        <pc:sldMkLst>
          <pc:docMk/>
          <pc:sldMk cId="1050858711" sldId="1158"/>
        </pc:sldMkLst>
        <pc:spChg chg="mod">
          <ac:chgData name="Pavel Skopal" userId="69c89bff-eb36-402e-af06-99216f10c2a5" providerId="ADAL" clId="{C255D8C2-0249-4DCB-B1AD-C042EB1C6026}" dt="2024-04-21T20:20:07.874" v="2187"/>
          <ac:spMkLst>
            <pc:docMk/>
            <pc:sldMk cId="1050858711" sldId="1158"/>
            <ac:spMk id="2" creationId="{00000000-0000-0000-0000-000000000000}"/>
          </ac:spMkLst>
        </pc:spChg>
        <pc:spChg chg="mod">
          <ac:chgData name="Pavel Skopal" userId="69c89bff-eb36-402e-af06-99216f10c2a5" providerId="ADAL" clId="{C255D8C2-0249-4DCB-B1AD-C042EB1C6026}" dt="2024-04-21T20:20:07.874" v="2187"/>
          <ac:spMkLst>
            <pc:docMk/>
            <pc:sldMk cId="1050858711" sldId="1158"/>
            <ac:spMk id="3" creationId="{00000000-0000-0000-0000-000000000000}"/>
          </ac:spMkLst>
        </pc:spChg>
      </pc:sldChg>
      <pc:sldChg chg="add del">
        <pc:chgData name="Pavel Skopal" userId="69c89bff-eb36-402e-af06-99216f10c2a5" providerId="ADAL" clId="{C255D8C2-0249-4DCB-B1AD-C042EB1C6026}" dt="2024-04-27T19:32:10.573" v="3698" actId="2696"/>
        <pc:sldMkLst>
          <pc:docMk/>
          <pc:sldMk cId="550785823" sldId="1159"/>
        </pc:sldMkLst>
      </pc:sldChg>
      <pc:sldChg chg="add del">
        <pc:chgData name="Pavel Skopal" userId="69c89bff-eb36-402e-af06-99216f10c2a5" providerId="ADAL" clId="{C255D8C2-0249-4DCB-B1AD-C042EB1C6026}" dt="2024-04-20T14:06:02.635" v="2068" actId="2696"/>
        <pc:sldMkLst>
          <pc:docMk/>
          <pc:sldMk cId="3841132771" sldId="1159"/>
        </pc:sldMkLst>
      </pc:sldChg>
      <pc:sldChg chg="modSp add del">
        <pc:chgData name="Pavel Skopal" userId="69c89bff-eb36-402e-af06-99216f10c2a5" providerId="ADAL" clId="{C255D8C2-0249-4DCB-B1AD-C042EB1C6026}" dt="2024-04-27T19:32:10.573" v="3698" actId="2696"/>
        <pc:sldMkLst>
          <pc:docMk/>
          <pc:sldMk cId="1159455616" sldId="1160"/>
        </pc:sldMkLst>
        <pc:spChg chg="mod">
          <ac:chgData name="Pavel Skopal" userId="69c89bff-eb36-402e-af06-99216f10c2a5" providerId="ADAL" clId="{C255D8C2-0249-4DCB-B1AD-C042EB1C6026}" dt="2024-04-21T20:20:07.874" v="2187"/>
          <ac:spMkLst>
            <pc:docMk/>
            <pc:sldMk cId="1159455616" sldId="1160"/>
            <ac:spMk id="2" creationId="{00000000-0000-0000-0000-000000000000}"/>
          </ac:spMkLst>
        </pc:spChg>
        <pc:spChg chg="mod">
          <ac:chgData name="Pavel Skopal" userId="69c89bff-eb36-402e-af06-99216f10c2a5" providerId="ADAL" clId="{C255D8C2-0249-4DCB-B1AD-C042EB1C6026}" dt="2024-04-21T20:20:07.874" v="2187"/>
          <ac:spMkLst>
            <pc:docMk/>
            <pc:sldMk cId="1159455616" sldId="1160"/>
            <ac:spMk id="3" creationId="{00000000-0000-0000-0000-000000000000}"/>
          </ac:spMkLst>
        </pc:spChg>
      </pc:sldChg>
      <pc:sldChg chg="add del">
        <pc:chgData name="Pavel Skopal" userId="69c89bff-eb36-402e-af06-99216f10c2a5" providerId="ADAL" clId="{C255D8C2-0249-4DCB-B1AD-C042EB1C6026}" dt="2024-04-27T19:32:10.573" v="3698" actId="2696"/>
        <pc:sldMkLst>
          <pc:docMk/>
          <pc:sldMk cId="2463834429" sldId="1161"/>
        </pc:sldMkLst>
      </pc:sldChg>
      <pc:sldChg chg="addSp delSp modSp new mod setBg modClrScheme delDesignElem chgLayout modNotesTx">
        <pc:chgData name="Pavel Skopal" userId="69c89bff-eb36-402e-af06-99216f10c2a5" providerId="ADAL" clId="{C255D8C2-0249-4DCB-B1AD-C042EB1C6026}" dt="2024-04-22T09:35:01.869" v="3599" actId="20577"/>
        <pc:sldMkLst>
          <pc:docMk/>
          <pc:sldMk cId="21435056" sldId="1162"/>
        </pc:sldMkLst>
        <pc:spChg chg="mod ord">
          <ac:chgData name="Pavel Skopal" userId="69c89bff-eb36-402e-af06-99216f10c2a5" providerId="ADAL" clId="{C255D8C2-0249-4DCB-B1AD-C042EB1C6026}" dt="2024-04-21T20:22:14.085" v="2238" actId="26606"/>
          <ac:spMkLst>
            <pc:docMk/>
            <pc:sldMk cId="21435056" sldId="1162"/>
            <ac:spMk id="2" creationId="{E6AB18F5-9ED4-9F51-4F2B-35F5F1380C05}"/>
          </ac:spMkLst>
        </pc:spChg>
        <pc:spChg chg="del">
          <ac:chgData name="Pavel Skopal" userId="69c89bff-eb36-402e-af06-99216f10c2a5" providerId="ADAL" clId="{C255D8C2-0249-4DCB-B1AD-C042EB1C6026}" dt="2024-04-21T20:19:38.991" v="2174" actId="22"/>
          <ac:spMkLst>
            <pc:docMk/>
            <pc:sldMk cId="21435056" sldId="1162"/>
            <ac:spMk id="3" creationId="{D7D998A7-A8BC-D8AF-4201-793C55BBC46F}"/>
          </ac:spMkLst>
        </pc:spChg>
        <pc:spChg chg="add mod ord">
          <ac:chgData name="Pavel Skopal" userId="69c89bff-eb36-402e-af06-99216f10c2a5" providerId="ADAL" clId="{C255D8C2-0249-4DCB-B1AD-C042EB1C6026}" dt="2024-04-21T20:37:36.581" v="2840" actId="20577"/>
          <ac:spMkLst>
            <pc:docMk/>
            <pc:sldMk cId="21435056" sldId="1162"/>
            <ac:spMk id="6" creationId="{13E9DCDD-1E81-72E4-5070-4B9287420F0D}"/>
          </ac:spMkLst>
        </pc:spChg>
        <pc:spChg chg="add del">
          <ac:chgData name="Pavel Skopal" userId="69c89bff-eb36-402e-af06-99216f10c2a5" providerId="ADAL" clId="{C255D8C2-0249-4DCB-B1AD-C042EB1C6026}" dt="2024-04-21T20:22:09.809" v="2237" actId="700"/>
          <ac:spMkLst>
            <pc:docMk/>
            <pc:sldMk cId="21435056" sldId="1162"/>
            <ac:spMk id="10" creationId="{EC7FF834-B204-4967-8D47-8BB36EAF0EF5}"/>
          </ac:spMkLst>
        </pc:spChg>
        <pc:spChg chg="add">
          <ac:chgData name="Pavel Skopal" userId="69c89bff-eb36-402e-af06-99216f10c2a5" providerId="ADAL" clId="{C255D8C2-0249-4DCB-B1AD-C042EB1C6026}" dt="2024-04-21T20:22:14.085" v="2238" actId="26606"/>
          <ac:spMkLst>
            <pc:docMk/>
            <pc:sldMk cId="21435056" sldId="1162"/>
            <ac:spMk id="11" creationId="{6515FC82-3453-4CBE-8895-4CCFF339529E}"/>
          </ac:spMkLst>
        </pc:spChg>
        <pc:spChg chg="add del">
          <ac:chgData name="Pavel Skopal" userId="69c89bff-eb36-402e-af06-99216f10c2a5" providerId="ADAL" clId="{C255D8C2-0249-4DCB-B1AD-C042EB1C6026}" dt="2024-04-21T20:22:09.809" v="2237" actId="700"/>
          <ac:spMkLst>
            <pc:docMk/>
            <pc:sldMk cId="21435056" sldId="1162"/>
            <ac:spMk id="12" creationId="{F780A22D-61EA-43E3-BD94-3E39CF902160}"/>
          </ac:spMkLst>
        </pc:spChg>
        <pc:spChg chg="add">
          <ac:chgData name="Pavel Skopal" userId="69c89bff-eb36-402e-af06-99216f10c2a5" providerId="ADAL" clId="{C255D8C2-0249-4DCB-B1AD-C042EB1C6026}" dt="2024-04-21T20:22:14.085" v="2238" actId="26606"/>
          <ac:spMkLst>
            <pc:docMk/>
            <pc:sldMk cId="21435056" sldId="1162"/>
            <ac:spMk id="13" creationId="{C5FD847B-65C0-4027-8DFC-70CB424514F8}"/>
          </ac:spMkLst>
        </pc:spChg>
        <pc:picChg chg="add mod ord">
          <ac:chgData name="Pavel Skopal" userId="69c89bff-eb36-402e-af06-99216f10c2a5" providerId="ADAL" clId="{C255D8C2-0249-4DCB-B1AD-C042EB1C6026}" dt="2024-04-21T20:22:14.085" v="2238" actId="26606"/>
          <ac:picMkLst>
            <pc:docMk/>
            <pc:sldMk cId="21435056" sldId="1162"/>
            <ac:picMk id="5" creationId="{FDC796E3-8760-1877-2BFD-FD972D4D8869}"/>
          </ac:picMkLst>
        </pc:picChg>
      </pc:sldChg>
      <pc:sldChg chg="modSp mod delDesignElem modNotesTx">
        <pc:chgData name="Pavel Skopal" userId="69c89bff-eb36-402e-af06-99216f10c2a5" providerId="ADAL" clId="{C255D8C2-0249-4DCB-B1AD-C042EB1C6026}" dt="2024-04-21T20:54:02.555" v="3112"/>
        <pc:sldMkLst>
          <pc:docMk/>
          <pc:sldMk cId="1991442591" sldId="1163"/>
        </pc:sldMkLst>
        <pc:spChg chg="mod">
          <ac:chgData name="Pavel Skopal" userId="69c89bff-eb36-402e-af06-99216f10c2a5" providerId="ADAL" clId="{C255D8C2-0249-4DCB-B1AD-C042EB1C6026}" dt="2024-04-21T20:20:45.379" v="2219" actId="20577"/>
          <ac:spMkLst>
            <pc:docMk/>
            <pc:sldMk cId="1991442591" sldId="1163"/>
            <ac:spMk id="2" creationId="{5E70B3E7-4452-2106-1598-CC6E7CAFD7B6}"/>
          </ac:spMkLst>
        </pc:spChg>
        <pc:spChg chg="mod">
          <ac:chgData name="Pavel Skopal" userId="69c89bff-eb36-402e-af06-99216f10c2a5" providerId="ADAL" clId="{C255D8C2-0249-4DCB-B1AD-C042EB1C6026}" dt="2024-04-21T20:20:48.714" v="2220" actId="20577"/>
          <ac:spMkLst>
            <pc:docMk/>
            <pc:sldMk cId="1991442591" sldId="1163"/>
            <ac:spMk id="3" creationId="{28C7949C-6FE3-91E5-DA88-63BE4A6143C2}"/>
          </ac:spMkLst>
        </pc:spChg>
      </pc:sldChg>
      <pc:sldChg chg="addSp delSp modSp mod setBg modClrScheme delDesignElem chgLayout modNotesTx">
        <pc:chgData name="Pavel Skopal" userId="69c89bff-eb36-402e-af06-99216f10c2a5" providerId="ADAL" clId="{C255D8C2-0249-4DCB-B1AD-C042EB1C6026}" dt="2024-04-21T20:48:46.245" v="2938" actId="20577"/>
        <pc:sldMkLst>
          <pc:docMk/>
          <pc:sldMk cId="1281518631" sldId="1164"/>
        </pc:sldMkLst>
        <pc:spChg chg="mod ord">
          <ac:chgData name="Pavel Skopal" userId="69c89bff-eb36-402e-af06-99216f10c2a5" providerId="ADAL" clId="{C255D8C2-0249-4DCB-B1AD-C042EB1C6026}" dt="2024-04-21T20:29:44.028" v="2519" actId="26606"/>
          <ac:spMkLst>
            <pc:docMk/>
            <pc:sldMk cId="1281518631" sldId="1164"/>
            <ac:spMk id="2" creationId="{E6AB18F5-9ED4-9F51-4F2B-35F5F1380C05}"/>
          </ac:spMkLst>
        </pc:spChg>
        <pc:spChg chg="add del mod">
          <ac:chgData name="Pavel Skopal" userId="69c89bff-eb36-402e-af06-99216f10c2a5" providerId="ADAL" clId="{C255D8C2-0249-4DCB-B1AD-C042EB1C6026}" dt="2024-04-21T20:21:36.256" v="2234" actId="26606"/>
          <ac:spMkLst>
            <pc:docMk/>
            <pc:sldMk cId="1281518631" sldId="1164"/>
            <ac:spMk id="7" creationId="{3E856B8E-E4D5-E5D8-690E-49F21D1091AA}"/>
          </ac:spMkLst>
        </pc:spChg>
        <pc:spChg chg="add mod ord">
          <ac:chgData name="Pavel Skopal" userId="69c89bff-eb36-402e-af06-99216f10c2a5" providerId="ADAL" clId="{C255D8C2-0249-4DCB-B1AD-C042EB1C6026}" dt="2024-04-21T20:29:56.106" v="2563" actId="20577"/>
          <ac:spMkLst>
            <pc:docMk/>
            <pc:sldMk cId="1281518631" sldId="1164"/>
            <ac:spMk id="8" creationId="{DB6D50D6-B250-8901-C8B8-C45F3EA47512}"/>
          </ac:spMkLst>
        </pc:spChg>
        <pc:spChg chg="add del">
          <ac:chgData name="Pavel Skopal" userId="69c89bff-eb36-402e-af06-99216f10c2a5" providerId="ADAL" clId="{C255D8C2-0249-4DCB-B1AD-C042EB1C6026}" dt="2024-04-21T20:29:38.885" v="2518" actId="700"/>
          <ac:spMkLst>
            <pc:docMk/>
            <pc:sldMk cId="1281518631" sldId="1164"/>
            <ac:spMk id="12" creationId="{EC7FF834-B204-4967-8D47-8BB36EAF0EF5}"/>
          </ac:spMkLst>
        </pc:spChg>
        <pc:spChg chg="add">
          <ac:chgData name="Pavel Skopal" userId="69c89bff-eb36-402e-af06-99216f10c2a5" providerId="ADAL" clId="{C255D8C2-0249-4DCB-B1AD-C042EB1C6026}" dt="2024-04-21T20:29:44.028" v="2519" actId="26606"/>
          <ac:spMkLst>
            <pc:docMk/>
            <pc:sldMk cId="1281518631" sldId="1164"/>
            <ac:spMk id="13" creationId="{A99FE660-E3DF-47E7-962D-66C6F6CE0D81}"/>
          </ac:spMkLst>
        </pc:spChg>
        <pc:spChg chg="add del">
          <ac:chgData name="Pavel Skopal" userId="69c89bff-eb36-402e-af06-99216f10c2a5" providerId="ADAL" clId="{C255D8C2-0249-4DCB-B1AD-C042EB1C6026}" dt="2024-04-21T20:29:38.885" v="2518" actId="700"/>
          <ac:spMkLst>
            <pc:docMk/>
            <pc:sldMk cId="1281518631" sldId="1164"/>
            <ac:spMk id="14" creationId="{F780A22D-61EA-43E3-BD94-3E39CF902160}"/>
          </ac:spMkLst>
        </pc:spChg>
        <pc:spChg chg="add">
          <ac:chgData name="Pavel Skopal" userId="69c89bff-eb36-402e-af06-99216f10c2a5" providerId="ADAL" clId="{C255D8C2-0249-4DCB-B1AD-C042EB1C6026}" dt="2024-04-21T20:29:44.028" v="2519" actId="26606"/>
          <ac:spMkLst>
            <pc:docMk/>
            <pc:sldMk cId="1281518631" sldId="1164"/>
            <ac:spMk id="15" creationId="{38C29FEE-8E8F-43D5-AD23-EB4060B4D943}"/>
          </ac:spMkLst>
        </pc:spChg>
        <pc:picChg chg="add mod ord">
          <ac:chgData name="Pavel Skopal" userId="69c89bff-eb36-402e-af06-99216f10c2a5" providerId="ADAL" clId="{C255D8C2-0249-4DCB-B1AD-C042EB1C6026}" dt="2024-04-21T20:29:44.028" v="2519" actId="26606"/>
          <ac:picMkLst>
            <pc:docMk/>
            <pc:sldMk cId="1281518631" sldId="1164"/>
            <ac:picMk id="4" creationId="{D4F14FD8-5068-DB39-5307-6AD4CDD5F460}"/>
          </ac:picMkLst>
        </pc:picChg>
        <pc:picChg chg="del">
          <ac:chgData name="Pavel Skopal" userId="69c89bff-eb36-402e-af06-99216f10c2a5" providerId="ADAL" clId="{C255D8C2-0249-4DCB-B1AD-C042EB1C6026}" dt="2024-04-21T20:21:28.447" v="2233" actId="21"/>
          <ac:picMkLst>
            <pc:docMk/>
            <pc:sldMk cId="1281518631" sldId="1164"/>
            <ac:picMk id="5" creationId="{FDC796E3-8760-1877-2BFD-FD972D4D8869}"/>
          </ac:picMkLst>
        </pc:picChg>
      </pc:sldChg>
      <pc:sldChg chg="add del">
        <pc:chgData name="Pavel Skopal" userId="69c89bff-eb36-402e-af06-99216f10c2a5" providerId="ADAL" clId="{C255D8C2-0249-4DCB-B1AD-C042EB1C6026}" dt="2024-04-27T19:31:09.054" v="3696" actId="2696"/>
        <pc:sldMkLst>
          <pc:docMk/>
          <pc:sldMk cId="2639549488" sldId="1165"/>
        </pc:sldMkLst>
      </pc:sldChg>
      <pc:sldChg chg="addSp delSp modSp new del mod setBg">
        <pc:chgData name="Pavel Skopal" userId="69c89bff-eb36-402e-af06-99216f10c2a5" providerId="ADAL" clId="{C255D8C2-0249-4DCB-B1AD-C042EB1C6026}" dt="2024-04-27T19:31:09.054" v="3696" actId="2696"/>
        <pc:sldMkLst>
          <pc:docMk/>
          <pc:sldMk cId="4137755561" sldId="1166"/>
        </pc:sldMkLst>
        <pc:spChg chg="mod">
          <ac:chgData name="Pavel Skopal" userId="69c89bff-eb36-402e-af06-99216f10c2a5" providerId="ADAL" clId="{C255D8C2-0249-4DCB-B1AD-C042EB1C6026}" dt="2024-04-21T21:13:01.133" v="3213" actId="26606"/>
          <ac:spMkLst>
            <pc:docMk/>
            <pc:sldMk cId="4137755561" sldId="1166"/>
            <ac:spMk id="2" creationId="{FE883745-0C99-9235-3F46-BC313BD6EFBE}"/>
          </ac:spMkLst>
        </pc:spChg>
        <pc:spChg chg="del">
          <ac:chgData name="Pavel Skopal" userId="69c89bff-eb36-402e-af06-99216f10c2a5" providerId="ADAL" clId="{C255D8C2-0249-4DCB-B1AD-C042EB1C6026}" dt="2024-04-21T21:12:51.710" v="3206" actId="22"/>
          <ac:spMkLst>
            <pc:docMk/>
            <pc:sldMk cId="4137755561" sldId="1166"/>
            <ac:spMk id="3" creationId="{3931BD2F-AD62-04E5-69BD-1D95800A3744}"/>
          </ac:spMkLst>
        </pc:spChg>
        <pc:spChg chg="add mod">
          <ac:chgData name="Pavel Skopal" userId="69c89bff-eb36-402e-af06-99216f10c2a5" providerId="ADAL" clId="{C255D8C2-0249-4DCB-B1AD-C042EB1C6026}" dt="2024-04-21T21:14:15.430" v="3219" actId="6549"/>
          <ac:spMkLst>
            <pc:docMk/>
            <pc:sldMk cId="4137755561" sldId="1166"/>
            <ac:spMk id="9" creationId="{C916ADCC-1DD8-A0F4-D34F-A807840226E9}"/>
          </ac:spMkLst>
        </pc:spChg>
        <pc:spChg chg="add">
          <ac:chgData name="Pavel Skopal" userId="69c89bff-eb36-402e-af06-99216f10c2a5" providerId="ADAL" clId="{C255D8C2-0249-4DCB-B1AD-C042EB1C6026}" dt="2024-04-21T21:13:01.133" v="3213" actId="26606"/>
          <ac:spMkLst>
            <pc:docMk/>
            <pc:sldMk cId="4137755561" sldId="1166"/>
            <ac:spMk id="12" creationId="{A99FE660-E3DF-47E7-962D-66C6F6CE0D81}"/>
          </ac:spMkLst>
        </pc:spChg>
        <pc:spChg chg="add">
          <ac:chgData name="Pavel Skopal" userId="69c89bff-eb36-402e-af06-99216f10c2a5" providerId="ADAL" clId="{C255D8C2-0249-4DCB-B1AD-C042EB1C6026}" dt="2024-04-21T21:13:01.133" v="3213" actId="26606"/>
          <ac:spMkLst>
            <pc:docMk/>
            <pc:sldMk cId="4137755561" sldId="1166"/>
            <ac:spMk id="14" creationId="{38C29FEE-8E8F-43D5-AD23-EB4060B4D943}"/>
          </ac:spMkLst>
        </pc:spChg>
        <pc:picChg chg="add mod ord">
          <ac:chgData name="Pavel Skopal" userId="69c89bff-eb36-402e-af06-99216f10c2a5" providerId="ADAL" clId="{C255D8C2-0249-4DCB-B1AD-C042EB1C6026}" dt="2024-04-21T21:13:01.133" v="3213" actId="26606"/>
          <ac:picMkLst>
            <pc:docMk/>
            <pc:sldMk cId="4137755561" sldId="1166"/>
            <ac:picMk id="5" creationId="{7A9188A2-8FAC-035A-C4AC-817940BFAD77}"/>
          </ac:picMkLst>
        </pc:picChg>
      </pc:sldChg>
      <pc:sldChg chg="addSp delSp modSp new del mod setBg">
        <pc:chgData name="Pavel Skopal" userId="69c89bff-eb36-402e-af06-99216f10c2a5" providerId="ADAL" clId="{C255D8C2-0249-4DCB-B1AD-C042EB1C6026}" dt="2024-04-27T19:31:09.054" v="3696" actId="2696"/>
        <pc:sldMkLst>
          <pc:docMk/>
          <pc:sldMk cId="3672940957" sldId="1167"/>
        </pc:sldMkLst>
        <pc:spChg chg="mod">
          <ac:chgData name="Pavel Skopal" userId="69c89bff-eb36-402e-af06-99216f10c2a5" providerId="ADAL" clId="{C255D8C2-0249-4DCB-B1AD-C042EB1C6026}" dt="2024-04-21T21:15:12.871" v="3237" actId="20577"/>
          <ac:spMkLst>
            <pc:docMk/>
            <pc:sldMk cId="3672940957" sldId="1167"/>
            <ac:spMk id="2" creationId="{498EFC56-5EFF-DF7D-AC57-A332BE014A2D}"/>
          </ac:spMkLst>
        </pc:spChg>
        <pc:spChg chg="del">
          <ac:chgData name="Pavel Skopal" userId="69c89bff-eb36-402e-af06-99216f10c2a5" providerId="ADAL" clId="{C255D8C2-0249-4DCB-B1AD-C042EB1C6026}" dt="2024-04-21T21:14:52.688" v="3221" actId="22"/>
          <ac:spMkLst>
            <pc:docMk/>
            <pc:sldMk cId="3672940957" sldId="1167"/>
            <ac:spMk id="3" creationId="{4ECF95E9-64A4-5732-701F-D0BDF4CCCCA3}"/>
          </ac:spMkLst>
        </pc:spChg>
        <pc:spChg chg="add mod">
          <ac:chgData name="Pavel Skopal" userId="69c89bff-eb36-402e-af06-99216f10c2a5" providerId="ADAL" clId="{C255D8C2-0249-4DCB-B1AD-C042EB1C6026}" dt="2024-04-21T21:15:45.196" v="3238"/>
          <ac:spMkLst>
            <pc:docMk/>
            <pc:sldMk cId="3672940957" sldId="1167"/>
            <ac:spMk id="9" creationId="{96595294-E6CE-298B-BCEF-883B36CD5066}"/>
          </ac:spMkLst>
        </pc:spChg>
        <pc:spChg chg="add">
          <ac:chgData name="Pavel Skopal" userId="69c89bff-eb36-402e-af06-99216f10c2a5" providerId="ADAL" clId="{C255D8C2-0249-4DCB-B1AD-C042EB1C6026}" dt="2024-04-21T21:14:56.090" v="3222" actId="26606"/>
          <ac:spMkLst>
            <pc:docMk/>
            <pc:sldMk cId="3672940957" sldId="1167"/>
            <ac:spMk id="12" creationId="{A99FE660-E3DF-47E7-962D-66C6F6CE0D81}"/>
          </ac:spMkLst>
        </pc:spChg>
        <pc:spChg chg="add">
          <ac:chgData name="Pavel Skopal" userId="69c89bff-eb36-402e-af06-99216f10c2a5" providerId="ADAL" clId="{C255D8C2-0249-4DCB-B1AD-C042EB1C6026}" dt="2024-04-21T21:14:56.090" v="3222" actId="26606"/>
          <ac:spMkLst>
            <pc:docMk/>
            <pc:sldMk cId="3672940957" sldId="1167"/>
            <ac:spMk id="14" creationId="{38C29FEE-8E8F-43D5-AD23-EB4060B4D943}"/>
          </ac:spMkLst>
        </pc:spChg>
        <pc:picChg chg="add mod ord">
          <ac:chgData name="Pavel Skopal" userId="69c89bff-eb36-402e-af06-99216f10c2a5" providerId="ADAL" clId="{C255D8C2-0249-4DCB-B1AD-C042EB1C6026}" dt="2024-04-21T21:14:56.090" v="3222" actId="26606"/>
          <ac:picMkLst>
            <pc:docMk/>
            <pc:sldMk cId="3672940957" sldId="1167"/>
            <ac:picMk id="5" creationId="{53EDCC90-BB8B-1933-A5B8-51D6017D0A6E}"/>
          </ac:picMkLst>
        </pc:picChg>
      </pc:sldChg>
      <pc:sldChg chg="addSp delSp modSp new del mod setBg modNotesTx">
        <pc:chgData name="Pavel Skopal" userId="69c89bff-eb36-402e-af06-99216f10c2a5" providerId="ADAL" clId="{C255D8C2-0249-4DCB-B1AD-C042EB1C6026}" dt="2024-04-27T19:31:09.054" v="3696" actId="2696"/>
        <pc:sldMkLst>
          <pc:docMk/>
          <pc:sldMk cId="3814842619" sldId="1168"/>
        </pc:sldMkLst>
        <pc:spChg chg="mod">
          <ac:chgData name="Pavel Skopal" userId="69c89bff-eb36-402e-af06-99216f10c2a5" providerId="ADAL" clId="{C255D8C2-0249-4DCB-B1AD-C042EB1C6026}" dt="2024-04-22T06:42:03.291" v="3251" actId="20577"/>
          <ac:spMkLst>
            <pc:docMk/>
            <pc:sldMk cId="3814842619" sldId="1168"/>
            <ac:spMk id="2" creationId="{E88ED043-2D30-A095-BA25-D5673EE98F22}"/>
          </ac:spMkLst>
        </pc:spChg>
        <pc:spChg chg="del">
          <ac:chgData name="Pavel Skopal" userId="69c89bff-eb36-402e-af06-99216f10c2a5" providerId="ADAL" clId="{C255D8C2-0249-4DCB-B1AD-C042EB1C6026}" dt="2024-04-22T06:41:55.438" v="3242" actId="22"/>
          <ac:spMkLst>
            <pc:docMk/>
            <pc:sldMk cId="3814842619" sldId="1168"/>
            <ac:spMk id="3" creationId="{C2022F7A-D5F8-6974-32EA-682A2795A6F9}"/>
          </ac:spMkLst>
        </pc:spChg>
        <pc:spChg chg="add">
          <ac:chgData name="Pavel Skopal" userId="69c89bff-eb36-402e-af06-99216f10c2a5" providerId="ADAL" clId="{C255D8C2-0249-4DCB-B1AD-C042EB1C6026}" dt="2024-04-22T06:42:00.025" v="3243" actId="26606"/>
          <ac:spMkLst>
            <pc:docMk/>
            <pc:sldMk cId="3814842619" sldId="1168"/>
            <ac:spMk id="10" creationId="{322F38BC-D98D-4D85-8CF7-BA70EEDEDD2A}"/>
          </ac:spMkLst>
        </pc:spChg>
        <pc:spChg chg="add">
          <ac:chgData name="Pavel Skopal" userId="69c89bff-eb36-402e-af06-99216f10c2a5" providerId="ADAL" clId="{C255D8C2-0249-4DCB-B1AD-C042EB1C6026}" dt="2024-04-22T06:42:00.025" v="3243" actId="26606"/>
          <ac:spMkLst>
            <pc:docMk/>
            <pc:sldMk cId="3814842619" sldId="1168"/>
            <ac:spMk id="12" creationId="{B501A2F0-90BE-4D86-9A8A-4390413F74F8}"/>
          </ac:spMkLst>
        </pc:spChg>
        <pc:spChg chg="add">
          <ac:chgData name="Pavel Skopal" userId="69c89bff-eb36-402e-af06-99216f10c2a5" providerId="ADAL" clId="{C255D8C2-0249-4DCB-B1AD-C042EB1C6026}" dt="2024-04-22T06:42:00.025" v="3243" actId="26606"/>
          <ac:spMkLst>
            <pc:docMk/>
            <pc:sldMk cId="3814842619" sldId="1168"/>
            <ac:spMk id="14" creationId="{80F5EB4E-25CD-44CC-AF95-30C9253422EF}"/>
          </ac:spMkLst>
        </pc:spChg>
        <pc:picChg chg="add mod ord">
          <ac:chgData name="Pavel Skopal" userId="69c89bff-eb36-402e-af06-99216f10c2a5" providerId="ADAL" clId="{C255D8C2-0249-4DCB-B1AD-C042EB1C6026}" dt="2024-04-22T06:42:00.025" v="3243" actId="26606"/>
          <ac:picMkLst>
            <pc:docMk/>
            <pc:sldMk cId="3814842619" sldId="1168"/>
            <ac:picMk id="5" creationId="{A490C785-965B-8225-5DD6-C5C0FD37C77E}"/>
          </ac:picMkLst>
        </pc:picChg>
      </pc:sldChg>
      <pc:sldChg chg="modSp new del mod">
        <pc:chgData name="Pavel Skopal" userId="69c89bff-eb36-402e-af06-99216f10c2a5" providerId="ADAL" clId="{C255D8C2-0249-4DCB-B1AD-C042EB1C6026}" dt="2024-04-27T19:31:09.054" v="3696" actId="2696"/>
        <pc:sldMkLst>
          <pc:docMk/>
          <pc:sldMk cId="3367172103" sldId="1169"/>
        </pc:sldMkLst>
        <pc:spChg chg="mod">
          <ac:chgData name="Pavel Skopal" userId="69c89bff-eb36-402e-af06-99216f10c2a5" providerId="ADAL" clId="{C255D8C2-0249-4DCB-B1AD-C042EB1C6026}" dt="2024-04-22T07:07:00.480" v="3266" actId="20577"/>
          <ac:spMkLst>
            <pc:docMk/>
            <pc:sldMk cId="3367172103" sldId="1169"/>
            <ac:spMk id="3" creationId="{6F85D165-1C22-A9A6-2AC5-4F8A57A84CA6}"/>
          </ac:spMkLst>
        </pc:spChg>
      </pc:sldChg>
      <pc:sldChg chg="delSp add del setBg delDesignElem">
        <pc:chgData name="Pavel Skopal" userId="69c89bff-eb36-402e-af06-99216f10c2a5" providerId="ADAL" clId="{C255D8C2-0249-4DCB-B1AD-C042EB1C6026}" dt="2024-04-27T09:57:17.803" v="3686" actId="2696"/>
        <pc:sldMkLst>
          <pc:docMk/>
          <pc:sldMk cId="2367711908" sldId="1170"/>
        </pc:sldMkLst>
        <pc:spChg chg="del">
          <ac:chgData name="Pavel Skopal" userId="69c89bff-eb36-402e-af06-99216f10c2a5" providerId="ADAL" clId="{C255D8C2-0249-4DCB-B1AD-C042EB1C6026}" dt="2024-04-27T09:57:13.436" v="3685"/>
          <ac:spMkLst>
            <pc:docMk/>
            <pc:sldMk cId="2367711908" sldId="1170"/>
            <ac:spMk id="5" creationId="{C33976D1-3430-450C-A978-87A9A6E8E71F}"/>
          </ac:spMkLst>
        </pc:spChg>
        <pc:spChg chg="del">
          <ac:chgData name="Pavel Skopal" userId="69c89bff-eb36-402e-af06-99216f10c2a5" providerId="ADAL" clId="{C255D8C2-0249-4DCB-B1AD-C042EB1C6026}" dt="2024-04-27T09:57:13.436" v="3685"/>
          <ac:spMkLst>
            <pc:docMk/>
            <pc:sldMk cId="2367711908" sldId="1170"/>
            <ac:spMk id="10" creationId="{7D6AAC78-7D86-415A-ADC1-2B474807960C}"/>
          </ac:spMkLst>
        </pc:spChg>
        <pc:spChg chg="del">
          <ac:chgData name="Pavel Skopal" userId="69c89bff-eb36-402e-af06-99216f10c2a5" providerId="ADAL" clId="{C255D8C2-0249-4DCB-B1AD-C042EB1C6026}" dt="2024-04-27T09:57:13.436" v="3685"/>
          <ac:spMkLst>
            <pc:docMk/>
            <pc:sldMk cId="2367711908" sldId="1170"/>
            <ac:spMk id="12" creationId="{F2A658D9-F185-44F1-BA33-D50320D1D078}"/>
          </ac:spMkLst>
        </pc:spChg>
      </pc:sldChg>
      <pc:sldChg chg="delSp add del setBg delDesignElem modNotesTx">
        <pc:chgData name="Pavel Skopal" userId="69c89bff-eb36-402e-af06-99216f10c2a5" providerId="ADAL" clId="{C255D8C2-0249-4DCB-B1AD-C042EB1C6026}" dt="2024-04-27T10:14:11.526" v="3695" actId="2696"/>
        <pc:sldMkLst>
          <pc:docMk/>
          <pc:sldMk cId="2567636994" sldId="1170"/>
        </pc:sldMkLst>
        <pc:spChg chg="del">
          <ac:chgData name="Pavel Skopal" userId="69c89bff-eb36-402e-af06-99216f10c2a5" providerId="ADAL" clId="{C255D8C2-0249-4DCB-B1AD-C042EB1C6026}" dt="2024-04-27T09:57:41.182" v="3690"/>
          <ac:spMkLst>
            <pc:docMk/>
            <pc:sldMk cId="2567636994" sldId="1170"/>
            <ac:spMk id="5" creationId="{C33976D1-3430-450C-A978-87A9A6E8E71F}"/>
          </ac:spMkLst>
        </pc:spChg>
        <pc:spChg chg="del">
          <ac:chgData name="Pavel Skopal" userId="69c89bff-eb36-402e-af06-99216f10c2a5" providerId="ADAL" clId="{C255D8C2-0249-4DCB-B1AD-C042EB1C6026}" dt="2024-04-27T09:57:41.182" v="3690"/>
          <ac:spMkLst>
            <pc:docMk/>
            <pc:sldMk cId="2567636994" sldId="1170"/>
            <ac:spMk id="10" creationId="{7D6AAC78-7D86-415A-ADC1-2B474807960C}"/>
          </ac:spMkLst>
        </pc:spChg>
        <pc:spChg chg="del">
          <ac:chgData name="Pavel Skopal" userId="69c89bff-eb36-402e-af06-99216f10c2a5" providerId="ADAL" clId="{C255D8C2-0249-4DCB-B1AD-C042EB1C6026}" dt="2024-04-27T09:57:41.182" v="3690"/>
          <ac:spMkLst>
            <pc:docMk/>
            <pc:sldMk cId="2567636994" sldId="1170"/>
            <ac:spMk id="12" creationId="{F2A658D9-F185-44F1-BA33-D50320D1D078}"/>
          </ac:spMkLst>
        </pc:spChg>
      </pc:sldChg>
      <pc:sldChg chg="delSp add del setBg delDesignElem modNotesTx">
        <pc:chgData name="Pavel Skopal" userId="69c89bff-eb36-402e-af06-99216f10c2a5" providerId="ADAL" clId="{C255D8C2-0249-4DCB-B1AD-C042EB1C6026}" dt="2024-04-27T10:14:11.526" v="3695" actId="2696"/>
        <pc:sldMkLst>
          <pc:docMk/>
          <pc:sldMk cId="431739823" sldId="1171"/>
        </pc:sldMkLst>
        <pc:spChg chg="del">
          <ac:chgData name="Pavel Skopal" userId="69c89bff-eb36-402e-af06-99216f10c2a5" providerId="ADAL" clId="{C255D8C2-0249-4DCB-B1AD-C042EB1C6026}" dt="2024-04-27T09:57:41.182" v="3690"/>
          <ac:spMkLst>
            <pc:docMk/>
            <pc:sldMk cId="431739823" sldId="1171"/>
            <ac:spMk id="11" creationId="{6515FC82-3453-4CBE-8895-4CCFF339529E}"/>
          </ac:spMkLst>
        </pc:spChg>
        <pc:spChg chg="del">
          <ac:chgData name="Pavel Skopal" userId="69c89bff-eb36-402e-af06-99216f10c2a5" providerId="ADAL" clId="{C255D8C2-0249-4DCB-B1AD-C042EB1C6026}" dt="2024-04-27T09:57:41.182" v="3690"/>
          <ac:spMkLst>
            <pc:docMk/>
            <pc:sldMk cId="431739823" sldId="1171"/>
            <ac:spMk id="13" creationId="{C5FD847B-65C0-4027-8DFC-70CB424514F8}"/>
          </ac:spMkLst>
        </pc:spChg>
      </pc:sldChg>
      <pc:sldChg chg="delSp add del setBg delDesignElem modNotesTx">
        <pc:chgData name="Pavel Skopal" userId="69c89bff-eb36-402e-af06-99216f10c2a5" providerId="ADAL" clId="{C255D8C2-0249-4DCB-B1AD-C042EB1C6026}" dt="2024-04-27T10:14:11.526" v="3695" actId="2696"/>
        <pc:sldMkLst>
          <pc:docMk/>
          <pc:sldMk cId="2204496241" sldId="1172"/>
        </pc:sldMkLst>
        <pc:spChg chg="del">
          <ac:chgData name="Pavel Skopal" userId="69c89bff-eb36-402e-af06-99216f10c2a5" providerId="ADAL" clId="{C255D8C2-0249-4DCB-B1AD-C042EB1C6026}" dt="2024-04-27T09:57:41.182" v="3690"/>
          <ac:spMkLst>
            <pc:docMk/>
            <pc:sldMk cId="2204496241" sldId="1172"/>
            <ac:spMk id="13" creationId="{A99FE660-E3DF-47E7-962D-66C6F6CE0D81}"/>
          </ac:spMkLst>
        </pc:spChg>
        <pc:spChg chg="del">
          <ac:chgData name="Pavel Skopal" userId="69c89bff-eb36-402e-af06-99216f10c2a5" providerId="ADAL" clId="{C255D8C2-0249-4DCB-B1AD-C042EB1C6026}" dt="2024-04-27T09:57:41.182" v="3690"/>
          <ac:spMkLst>
            <pc:docMk/>
            <pc:sldMk cId="2204496241" sldId="1172"/>
            <ac:spMk id="15" creationId="{38C29FEE-8E8F-43D5-AD23-EB4060B4D943}"/>
          </ac:spMkLst>
        </pc:spChg>
      </pc:sldChg>
      <pc:sldChg chg="add del modNotesTx">
        <pc:chgData name="Pavel Skopal" userId="69c89bff-eb36-402e-af06-99216f10c2a5" providerId="ADAL" clId="{C255D8C2-0249-4DCB-B1AD-C042EB1C6026}" dt="2024-04-27T10:14:11.526" v="3695" actId="2696"/>
        <pc:sldMkLst>
          <pc:docMk/>
          <pc:sldMk cId="2756617914" sldId="1173"/>
        </pc:sldMkLst>
      </pc:sldChg>
      <pc:sldChg chg="add del">
        <pc:chgData name="Pavel Skopal" userId="69c89bff-eb36-402e-af06-99216f10c2a5" providerId="ADAL" clId="{C255D8C2-0249-4DCB-B1AD-C042EB1C6026}" dt="2024-04-27T10:14:11.526" v="3695" actId="2696"/>
        <pc:sldMkLst>
          <pc:docMk/>
          <pc:sldMk cId="1858767848" sldId="1174"/>
        </pc:sldMkLst>
      </pc:sldChg>
      <pc:sldChg chg="add del">
        <pc:chgData name="Pavel Skopal" userId="69c89bff-eb36-402e-af06-99216f10c2a5" providerId="ADAL" clId="{C255D8C2-0249-4DCB-B1AD-C042EB1C6026}" dt="2024-04-27T10:14:11.526" v="3695" actId="2696"/>
        <pc:sldMkLst>
          <pc:docMk/>
          <pc:sldMk cId="3631116661" sldId="1175"/>
        </pc:sldMkLst>
      </pc:sldChg>
    </pc:docChg>
  </pc:docChgLst>
  <pc:docChgLst>
    <pc:chgData name="Pavel Skopal" userId="69c89bff-eb36-402e-af06-99216f10c2a5" providerId="ADAL" clId="{35C97CAF-B976-423A-8A94-E57A38EC29B3}"/>
    <pc:docChg chg="undo custSel addSld delSld modSld sldOrd modShowInfo">
      <pc:chgData name="Pavel Skopal" userId="69c89bff-eb36-402e-af06-99216f10c2a5" providerId="ADAL" clId="{35C97CAF-B976-423A-8A94-E57A38EC29B3}" dt="2024-02-20T10:04:13.973" v="3559" actId="14734"/>
      <pc:docMkLst>
        <pc:docMk/>
      </pc:docMkLst>
      <pc:sldChg chg="modSp mod">
        <pc:chgData name="Pavel Skopal" userId="69c89bff-eb36-402e-af06-99216f10c2a5" providerId="ADAL" clId="{35C97CAF-B976-423A-8A94-E57A38EC29B3}" dt="2024-02-16T17:05:20.008" v="337" actId="14100"/>
        <pc:sldMkLst>
          <pc:docMk/>
          <pc:sldMk cId="2600138649" sldId="256"/>
        </pc:sldMkLst>
        <pc:spChg chg="mod">
          <ac:chgData name="Pavel Skopal" userId="69c89bff-eb36-402e-af06-99216f10c2a5" providerId="ADAL" clId="{35C97CAF-B976-423A-8A94-E57A38EC29B3}" dt="2024-02-16T17:05:20.008" v="337" actId="14100"/>
          <ac:spMkLst>
            <pc:docMk/>
            <pc:sldMk cId="2600138649" sldId="256"/>
            <ac:spMk id="2" creationId="{2619C7C0-6EA0-AAEB-2286-ED76FE1C25CA}"/>
          </ac:spMkLst>
        </pc:spChg>
      </pc:sldChg>
      <pc:sldChg chg="del">
        <pc:chgData name="Pavel Skopal" userId="69c89bff-eb36-402e-af06-99216f10c2a5" providerId="ADAL" clId="{35C97CAF-B976-423A-8A94-E57A38EC29B3}" dt="2024-02-12T10:56:24.890" v="2" actId="2696"/>
        <pc:sldMkLst>
          <pc:docMk/>
          <pc:sldMk cId="3222737437" sldId="257"/>
        </pc:sldMkLst>
      </pc:sldChg>
      <pc:sldChg chg="modSp mod modNotesTx">
        <pc:chgData name="Pavel Skopal" userId="69c89bff-eb36-402e-af06-99216f10c2a5" providerId="ADAL" clId="{35C97CAF-B976-423A-8A94-E57A38EC29B3}" dt="2024-02-19T10:46:43.394" v="3138" actId="20577"/>
        <pc:sldMkLst>
          <pc:docMk/>
          <pc:sldMk cId="3980354797" sldId="258"/>
        </pc:sldMkLst>
        <pc:spChg chg="mod">
          <ac:chgData name="Pavel Skopal" userId="69c89bff-eb36-402e-af06-99216f10c2a5" providerId="ADAL" clId="{35C97CAF-B976-423A-8A94-E57A38EC29B3}" dt="2024-02-17T08:12:04.934" v="1529" actId="20577"/>
          <ac:spMkLst>
            <pc:docMk/>
            <pc:sldMk cId="3980354797" sldId="258"/>
            <ac:spMk id="2" creationId="{AC8BC34C-1E48-C4CC-C1FD-66D38ABF7B83}"/>
          </ac:spMkLst>
        </pc:spChg>
        <pc:spChg chg="mod">
          <ac:chgData name="Pavel Skopal" userId="69c89bff-eb36-402e-af06-99216f10c2a5" providerId="ADAL" clId="{35C97CAF-B976-423A-8A94-E57A38EC29B3}" dt="2024-02-19T10:46:43.394" v="3138" actId="20577"/>
          <ac:spMkLst>
            <pc:docMk/>
            <pc:sldMk cId="3980354797" sldId="258"/>
            <ac:spMk id="3" creationId="{0D9313E6-0ED3-A8B6-3399-7A00BF9DE76F}"/>
          </ac:spMkLst>
        </pc:spChg>
      </pc:sldChg>
      <pc:sldChg chg="del">
        <pc:chgData name="Pavel Skopal" userId="69c89bff-eb36-402e-af06-99216f10c2a5" providerId="ADAL" clId="{35C97CAF-B976-423A-8A94-E57A38EC29B3}" dt="2024-02-12T10:56:30.404" v="3" actId="2696"/>
        <pc:sldMkLst>
          <pc:docMk/>
          <pc:sldMk cId="441644901" sldId="259"/>
        </pc:sldMkLst>
      </pc:sldChg>
      <pc:sldChg chg="new del">
        <pc:chgData name="Pavel Skopal" userId="69c89bff-eb36-402e-af06-99216f10c2a5" providerId="ADAL" clId="{35C97CAF-B976-423A-8A94-E57A38EC29B3}" dt="2024-02-17T08:21:51.269" v="1648" actId="2696"/>
        <pc:sldMkLst>
          <pc:docMk/>
          <pc:sldMk cId="1276131810" sldId="259"/>
        </pc:sldMkLst>
      </pc:sldChg>
      <pc:sldChg chg="del">
        <pc:chgData name="Pavel Skopal" userId="69c89bff-eb36-402e-af06-99216f10c2a5" providerId="ADAL" clId="{35C97CAF-B976-423A-8A94-E57A38EC29B3}" dt="2024-02-12T10:56:30.404" v="3" actId="2696"/>
        <pc:sldMkLst>
          <pc:docMk/>
          <pc:sldMk cId="2942976895" sldId="260"/>
        </pc:sldMkLst>
      </pc:sldChg>
      <pc:sldChg chg="del">
        <pc:chgData name="Pavel Skopal" userId="69c89bff-eb36-402e-af06-99216f10c2a5" providerId="ADAL" clId="{35C97CAF-B976-423A-8A94-E57A38EC29B3}" dt="2024-02-12T10:56:30.404" v="3" actId="2696"/>
        <pc:sldMkLst>
          <pc:docMk/>
          <pc:sldMk cId="1319161002" sldId="261"/>
        </pc:sldMkLst>
      </pc:sldChg>
      <pc:sldChg chg="del">
        <pc:chgData name="Pavel Skopal" userId="69c89bff-eb36-402e-af06-99216f10c2a5" providerId="ADAL" clId="{35C97CAF-B976-423A-8A94-E57A38EC29B3}" dt="2024-02-12T10:56:30.404" v="3" actId="2696"/>
        <pc:sldMkLst>
          <pc:docMk/>
          <pc:sldMk cId="2989741697" sldId="262"/>
        </pc:sldMkLst>
      </pc:sldChg>
      <pc:sldChg chg="del">
        <pc:chgData name="Pavel Skopal" userId="69c89bff-eb36-402e-af06-99216f10c2a5" providerId="ADAL" clId="{35C97CAF-B976-423A-8A94-E57A38EC29B3}" dt="2024-02-12T10:56:30.404" v="3" actId="2696"/>
        <pc:sldMkLst>
          <pc:docMk/>
          <pc:sldMk cId="1166753411" sldId="263"/>
        </pc:sldMkLst>
      </pc:sldChg>
      <pc:sldChg chg="del">
        <pc:chgData name="Pavel Skopal" userId="69c89bff-eb36-402e-af06-99216f10c2a5" providerId="ADAL" clId="{35C97CAF-B976-423A-8A94-E57A38EC29B3}" dt="2024-02-12T10:56:30.404" v="3" actId="2696"/>
        <pc:sldMkLst>
          <pc:docMk/>
          <pc:sldMk cId="1458483329" sldId="264"/>
        </pc:sldMkLst>
      </pc:sldChg>
      <pc:sldChg chg="del">
        <pc:chgData name="Pavel Skopal" userId="69c89bff-eb36-402e-af06-99216f10c2a5" providerId="ADAL" clId="{35C97CAF-B976-423A-8A94-E57A38EC29B3}" dt="2024-02-12T10:56:30.404" v="3" actId="2696"/>
        <pc:sldMkLst>
          <pc:docMk/>
          <pc:sldMk cId="1297879578" sldId="265"/>
        </pc:sldMkLst>
      </pc:sldChg>
      <pc:sldChg chg="add del">
        <pc:chgData name="Pavel Skopal" userId="69c89bff-eb36-402e-af06-99216f10c2a5" providerId="ADAL" clId="{35C97CAF-B976-423A-8A94-E57A38EC29B3}" dt="2024-02-17T08:21:51.269" v="1648" actId="2696"/>
        <pc:sldMkLst>
          <pc:docMk/>
          <pc:sldMk cId="1985033764" sldId="266"/>
        </pc:sldMkLst>
      </pc:sldChg>
      <pc:sldChg chg="del">
        <pc:chgData name="Pavel Skopal" userId="69c89bff-eb36-402e-af06-99216f10c2a5" providerId="ADAL" clId="{35C97CAF-B976-423A-8A94-E57A38EC29B3}" dt="2024-02-12T10:56:30.404" v="3" actId="2696"/>
        <pc:sldMkLst>
          <pc:docMk/>
          <pc:sldMk cId="3263570461" sldId="266"/>
        </pc:sldMkLst>
      </pc:sldChg>
      <pc:sldChg chg="modSp add del mod">
        <pc:chgData name="Pavel Skopal" userId="69c89bff-eb36-402e-af06-99216f10c2a5" providerId="ADAL" clId="{35C97CAF-B976-423A-8A94-E57A38EC29B3}" dt="2024-02-17T08:31:12.281" v="1738" actId="2696"/>
        <pc:sldMkLst>
          <pc:docMk/>
          <pc:sldMk cId="1139111706" sldId="267"/>
        </pc:sldMkLst>
        <pc:spChg chg="mod">
          <ac:chgData name="Pavel Skopal" userId="69c89bff-eb36-402e-af06-99216f10c2a5" providerId="ADAL" clId="{35C97CAF-B976-423A-8A94-E57A38EC29B3}" dt="2024-02-16T15:33:29.307" v="245" actId="27636"/>
          <ac:spMkLst>
            <pc:docMk/>
            <pc:sldMk cId="1139111706" sldId="267"/>
            <ac:spMk id="2" creationId="{A8ACA79D-60BE-C873-C912-708A2C2E7AC9}"/>
          </ac:spMkLst>
        </pc:spChg>
      </pc:sldChg>
      <pc:sldChg chg="del">
        <pc:chgData name="Pavel Skopal" userId="69c89bff-eb36-402e-af06-99216f10c2a5" providerId="ADAL" clId="{35C97CAF-B976-423A-8A94-E57A38EC29B3}" dt="2024-02-12T10:56:30.404" v="3" actId="2696"/>
        <pc:sldMkLst>
          <pc:docMk/>
          <pc:sldMk cId="2800970610" sldId="267"/>
        </pc:sldMkLst>
      </pc:sldChg>
      <pc:sldChg chg="modSp add del mod">
        <pc:chgData name="Pavel Skopal" userId="69c89bff-eb36-402e-af06-99216f10c2a5" providerId="ADAL" clId="{35C97CAF-B976-423A-8A94-E57A38EC29B3}" dt="2024-02-17T08:31:12.281" v="1738" actId="2696"/>
        <pc:sldMkLst>
          <pc:docMk/>
          <pc:sldMk cId="860315861" sldId="268"/>
        </pc:sldMkLst>
        <pc:spChg chg="mod">
          <ac:chgData name="Pavel Skopal" userId="69c89bff-eb36-402e-af06-99216f10c2a5" providerId="ADAL" clId="{35C97CAF-B976-423A-8A94-E57A38EC29B3}" dt="2024-02-16T15:33:29.297" v="244" actId="27636"/>
          <ac:spMkLst>
            <pc:docMk/>
            <pc:sldMk cId="860315861" sldId="268"/>
            <ac:spMk id="2" creationId="{5E9B5767-E228-88C3-9040-5709277EBBDD}"/>
          </ac:spMkLst>
        </pc:spChg>
        <pc:spChg chg="mod">
          <ac:chgData name="Pavel Skopal" userId="69c89bff-eb36-402e-af06-99216f10c2a5" providerId="ADAL" clId="{35C97CAF-B976-423A-8A94-E57A38EC29B3}" dt="2024-02-16T15:33:29.295" v="243" actId="27636"/>
          <ac:spMkLst>
            <pc:docMk/>
            <pc:sldMk cId="860315861" sldId="268"/>
            <ac:spMk id="3" creationId="{CFCC7C68-816F-C205-5F04-B817C905E081}"/>
          </ac:spMkLst>
        </pc:spChg>
      </pc:sldChg>
      <pc:sldChg chg="del">
        <pc:chgData name="Pavel Skopal" userId="69c89bff-eb36-402e-af06-99216f10c2a5" providerId="ADAL" clId="{35C97CAF-B976-423A-8A94-E57A38EC29B3}" dt="2024-02-12T10:56:30.404" v="3" actId="2696"/>
        <pc:sldMkLst>
          <pc:docMk/>
          <pc:sldMk cId="1396651155" sldId="268"/>
        </pc:sldMkLst>
      </pc:sldChg>
      <pc:sldChg chg="modSp add del mod">
        <pc:chgData name="Pavel Skopal" userId="69c89bff-eb36-402e-af06-99216f10c2a5" providerId="ADAL" clId="{35C97CAF-B976-423A-8A94-E57A38EC29B3}" dt="2024-02-17T08:31:12.281" v="1738" actId="2696"/>
        <pc:sldMkLst>
          <pc:docMk/>
          <pc:sldMk cId="161318491" sldId="269"/>
        </pc:sldMkLst>
        <pc:spChg chg="mod">
          <ac:chgData name="Pavel Skopal" userId="69c89bff-eb36-402e-af06-99216f10c2a5" providerId="ADAL" clId="{35C97CAF-B976-423A-8A94-E57A38EC29B3}" dt="2024-02-16T15:33:29.371" v="246" actId="27636"/>
          <ac:spMkLst>
            <pc:docMk/>
            <pc:sldMk cId="161318491" sldId="269"/>
            <ac:spMk id="3" creationId="{D7931153-CF18-CA5F-862C-F2094775A847}"/>
          </ac:spMkLst>
        </pc:spChg>
      </pc:sldChg>
      <pc:sldChg chg="del">
        <pc:chgData name="Pavel Skopal" userId="69c89bff-eb36-402e-af06-99216f10c2a5" providerId="ADAL" clId="{35C97CAF-B976-423A-8A94-E57A38EC29B3}" dt="2024-02-12T10:56:30.404" v="3" actId="2696"/>
        <pc:sldMkLst>
          <pc:docMk/>
          <pc:sldMk cId="2968903544" sldId="269"/>
        </pc:sldMkLst>
      </pc:sldChg>
      <pc:sldChg chg="add del">
        <pc:chgData name="Pavel Skopal" userId="69c89bff-eb36-402e-af06-99216f10c2a5" providerId="ADAL" clId="{35C97CAF-B976-423A-8A94-E57A38EC29B3}" dt="2024-02-17T08:31:12.281" v="1738" actId="2696"/>
        <pc:sldMkLst>
          <pc:docMk/>
          <pc:sldMk cId="141686795" sldId="270"/>
        </pc:sldMkLst>
      </pc:sldChg>
      <pc:sldChg chg="del">
        <pc:chgData name="Pavel Skopal" userId="69c89bff-eb36-402e-af06-99216f10c2a5" providerId="ADAL" clId="{35C97CAF-B976-423A-8A94-E57A38EC29B3}" dt="2024-02-12T10:56:30.404" v="3" actId="2696"/>
        <pc:sldMkLst>
          <pc:docMk/>
          <pc:sldMk cId="2239025388" sldId="270"/>
        </pc:sldMkLst>
      </pc:sldChg>
      <pc:sldChg chg="del">
        <pc:chgData name="Pavel Skopal" userId="69c89bff-eb36-402e-af06-99216f10c2a5" providerId="ADAL" clId="{35C97CAF-B976-423A-8A94-E57A38EC29B3}" dt="2024-02-12T10:56:30.404" v="3" actId="2696"/>
        <pc:sldMkLst>
          <pc:docMk/>
          <pc:sldMk cId="3631373167" sldId="271"/>
        </pc:sldMkLst>
      </pc:sldChg>
      <pc:sldChg chg="modSp add del mod">
        <pc:chgData name="Pavel Skopal" userId="69c89bff-eb36-402e-af06-99216f10c2a5" providerId="ADAL" clId="{35C97CAF-B976-423A-8A94-E57A38EC29B3}" dt="2024-02-17T08:38:31.614" v="1795" actId="2696"/>
        <pc:sldMkLst>
          <pc:docMk/>
          <pc:sldMk cId="3261701569" sldId="272"/>
        </pc:sldMkLst>
        <pc:spChg chg="mod">
          <ac:chgData name="Pavel Skopal" userId="69c89bff-eb36-402e-af06-99216f10c2a5" providerId="ADAL" clId="{35C97CAF-B976-423A-8A94-E57A38EC29B3}" dt="2024-02-17T08:31:30.134" v="1740" actId="1076"/>
          <ac:spMkLst>
            <pc:docMk/>
            <pc:sldMk cId="3261701569" sldId="272"/>
            <ac:spMk id="2" creationId="{B9D049F2-6BAC-4567-96C6-AE84B36F3779}"/>
          </ac:spMkLst>
        </pc:spChg>
        <pc:spChg chg="mod">
          <ac:chgData name="Pavel Skopal" userId="69c89bff-eb36-402e-af06-99216f10c2a5" providerId="ADAL" clId="{35C97CAF-B976-423A-8A94-E57A38EC29B3}" dt="2024-02-17T08:31:32.225" v="1742" actId="27636"/>
          <ac:spMkLst>
            <pc:docMk/>
            <pc:sldMk cId="3261701569" sldId="272"/>
            <ac:spMk id="3" creationId="{BC72DB51-19CC-9873-BE2B-0778F07BD7F8}"/>
          </ac:spMkLst>
        </pc:spChg>
      </pc:sldChg>
      <pc:sldChg chg="del">
        <pc:chgData name="Pavel Skopal" userId="69c89bff-eb36-402e-af06-99216f10c2a5" providerId="ADAL" clId="{35C97CAF-B976-423A-8A94-E57A38EC29B3}" dt="2024-02-12T10:56:30.404" v="3" actId="2696"/>
        <pc:sldMkLst>
          <pc:docMk/>
          <pc:sldMk cId="4052269111" sldId="272"/>
        </pc:sldMkLst>
      </pc:sldChg>
      <pc:sldChg chg="add del">
        <pc:chgData name="Pavel Skopal" userId="69c89bff-eb36-402e-af06-99216f10c2a5" providerId="ADAL" clId="{35C97CAF-B976-423A-8A94-E57A38EC29B3}" dt="2024-02-17T08:38:31.614" v="1795" actId="2696"/>
        <pc:sldMkLst>
          <pc:docMk/>
          <pc:sldMk cId="2648303631" sldId="273"/>
        </pc:sldMkLst>
      </pc:sldChg>
      <pc:sldChg chg="del">
        <pc:chgData name="Pavel Skopal" userId="69c89bff-eb36-402e-af06-99216f10c2a5" providerId="ADAL" clId="{35C97CAF-B976-423A-8A94-E57A38EC29B3}" dt="2024-02-12T10:56:30.404" v="3" actId="2696"/>
        <pc:sldMkLst>
          <pc:docMk/>
          <pc:sldMk cId="3767194804" sldId="273"/>
        </pc:sldMkLst>
      </pc:sldChg>
      <pc:sldChg chg="modSp add del mod">
        <pc:chgData name="Pavel Skopal" userId="69c89bff-eb36-402e-af06-99216f10c2a5" providerId="ADAL" clId="{35C97CAF-B976-423A-8A94-E57A38EC29B3}" dt="2024-02-17T08:31:12.281" v="1738" actId="2696"/>
        <pc:sldMkLst>
          <pc:docMk/>
          <pc:sldMk cId="3206000867" sldId="274"/>
        </pc:sldMkLst>
        <pc:spChg chg="mod">
          <ac:chgData name="Pavel Skopal" userId="69c89bff-eb36-402e-af06-99216f10c2a5" providerId="ADAL" clId="{35C97CAF-B976-423A-8A94-E57A38EC29B3}" dt="2024-02-16T15:33:29.387" v="247" actId="27636"/>
          <ac:spMkLst>
            <pc:docMk/>
            <pc:sldMk cId="3206000867" sldId="274"/>
            <ac:spMk id="2" creationId="{98C92F8D-28B2-7D0E-73E8-10BBA80F4FBA}"/>
          </ac:spMkLst>
        </pc:spChg>
      </pc:sldChg>
      <pc:sldChg chg="del">
        <pc:chgData name="Pavel Skopal" userId="69c89bff-eb36-402e-af06-99216f10c2a5" providerId="ADAL" clId="{35C97CAF-B976-423A-8A94-E57A38EC29B3}" dt="2024-02-12T10:56:30.404" v="3" actId="2696"/>
        <pc:sldMkLst>
          <pc:docMk/>
          <pc:sldMk cId="3795088979" sldId="274"/>
        </pc:sldMkLst>
      </pc:sldChg>
      <pc:sldChg chg="modSp add del mod">
        <pc:chgData name="Pavel Skopal" userId="69c89bff-eb36-402e-af06-99216f10c2a5" providerId="ADAL" clId="{35C97CAF-B976-423A-8A94-E57A38EC29B3}" dt="2024-02-17T08:31:12.281" v="1738" actId="2696"/>
        <pc:sldMkLst>
          <pc:docMk/>
          <pc:sldMk cId="137838045" sldId="275"/>
        </pc:sldMkLst>
        <pc:spChg chg="mod">
          <ac:chgData name="Pavel Skopal" userId="69c89bff-eb36-402e-af06-99216f10c2a5" providerId="ADAL" clId="{35C97CAF-B976-423A-8A94-E57A38EC29B3}" dt="2024-02-16T15:33:29.406" v="248" actId="27636"/>
          <ac:spMkLst>
            <pc:docMk/>
            <pc:sldMk cId="137838045" sldId="275"/>
            <ac:spMk id="3" creationId="{ED5E83A7-7995-E2FC-1316-E83CD6F5718D}"/>
          </ac:spMkLst>
        </pc:spChg>
      </pc:sldChg>
      <pc:sldChg chg="del">
        <pc:chgData name="Pavel Skopal" userId="69c89bff-eb36-402e-af06-99216f10c2a5" providerId="ADAL" clId="{35C97CAF-B976-423A-8A94-E57A38EC29B3}" dt="2024-02-12T10:56:30.404" v="3" actId="2696"/>
        <pc:sldMkLst>
          <pc:docMk/>
          <pc:sldMk cId="288148633" sldId="275"/>
        </pc:sldMkLst>
      </pc:sldChg>
      <pc:sldChg chg="add del">
        <pc:chgData name="Pavel Skopal" userId="69c89bff-eb36-402e-af06-99216f10c2a5" providerId="ADAL" clId="{35C97CAF-B976-423A-8A94-E57A38EC29B3}" dt="2024-02-17T08:21:51.269" v="1648" actId="2696"/>
        <pc:sldMkLst>
          <pc:docMk/>
          <pc:sldMk cId="1707481183" sldId="280"/>
        </pc:sldMkLst>
      </pc:sldChg>
      <pc:sldChg chg="modSp add del mod modShow">
        <pc:chgData name="Pavel Skopal" userId="69c89bff-eb36-402e-af06-99216f10c2a5" providerId="ADAL" clId="{35C97CAF-B976-423A-8A94-E57A38EC29B3}" dt="2024-02-17T08:21:51.269" v="1648" actId="2696"/>
        <pc:sldMkLst>
          <pc:docMk/>
          <pc:sldMk cId="2316060302" sldId="281"/>
        </pc:sldMkLst>
        <pc:spChg chg="mod">
          <ac:chgData name="Pavel Skopal" userId="69c89bff-eb36-402e-af06-99216f10c2a5" providerId="ADAL" clId="{35C97CAF-B976-423A-8A94-E57A38EC29B3}" dt="2024-02-16T15:33:28.803" v="224" actId="27636"/>
          <ac:spMkLst>
            <pc:docMk/>
            <pc:sldMk cId="2316060302" sldId="281"/>
            <ac:spMk id="2" creationId="{ABFCD2EA-0848-4A2A-A0F7-32F89A9D2C20}"/>
          </ac:spMkLst>
        </pc:spChg>
        <pc:spChg chg="mod">
          <ac:chgData name="Pavel Skopal" userId="69c89bff-eb36-402e-af06-99216f10c2a5" providerId="ADAL" clId="{35C97CAF-B976-423A-8A94-E57A38EC29B3}" dt="2024-02-16T15:33:28.821" v="225" actId="27636"/>
          <ac:spMkLst>
            <pc:docMk/>
            <pc:sldMk cId="2316060302" sldId="281"/>
            <ac:spMk id="3" creationId="{EC7C55FF-389D-41D7-B2A2-1F3BF242D617}"/>
          </ac:spMkLst>
        </pc:spChg>
      </pc:sldChg>
      <pc:sldChg chg="modSp add del mod">
        <pc:chgData name="Pavel Skopal" userId="69c89bff-eb36-402e-af06-99216f10c2a5" providerId="ADAL" clId="{35C97CAF-B976-423A-8A94-E57A38EC29B3}" dt="2024-02-17T08:21:51.269" v="1648" actId="2696"/>
        <pc:sldMkLst>
          <pc:docMk/>
          <pc:sldMk cId="3217478439" sldId="283"/>
        </pc:sldMkLst>
        <pc:spChg chg="mod">
          <ac:chgData name="Pavel Skopal" userId="69c89bff-eb36-402e-af06-99216f10c2a5" providerId="ADAL" clId="{35C97CAF-B976-423A-8A94-E57A38EC29B3}" dt="2024-02-16T15:33:28.939" v="228" actId="27636"/>
          <ac:spMkLst>
            <pc:docMk/>
            <pc:sldMk cId="3217478439" sldId="283"/>
            <ac:spMk id="2" creationId="{08FCE259-861B-4EC0-ABF3-A6593EE3F7DC}"/>
          </ac:spMkLst>
        </pc:spChg>
      </pc:sldChg>
      <pc:sldChg chg="modSp add del mod">
        <pc:chgData name="Pavel Skopal" userId="69c89bff-eb36-402e-af06-99216f10c2a5" providerId="ADAL" clId="{35C97CAF-B976-423A-8A94-E57A38EC29B3}" dt="2024-02-17T08:38:31.614" v="1795" actId="2696"/>
        <pc:sldMkLst>
          <pc:docMk/>
          <pc:sldMk cId="1786562735" sldId="382"/>
        </pc:sldMkLst>
        <pc:spChg chg="mod">
          <ac:chgData name="Pavel Skopal" userId="69c89bff-eb36-402e-af06-99216f10c2a5" providerId="ADAL" clId="{35C97CAF-B976-423A-8A94-E57A38EC29B3}" dt="2024-02-16T15:33:29.455" v="251" actId="27636"/>
          <ac:spMkLst>
            <pc:docMk/>
            <pc:sldMk cId="1786562735" sldId="382"/>
            <ac:spMk id="3" creationId="{00000000-0000-0000-0000-000000000000}"/>
          </ac:spMkLst>
        </pc:spChg>
      </pc:sldChg>
      <pc:sldChg chg="add del">
        <pc:chgData name="Pavel Skopal" userId="69c89bff-eb36-402e-af06-99216f10c2a5" providerId="ADAL" clId="{35C97CAF-B976-423A-8A94-E57A38EC29B3}" dt="2024-02-17T08:38:31.614" v="1795" actId="2696"/>
        <pc:sldMkLst>
          <pc:docMk/>
          <pc:sldMk cId="2630471165" sldId="428"/>
        </pc:sldMkLst>
      </pc:sldChg>
      <pc:sldChg chg="modSp add del mod">
        <pc:chgData name="Pavel Skopal" userId="69c89bff-eb36-402e-af06-99216f10c2a5" providerId="ADAL" clId="{35C97CAF-B976-423A-8A94-E57A38EC29B3}" dt="2024-02-17T08:21:51.269" v="1648" actId="2696"/>
        <pc:sldMkLst>
          <pc:docMk/>
          <pc:sldMk cId="346725560" sldId="622"/>
        </pc:sldMkLst>
        <pc:spChg chg="mod">
          <ac:chgData name="Pavel Skopal" userId="69c89bff-eb36-402e-af06-99216f10c2a5" providerId="ADAL" clId="{35C97CAF-B976-423A-8A94-E57A38EC29B3}" dt="2024-02-16T15:33:28.965" v="231" actId="27636"/>
          <ac:spMkLst>
            <pc:docMk/>
            <pc:sldMk cId="346725560" sldId="622"/>
            <ac:spMk id="2" creationId="{00000000-0000-0000-0000-000000000000}"/>
          </ac:spMkLst>
        </pc:spChg>
      </pc:sldChg>
      <pc:sldChg chg="add del">
        <pc:chgData name="Pavel Skopal" userId="69c89bff-eb36-402e-af06-99216f10c2a5" providerId="ADAL" clId="{35C97CAF-B976-423A-8A94-E57A38EC29B3}" dt="2024-02-17T08:21:51.269" v="1648" actId="2696"/>
        <pc:sldMkLst>
          <pc:docMk/>
          <pc:sldMk cId="3800345954" sldId="628"/>
        </pc:sldMkLst>
      </pc:sldChg>
      <pc:sldChg chg="modSp add del mod">
        <pc:chgData name="Pavel Skopal" userId="69c89bff-eb36-402e-af06-99216f10c2a5" providerId="ADAL" clId="{35C97CAF-B976-423A-8A94-E57A38EC29B3}" dt="2024-02-17T08:21:51.269" v="1648" actId="2696"/>
        <pc:sldMkLst>
          <pc:docMk/>
          <pc:sldMk cId="2268153129" sldId="629"/>
        </pc:sldMkLst>
        <pc:spChg chg="mod">
          <ac:chgData name="Pavel Skopal" userId="69c89bff-eb36-402e-af06-99216f10c2a5" providerId="ADAL" clId="{35C97CAF-B976-423A-8A94-E57A38EC29B3}" dt="2024-02-16T15:33:28.932" v="227" actId="27636"/>
          <ac:spMkLst>
            <pc:docMk/>
            <pc:sldMk cId="2268153129" sldId="629"/>
            <ac:spMk id="2" creationId="{00000000-0000-0000-0000-000000000000}"/>
          </ac:spMkLst>
        </pc:spChg>
      </pc:sldChg>
      <pc:sldChg chg="addSp delSp modSp add del mod ord modNotesTx">
        <pc:chgData name="Pavel Skopal" userId="69c89bff-eb36-402e-af06-99216f10c2a5" providerId="ADAL" clId="{35C97CAF-B976-423A-8A94-E57A38EC29B3}" dt="2024-02-17T08:40:06.880" v="1809" actId="2696"/>
        <pc:sldMkLst>
          <pc:docMk/>
          <pc:sldMk cId="3962802836" sldId="631"/>
        </pc:sldMkLst>
        <pc:spChg chg="del mod">
          <ac:chgData name="Pavel Skopal" userId="69c89bff-eb36-402e-af06-99216f10c2a5" providerId="ADAL" clId="{35C97CAF-B976-423A-8A94-E57A38EC29B3}" dt="2024-02-17T08:39:39.026" v="1797" actId="21"/>
          <ac:spMkLst>
            <pc:docMk/>
            <pc:sldMk cId="3962802836" sldId="631"/>
            <ac:spMk id="2" creationId="{00000000-0000-0000-0000-000000000000}"/>
          </ac:spMkLst>
        </pc:spChg>
        <pc:spChg chg="add mod">
          <ac:chgData name="Pavel Skopal" userId="69c89bff-eb36-402e-af06-99216f10c2a5" providerId="ADAL" clId="{35C97CAF-B976-423A-8A94-E57A38EC29B3}" dt="2024-02-17T08:39:39.026" v="1797" actId="21"/>
          <ac:spMkLst>
            <pc:docMk/>
            <pc:sldMk cId="3962802836" sldId="631"/>
            <ac:spMk id="4" creationId="{D1F8FC9B-4CE7-43CD-39EF-2078C72182D9}"/>
          </ac:spMkLst>
        </pc:spChg>
        <pc:spChg chg="mod">
          <ac:chgData name="Pavel Skopal" userId="69c89bff-eb36-402e-af06-99216f10c2a5" providerId="ADAL" clId="{35C97CAF-B976-423A-8A94-E57A38EC29B3}" dt="2024-02-17T08:39:29.215" v="1796" actId="20577"/>
          <ac:spMkLst>
            <pc:docMk/>
            <pc:sldMk cId="3962802836" sldId="631"/>
            <ac:spMk id="9" creationId="{00000000-0000-0000-0000-000000000000}"/>
          </ac:spMkLst>
        </pc:spChg>
      </pc:sldChg>
      <pc:sldChg chg="addSp modSp add mod ord modAnim modNotesTx">
        <pc:chgData name="Pavel Skopal" userId="69c89bff-eb36-402e-af06-99216f10c2a5" providerId="ADAL" clId="{35C97CAF-B976-423A-8A94-E57A38EC29B3}" dt="2024-02-19T11:03:08.723" v="3310" actId="20577"/>
        <pc:sldMkLst>
          <pc:docMk/>
          <pc:sldMk cId="202643011" sldId="632"/>
        </pc:sldMkLst>
        <pc:spChg chg="mod">
          <ac:chgData name="Pavel Skopal" userId="69c89bff-eb36-402e-af06-99216f10c2a5" providerId="ADAL" clId="{35C97CAF-B976-423A-8A94-E57A38EC29B3}" dt="2024-02-18T20:32:06.243" v="2441" actId="14100"/>
          <ac:spMkLst>
            <pc:docMk/>
            <pc:sldMk cId="202643011" sldId="632"/>
            <ac:spMk id="2" creationId="{00000000-0000-0000-0000-000000000000}"/>
          </ac:spMkLst>
        </pc:spChg>
        <pc:spChg chg="add mod">
          <ac:chgData name="Pavel Skopal" userId="69c89bff-eb36-402e-af06-99216f10c2a5" providerId="ADAL" clId="{35C97CAF-B976-423A-8A94-E57A38EC29B3}" dt="2024-02-17T08:42:23.650" v="1814" actId="1076"/>
          <ac:spMkLst>
            <pc:docMk/>
            <pc:sldMk cId="202643011" sldId="632"/>
            <ac:spMk id="3" creationId="{00000000-0000-0000-0000-000000000000}"/>
          </ac:spMkLst>
        </pc:spChg>
        <pc:spChg chg="mod">
          <ac:chgData name="Pavel Skopal" userId="69c89bff-eb36-402e-af06-99216f10c2a5" providerId="ADAL" clId="{35C97CAF-B976-423A-8A94-E57A38EC29B3}" dt="2024-02-17T08:40:01.451" v="1808" actId="1076"/>
          <ac:spMkLst>
            <pc:docMk/>
            <pc:sldMk cId="202643011" sldId="632"/>
            <ac:spMk id="4" creationId="{00000000-0000-0000-0000-000000000000}"/>
          </ac:spMkLst>
        </pc:spChg>
        <pc:picChg chg="mod">
          <ac:chgData name="Pavel Skopal" userId="69c89bff-eb36-402e-af06-99216f10c2a5" providerId="ADAL" clId="{35C97CAF-B976-423A-8A94-E57A38EC29B3}" dt="2024-02-17T08:28:24.806" v="1728" actId="1076"/>
          <ac:picMkLst>
            <pc:docMk/>
            <pc:sldMk cId="202643011" sldId="632"/>
            <ac:picMk id="5" creationId="{00000000-0000-0000-0000-000000000000}"/>
          </ac:picMkLst>
        </pc:picChg>
      </pc:sldChg>
      <pc:sldChg chg="add del">
        <pc:chgData name="Pavel Skopal" userId="69c89bff-eb36-402e-af06-99216f10c2a5" providerId="ADAL" clId="{35C97CAF-B976-423A-8A94-E57A38EC29B3}" dt="2024-02-17T08:21:51.269" v="1648" actId="2696"/>
        <pc:sldMkLst>
          <pc:docMk/>
          <pc:sldMk cId="400144361" sldId="634"/>
        </pc:sldMkLst>
      </pc:sldChg>
      <pc:sldChg chg="modSp add del mod">
        <pc:chgData name="Pavel Skopal" userId="69c89bff-eb36-402e-af06-99216f10c2a5" providerId="ADAL" clId="{35C97CAF-B976-423A-8A94-E57A38EC29B3}" dt="2024-02-17T08:31:12.281" v="1738" actId="2696"/>
        <pc:sldMkLst>
          <pc:docMk/>
          <pc:sldMk cId="452543495" sldId="635"/>
        </pc:sldMkLst>
        <pc:spChg chg="mod">
          <ac:chgData name="Pavel Skopal" userId="69c89bff-eb36-402e-af06-99216f10c2a5" providerId="ADAL" clId="{35C97CAF-B976-423A-8A94-E57A38EC29B3}" dt="2024-02-16T15:33:29.033" v="234" actId="27636"/>
          <ac:spMkLst>
            <pc:docMk/>
            <pc:sldMk cId="452543495" sldId="635"/>
            <ac:spMk id="2" creationId="{00000000-0000-0000-0000-000000000000}"/>
          </ac:spMkLst>
        </pc:spChg>
        <pc:spChg chg="mod">
          <ac:chgData name="Pavel Skopal" userId="69c89bff-eb36-402e-af06-99216f10c2a5" providerId="ADAL" clId="{35C97CAF-B976-423A-8A94-E57A38EC29B3}" dt="2024-02-16T15:33:29.029" v="233" actId="27636"/>
          <ac:spMkLst>
            <pc:docMk/>
            <pc:sldMk cId="452543495" sldId="635"/>
            <ac:spMk id="3" creationId="{38831D3F-2012-41A8-C31B-8A01BB972008}"/>
          </ac:spMkLst>
        </pc:spChg>
      </pc:sldChg>
      <pc:sldChg chg="modSp add del mod">
        <pc:chgData name="Pavel Skopal" userId="69c89bff-eb36-402e-af06-99216f10c2a5" providerId="ADAL" clId="{35C97CAF-B976-423A-8A94-E57A38EC29B3}" dt="2024-02-17T08:31:12.281" v="1738" actId="2696"/>
        <pc:sldMkLst>
          <pc:docMk/>
          <pc:sldMk cId="2984861465" sldId="639"/>
        </pc:sldMkLst>
        <pc:spChg chg="mod">
          <ac:chgData name="Pavel Skopal" userId="69c89bff-eb36-402e-af06-99216f10c2a5" providerId="ADAL" clId="{35C97CAF-B976-423A-8A94-E57A38EC29B3}" dt="2024-02-16T15:33:29.150" v="236" actId="27636"/>
          <ac:spMkLst>
            <pc:docMk/>
            <pc:sldMk cId="2984861465" sldId="639"/>
            <ac:spMk id="2" creationId="{00000000-0000-0000-0000-000000000000}"/>
          </ac:spMkLst>
        </pc:spChg>
      </pc:sldChg>
      <pc:sldChg chg="modSp add del mod">
        <pc:chgData name="Pavel Skopal" userId="69c89bff-eb36-402e-af06-99216f10c2a5" providerId="ADAL" clId="{35C97CAF-B976-423A-8A94-E57A38EC29B3}" dt="2024-02-17T08:31:12.281" v="1738" actId="2696"/>
        <pc:sldMkLst>
          <pc:docMk/>
          <pc:sldMk cId="2631353641" sldId="640"/>
        </pc:sldMkLst>
        <pc:spChg chg="mod">
          <ac:chgData name="Pavel Skopal" userId="69c89bff-eb36-402e-af06-99216f10c2a5" providerId="ADAL" clId="{35C97CAF-B976-423A-8A94-E57A38EC29B3}" dt="2024-02-16T15:33:29.158" v="237" actId="27636"/>
          <ac:spMkLst>
            <pc:docMk/>
            <pc:sldMk cId="2631353641" sldId="640"/>
            <ac:spMk id="4" creationId="{00000000-0000-0000-0000-000000000000}"/>
          </ac:spMkLst>
        </pc:spChg>
      </pc:sldChg>
      <pc:sldChg chg="modSp add del mod">
        <pc:chgData name="Pavel Skopal" userId="69c89bff-eb36-402e-af06-99216f10c2a5" providerId="ADAL" clId="{35C97CAF-B976-423A-8A94-E57A38EC29B3}" dt="2024-02-17T08:31:12.281" v="1738" actId="2696"/>
        <pc:sldMkLst>
          <pc:docMk/>
          <pc:sldMk cId="525112318" sldId="641"/>
        </pc:sldMkLst>
        <pc:spChg chg="mod">
          <ac:chgData name="Pavel Skopal" userId="69c89bff-eb36-402e-af06-99216f10c2a5" providerId="ADAL" clId="{35C97CAF-B976-423A-8A94-E57A38EC29B3}" dt="2024-02-16T15:33:29.173" v="238" actId="27636"/>
          <ac:spMkLst>
            <pc:docMk/>
            <pc:sldMk cId="525112318" sldId="641"/>
            <ac:spMk id="4" creationId="{00000000-0000-0000-0000-000000000000}"/>
          </ac:spMkLst>
        </pc:spChg>
      </pc:sldChg>
      <pc:sldChg chg="modSp add del mod">
        <pc:chgData name="Pavel Skopal" userId="69c89bff-eb36-402e-af06-99216f10c2a5" providerId="ADAL" clId="{35C97CAF-B976-423A-8A94-E57A38EC29B3}" dt="2024-02-17T08:31:12.281" v="1738" actId="2696"/>
        <pc:sldMkLst>
          <pc:docMk/>
          <pc:sldMk cId="2222373461" sldId="642"/>
        </pc:sldMkLst>
        <pc:spChg chg="mod">
          <ac:chgData name="Pavel Skopal" userId="69c89bff-eb36-402e-af06-99216f10c2a5" providerId="ADAL" clId="{35C97CAF-B976-423A-8A94-E57A38EC29B3}" dt="2024-02-16T15:33:29.180" v="239" actId="27636"/>
          <ac:spMkLst>
            <pc:docMk/>
            <pc:sldMk cId="2222373461" sldId="642"/>
            <ac:spMk id="2" creationId="{00000000-0000-0000-0000-000000000000}"/>
          </ac:spMkLst>
        </pc:spChg>
        <pc:spChg chg="mod">
          <ac:chgData name="Pavel Skopal" userId="69c89bff-eb36-402e-af06-99216f10c2a5" providerId="ADAL" clId="{35C97CAF-B976-423A-8A94-E57A38EC29B3}" dt="2024-02-16T15:33:29.199" v="240" actId="27636"/>
          <ac:spMkLst>
            <pc:docMk/>
            <pc:sldMk cId="2222373461" sldId="642"/>
            <ac:spMk id="3" creationId="{00000000-0000-0000-0000-000000000000}"/>
          </ac:spMkLst>
        </pc:spChg>
      </pc:sldChg>
      <pc:sldChg chg="add del">
        <pc:chgData name="Pavel Skopal" userId="69c89bff-eb36-402e-af06-99216f10c2a5" providerId="ADAL" clId="{35C97CAF-B976-423A-8A94-E57A38EC29B3}" dt="2024-02-17T08:31:12.281" v="1738" actId="2696"/>
        <pc:sldMkLst>
          <pc:docMk/>
          <pc:sldMk cId="3731951478" sldId="662"/>
        </pc:sldMkLst>
      </pc:sldChg>
      <pc:sldChg chg="add del">
        <pc:chgData name="Pavel Skopal" userId="69c89bff-eb36-402e-af06-99216f10c2a5" providerId="ADAL" clId="{35C97CAF-B976-423A-8A94-E57A38EC29B3}" dt="2024-02-17T08:31:12.281" v="1738" actId="2696"/>
        <pc:sldMkLst>
          <pc:docMk/>
          <pc:sldMk cId="1576515452" sldId="663"/>
        </pc:sldMkLst>
      </pc:sldChg>
      <pc:sldChg chg="add del">
        <pc:chgData name="Pavel Skopal" userId="69c89bff-eb36-402e-af06-99216f10c2a5" providerId="ADAL" clId="{35C97CAF-B976-423A-8A94-E57A38EC29B3}" dt="2024-02-17T08:31:12.281" v="1738" actId="2696"/>
        <pc:sldMkLst>
          <pc:docMk/>
          <pc:sldMk cId="1742694158" sldId="664"/>
        </pc:sldMkLst>
      </pc:sldChg>
      <pc:sldChg chg="modSp add del mod">
        <pc:chgData name="Pavel Skopal" userId="69c89bff-eb36-402e-af06-99216f10c2a5" providerId="ADAL" clId="{35C97CAF-B976-423A-8A94-E57A38EC29B3}" dt="2024-02-17T08:31:12.281" v="1738" actId="2696"/>
        <pc:sldMkLst>
          <pc:docMk/>
          <pc:sldMk cId="775207137" sldId="665"/>
        </pc:sldMkLst>
        <pc:spChg chg="mod">
          <ac:chgData name="Pavel Skopal" userId="69c89bff-eb36-402e-af06-99216f10c2a5" providerId="ADAL" clId="{35C97CAF-B976-423A-8A94-E57A38EC29B3}" dt="2024-02-16T15:33:29.119" v="235" actId="27636"/>
          <ac:spMkLst>
            <pc:docMk/>
            <pc:sldMk cId="775207137" sldId="665"/>
            <ac:spMk id="2" creationId="{1F8CB293-4CEF-410E-95B0-8A4D42C3DD90}"/>
          </ac:spMkLst>
        </pc:spChg>
      </pc:sldChg>
      <pc:sldChg chg="add del">
        <pc:chgData name="Pavel Skopal" userId="69c89bff-eb36-402e-af06-99216f10c2a5" providerId="ADAL" clId="{35C97CAF-B976-423A-8A94-E57A38EC29B3}" dt="2024-02-17T08:31:12.281" v="1738" actId="2696"/>
        <pc:sldMkLst>
          <pc:docMk/>
          <pc:sldMk cId="4038125928" sldId="666"/>
        </pc:sldMkLst>
      </pc:sldChg>
      <pc:sldChg chg="add del">
        <pc:chgData name="Pavel Skopal" userId="69c89bff-eb36-402e-af06-99216f10c2a5" providerId="ADAL" clId="{35C97CAF-B976-423A-8A94-E57A38EC29B3}" dt="2024-02-17T08:38:31.614" v="1795" actId="2696"/>
        <pc:sldMkLst>
          <pc:docMk/>
          <pc:sldMk cId="3719821728" sldId="668"/>
        </pc:sldMkLst>
      </pc:sldChg>
      <pc:sldChg chg="modSp add del mod">
        <pc:chgData name="Pavel Skopal" userId="69c89bff-eb36-402e-af06-99216f10c2a5" providerId="ADAL" clId="{35C97CAF-B976-423A-8A94-E57A38EC29B3}" dt="2024-02-17T08:38:31.614" v="1795" actId="2696"/>
        <pc:sldMkLst>
          <pc:docMk/>
          <pc:sldMk cId="1480761307" sldId="670"/>
        </pc:sldMkLst>
        <pc:spChg chg="mod">
          <ac:chgData name="Pavel Skopal" userId="69c89bff-eb36-402e-af06-99216f10c2a5" providerId="ADAL" clId="{35C97CAF-B976-423A-8A94-E57A38EC29B3}" dt="2024-02-16T15:33:29.599" v="258" actId="27636"/>
          <ac:spMkLst>
            <pc:docMk/>
            <pc:sldMk cId="1480761307" sldId="670"/>
            <ac:spMk id="2" creationId="{ADBF1A0A-5393-9A5B-9604-CA6176A66F3B}"/>
          </ac:spMkLst>
        </pc:spChg>
      </pc:sldChg>
      <pc:sldChg chg="add del">
        <pc:chgData name="Pavel Skopal" userId="69c89bff-eb36-402e-af06-99216f10c2a5" providerId="ADAL" clId="{35C97CAF-B976-423A-8A94-E57A38EC29B3}" dt="2024-02-17T08:38:31.614" v="1795" actId="2696"/>
        <pc:sldMkLst>
          <pc:docMk/>
          <pc:sldMk cId="3300383965" sldId="672"/>
        </pc:sldMkLst>
      </pc:sldChg>
      <pc:sldChg chg="add del">
        <pc:chgData name="Pavel Skopal" userId="69c89bff-eb36-402e-af06-99216f10c2a5" providerId="ADAL" clId="{35C97CAF-B976-423A-8A94-E57A38EC29B3}" dt="2024-02-17T08:31:12.281" v="1738" actId="2696"/>
        <pc:sldMkLst>
          <pc:docMk/>
          <pc:sldMk cId="2445221685" sldId="673"/>
        </pc:sldMkLst>
      </pc:sldChg>
      <pc:sldChg chg="add del">
        <pc:chgData name="Pavel Skopal" userId="69c89bff-eb36-402e-af06-99216f10c2a5" providerId="ADAL" clId="{35C97CAF-B976-423A-8A94-E57A38EC29B3}" dt="2024-02-17T08:31:12.281" v="1738" actId="2696"/>
        <pc:sldMkLst>
          <pc:docMk/>
          <pc:sldMk cId="2649413116" sldId="674"/>
        </pc:sldMkLst>
      </pc:sldChg>
      <pc:sldChg chg="modSp add del mod">
        <pc:chgData name="Pavel Skopal" userId="69c89bff-eb36-402e-af06-99216f10c2a5" providerId="ADAL" clId="{35C97CAF-B976-423A-8A94-E57A38EC29B3}" dt="2024-02-17T08:21:51.269" v="1648" actId="2696"/>
        <pc:sldMkLst>
          <pc:docMk/>
          <pc:sldMk cId="1374691056" sldId="675"/>
        </pc:sldMkLst>
        <pc:spChg chg="mod">
          <ac:chgData name="Pavel Skopal" userId="69c89bff-eb36-402e-af06-99216f10c2a5" providerId="ADAL" clId="{35C97CAF-B976-423A-8A94-E57A38EC29B3}" dt="2024-02-16T15:33:28.869" v="226" actId="27636"/>
          <ac:spMkLst>
            <pc:docMk/>
            <pc:sldMk cId="1374691056" sldId="675"/>
            <ac:spMk id="3" creationId="{1C3ED44E-51CF-ED4B-F8BD-A4F7BF31DE4C}"/>
          </ac:spMkLst>
        </pc:spChg>
      </pc:sldChg>
      <pc:sldChg chg="add del">
        <pc:chgData name="Pavel Skopal" userId="69c89bff-eb36-402e-af06-99216f10c2a5" providerId="ADAL" clId="{35C97CAF-B976-423A-8A94-E57A38EC29B3}" dt="2024-02-17T08:31:12.281" v="1738" actId="2696"/>
        <pc:sldMkLst>
          <pc:docMk/>
          <pc:sldMk cId="639375092" sldId="676"/>
        </pc:sldMkLst>
      </pc:sldChg>
      <pc:sldChg chg="add del">
        <pc:chgData name="Pavel Skopal" userId="69c89bff-eb36-402e-af06-99216f10c2a5" providerId="ADAL" clId="{35C97CAF-B976-423A-8A94-E57A38EC29B3}" dt="2024-02-17T08:31:12.281" v="1738" actId="2696"/>
        <pc:sldMkLst>
          <pc:docMk/>
          <pc:sldMk cId="2668474833" sldId="677"/>
        </pc:sldMkLst>
      </pc:sldChg>
      <pc:sldChg chg="add del">
        <pc:chgData name="Pavel Skopal" userId="69c89bff-eb36-402e-af06-99216f10c2a5" providerId="ADAL" clId="{35C97CAF-B976-423A-8A94-E57A38EC29B3}" dt="2024-02-17T08:31:12.281" v="1738" actId="2696"/>
        <pc:sldMkLst>
          <pc:docMk/>
          <pc:sldMk cId="3574234446" sldId="678"/>
        </pc:sldMkLst>
      </pc:sldChg>
      <pc:sldChg chg="add del">
        <pc:chgData name="Pavel Skopal" userId="69c89bff-eb36-402e-af06-99216f10c2a5" providerId="ADAL" clId="{35C97CAF-B976-423A-8A94-E57A38EC29B3}" dt="2024-02-17T08:38:31.614" v="1795" actId="2696"/>
        <pc:sldMkLst>
          <pc:docMk/>
          <pc:sldMk cId="3453243389" sldId="679"/>
        </pc:sldMkLst>
      </pc:sldChg>
      <pc:sldChg chg="modSp add del mod">
        <pc:chgData name="Pavel Skopal" userId="69c89bff-eb36-402e-af06-99216f10c2a5" providerId="ADAL" clId="{35C97CAF-B976-423A-8A94-E57A38EC29B3}" dt="2024-02-17T08:38:31.614" v="1795" actId="2696"/>
        <pc:sldMkLst>
          <pc:docMk/>
          <pc:sldMk cId="160625754" sldId="680"/>
        </pc:sldMkLst>
        <pc:spChg chg="mod">
          <ac:chgData name="Pavel Skopal" userId="69c89bff-eb36-402e-af06-99216f10c2a5" providerId="ADAL" clId="{35C97CAF-B976-423A-8A94-E57A38EC29B3}" dt="2024-02-16T15:33:29.553" v="256" actId="27636"/>
          <ac:spMkLst>
            <pc:docMk/>
            <pc:sldMk cId="160625754" sldId="680"/>
            <ac:spMk id="3" creationId="{CA6CE689-5721-AA21-155D-1D100C7D6F85}"/>
          </ac:spMkLst>
        </pc:spChg>
      </pc:sldChg>
      <pc:sldChg chg="add del">
        <pc:chgData name="Pavel Skopal" userId="69c89bff-eb36-402e-af06-99216f10c2a5" providerId="ADAL" clId="{35C97CAF-B976-423A-8A94-E57A38EC29B3}" dt="2024-02-17T08:31:12.281" v="1738" actId="2696"/>
        <pc:sldMkLst>
          <pc:docMk/>
          <pc:sldMk cId="2828628587" sldId="681"/>
        </pc:sldMkLst>
      </pc:sldChg>
      <pc:sldChg chg="modSp add del mod">
        <pc:chgData name="Pavel Skopal" userId="69c89bff-eb36-402e-af06-99216f10c2a5" providerId="ADAL" clId="{35C97CAF-B976-423A-8A94-E57A38EC29B3}" dt="2024-02-17T08:38:31.614" v="1795" actId="2696"/>
        <pc:sldMkLst>
          <pc:docMk/>
          <pc:sldMk cId="1684948526" sldId="682"/>
        </pc:sldMkLst>
        <pc:spChg chg="mod">
          <ac:chgData name="Pavel Skopal" userId="69c89bff-eb36-402e-af06-99216f10c2a5" providerId="ADAL" clId="{35C97CAF-B976-423A-8A94-E57A38EC29B3}" dt="2024-02-16T15:33:29.584" v="257" actId="27636"/>
          <ac:spMkLst>
            <pc:docMk/>
            <pc:sldMk cId="1684948526" sldId="682"/>
            <ac:spMk id="3" creationId="{C9AD2618-F698-3BD0-869D-1DD9629821B7}"/>
          </ac:spMkLst>
        </pc:spChg>
      </pc:sldChg>
      <pc:sldChg chg="add del">
        <pc:chgData name="Pavel Skopal" userId="69c89bff-eb36-402e-af06-99216f10c2a5" providerId="ADAL" clId="{35C97CAF-B976-423A-8A94-E57A38EC29B3}" dt="2024-02-17T08:38:31.614" v="1795" actId="2696"/>
        <pc:sldMkLst>
          <pc:docMk/>
          <pc:sldMk cId="210059689" sldId="683"/>
        </pc:sldMkLst>
      </pc:sldChg>
      <pc:sldChg chg="modSp add del mod">
        <pc:chgData name="Pavel Skopal" userId="69c89bff-eb36-402e-af06-99216f10c2a5" providerId="ADAL" clId="{35C97CAF-B976-423A-8A94-E57A38EC29B3}" dt="2024-02-17T08:38:31.614" v="1795" actId="2696"/>
        <pc:sldMkLst>
          <pc:docMk/>
          <pc:sldMk cId="2159495454" sldId="684"/>
        </pc:sldMkLst>
        <pc:spChg chg="mod">
          <ac:chgData name="Pavel Skopal" userId="69c89bff-eb36-402e-af06-99216f10c2a5" providerId="ADAL" clId="{35C97CAF-B976-423A-8A94-E57A38EC29B3}" dt="2024-02-16T15:33:29.505" v="253" actId="27636"/>
          <ac:spMkLst>
            <pc:docMk/>
            <pc:sldMk cId="2159495454" sldId="684"/>
            <ac:spMk id="2" creationId="{F958A0B4-3344-3506-FFCF-BA495E455464}"/>
          </ac:spMkLst>
        </pc:spChg>
      </pc:sldChg>
      <pc:sldChg chg="modSp add del mod">
        <pc:chgData name="Pavel Skopal" userId="69c89bff-eb36-402e-af06-99216f10c2a5" providerId="ADAL" clId="{35C97CAF-B976-423A-8A94-E57A38EC29B3}" dt="2024-02-17T08:38:31.614" v="1795" actId="2696"/>
        <pc:sldMkLst>
          <pc:docMk/>
          <pc:sldMk cId="1031859252" sldId="685"/>
        </pc:sldMkLst>
        <pc:spChg chg="mod">
          <ac:chgData name="Pavel Skopal" userId="69c89bff-eb36-402e-af06-99216f10c2a5" providerId="ADAL" clId="{35C97CAF-B976-423A-8A94-E57A38EC29B3}" dt="2024-02-16T15:33:29.517" v="254" actId="27636"/>
          <ac:spMkLst>
            <pc:docMk/>
            <pc:sldMk cId="1031859252" sldId="685"/>
            <ac:spMk id="3" creationId="{09B57F23-63F8-16D2-C5FE-CD2E51DAF975}"/>
          </ac:spMkLst>
        </pc:spChg>
      </pc:sldChg>
      <pc:sldChg chg="add del">
        <pc:chgData name="Pavel Skopal" userId="69c89bff-eb36-402e-af06-99216f10c2a5" providerId="ADAL" clId="{35C97CAF-B976-423A-8A94-E57A38EC29B3}" dt="2024-02-17T08:38:31.614" v="1795" actId="2696"/>
        <pc:sldMkLst>
          <pc:docMk/>
          <pc:sldMk cId="1167676353" sldId="686"/>
        </pc:sldMkLst>
      </pc:sldChg>
      <pc:sldChg chg="modSp add del mod">
        <pc:chgData name="Pavel Skopal" userId="69c89bff-eb36-402e-af06-99216f10c2a5" providerId="ADAL" clId="{35C97CAF-B976-423A-8A94-E57A38EC29B3}" dt="2024-02-17T08:38:31.614" v="1795" actId="2696"/>
        <pc:sldMkLst>
          <pc:docMk/>
          <pc:sldMk cId="1018294543" sldId="687"/>
        </pc:sldMkLst>
        <pc:spChg chg="mod">
          <ac:chgData name="Pavel Skopal" userId="69c89bff-eb36-402e-af06-99216f10c2a5" providerId="ADAL" clId="{35C97CAF-B976-423A-8A94-E57A38EC29B3}" dt="2024-02-16T15:33:29.534" v="255" actId="27636"/>
          <ac:spMkLst>
            <pc:docMk/>
            <pc:sldMk cId="1018294543" sldId="687"/>
            <ac:spMk id="3" creationId="{EBD98FBF-4FB8-79B5-1C1E-046087AEBEE6}"/>
          </ac:spMkLst>
        </pc:spChg>
      </pc:sldChg>
      <pc:sldChg chg="add del">
        <pc:chgData name="Pavel Skopal" userId="69c89bff-eb36-402e-af06-99216f10c2a5" providerId="ADAL" clId="{35C97CAF-B976-423A-8A94-E57A38EC29B3}" dt="2024-02-17T08:38:31.614" v="1795" actId="2696"/>
        <pc:sldMkLst>
          <pc:docMk/>
          <pc:sldMk cId="208949159" sldId="689"/>
        </pc:sldMkLst>
      </pc:sldChg>
      <pc:sldChg chg="add del">
        <pc:chgData name="Pavel Skopal" userId="69c89bff-eb36-402e-af06-99216f10c2a5" providerId="ADAL" clId="{35C97CAF-B976-423A-8A94-E57A38EC29B3}" dt="2024-02-17T08:38:31.614" v="1795" actId="2696"/>
        <pc:sldMkLst>
          <pc:docMk/>
          <pc:sldMk cId="4206700809" sldId="690"/>
        </pc:sldMkLst>
      </pc:sldChg>
      <pc:sldChg chg="modSp add del mod">
        <pc:chgData name="Pavel Skopal" userId="69c89bff-eb36-402e-af06-99216f10c2a5" providerId="ADAL" clId="{35C97CAF-B976-423A-8A94-E57A38EC29B3}" dt="2024-02-17T08:21:51.269" v="1648" actId="2696"/>
        <pc:sldMkLst>
          <pc:docMk/>
          <pc:sldMk cId="3960897546" sldId="691"/>
        </pc:sldMkLst>
        <pc:spChg chg="mod">
          <ac:chgData name="Pavel Skopal" userId="69c89bff-eb36-402e-af06-99216f10c2a5" providerId="ADAL" clId="{35C97CAF-B976-423A-8A94-E57A38EC29B3}" dt="2024-02-16T15:33:28.956" v="230" actId="27636"/>
          <ac:spMkLst>
            <pc:docMk/>
            <pc:sldMk cId="3960897546" sldId="691"/>
            <ac:spMk id="2" creationId="{738E912C-C5D9-5955-3A24-667E41839A15}"/>
          </ac:spMkLst>
        </pc:spChg>
        <pc:spChg chg="mod">
          <ac:chgData name="Pavel Skopal" userId="69c89bff-eb36-402e-af06-99216f10c2a5" providerId="ADAL" clId="{35C97CAF-B976-423A-8A94-E57A38EC29B3}" dt="2024-02-16T15:33:28.954" v="229" actId="27636"/>
          <ac:spMkLst>
            <pc:docMk/>
            <pc:sldMk cId="3960897546" sldId="691"/>
            <ac:spMk id="3" creationId="{559F6F04-F885-5C0B-3247-929F147F9DC9}"/>
          </ac:spMkLst>
        </pc:spChg>
      </pc:sldChg>
      <pc:sldChg chg="modSp add del mod">
        <pc:chgData name="Pavel Skopal" userId="69c89bff-eb36-402e-af06-99216f10c2a5" providerId="ADAL" clId="{35C97CAF-B976-423A-8A94-E57A38EC29B3}" dt="2024-02-17T08:38:31.614" v="1795" actId="2696"/>
        <pc:sldMkLst>
          <pc:docMk/>
          <pc:sldMk cId="3755355415" sldId="692"/>
        </pc:sldMkLst>
        <pc:spChg chg="mod">
          <ac:chgData name="Pavel Skopal" userId="69c89bff-eb36-402e-af06-99216f10c2a5" providerId="ADAL" clId="{35C97CAF-B976-423A-8A94-E57A38EC29B3}" dt="2024-02-16T15:33:29.490" v="252" actId="27636"/>
          <ac:spMkLst>
            <pc:docMk/>
            <pc:sldMk cId="3755355415" sldId="692"/>
            <ac:spMk id="3" creationId="{AE8FDE5D-6AC2-7A7C-8911-50E244CFC546}"/>
          </ac:spMkLst>
        </pc:spChg>
      </pc:sldChg>
      <pc:sldChg chg="modSp add del mod">
        <pc:chgData name="Pavel Skopal" userId="69c89bff-eb36-402e-af06-99216f10c2a5" providerId="ADAL" clId="{35C97CAF-B976-423A-8A94-E57A38EC29B3}" dt="2024-02-17T08:38:31.614" v="1795" actId="2696"/>
        <pc:sldMkLst>
          <pc:docMk/>
          <pc:sldMk cId="3373243538" sldId="693"/>
        </pc:sldMkLst>
        <pc:spChg chg="mod">
          <ac:chgData name="Pavel Skopal" userId="69c89bff-eb36-402e-af06-99216f10c2a5" providerId="ADAL" clId="{35C97CAF-B976-423A-8A94-E57A38EC29B3}" dt="2024-02-16T15:33:29.440" v="250" actId="27636"/>
          <ac:spMkLst>
            <pc:docMk/>
            <pc:sldMk cId="3373243538" sldId="693"/>
            <ac:spMk id="2" creationId="{AC19583C-177D-CD16-B9B3-D1295462B890}"/>
          </ac:spMkLst>
        </pc:spChg>
      </pc:sldChg>
      <pc:sldChg chg="add del">
        <pc:chgData name="Pavel Skopal" userId="69c89bff-eb36-402e-af06-99216f10c2a5" providerId="ADAL" clId="{35C97CAF-B976-423A-8A94-E57A38EC29B3}" dt="2024-02-17T08:38:31.614" v="1795" actId="2696"/>
        <pc:sldMkLst>
          <pc:docMk/>
          <pc:sldMk cId="3239493580" sldId="694"/>
        </pc:sldMkLst>
      </pc:sldChg>
      <pc:sldChg chg="add del">
        <pc:chgData name="Pavel Skopal" userId="69c89bff-eb36-402e-af06-99216f10c2a5" providerId="ADAL" clId="{35C97CAF-B976-423A-8A94-E57A38EC29B3}" dt="2024-02-17T08:31:12.281" v="1738" actId="2696"/>
        <pc:sldMkLst>
          <pc:docMk/>
          <pc:sldMk cId="2100229588" sldId="695"/>
        </pc:sldMkLst>
      </pc:sldChg>
      <pc:sldChg chg="add del">
        <pc:chgData name="Pavel Skopal" userId="69c89bff-eb36-402e-af06-99216f10c2a5" providerId="ADAL" clId="{35C97CAF-B976-423A-8A94-E57A38EC29B3}" dt="2024-02-17T08:31:12.281" v="1738" actId="2696"/>
        <pc:sldMkLst>
          <pc:docMk/>
          <pc:sldMk cId="4184201577" sldId="696"/>
        </pc:sldMkLst>
      </pc:sldChg>
      <pc:sldChg chg="add del">
        <pc:chgData name="Pavel Skopal" userId="69c89bff-eb36-402e-af06-99216f10c2a5" providerId="ADAL" clId="{35C97CAF-B976-423A-8A94-E57A38EC29B3}" dt="2024-02-17T08:31:12.281" v="1738" actId="2696"/>
        <pc:sldMkLst>
          <pc:docMk/>
          <pc:sldMk cId="798805612" sldId="697"/>
        </pc:sldMkLst>
      </pc:sldChg>
      <pc:sldChg chg="modSp add del mod">
        <pc:chgData name="Pavel Skopal" userId="69c89bff-eb36-402e-af06-99216f10c2a5" providerId="ADAL" clId="{35C97CAF-B976-423A-8A94-E57A38EC29B3}" dt="2024-02-17T08:31:12.281" v="1738" actId="2696"/>
        <pc:sldMkLst>
          <pc:docMk/>
          <pc:sldMk cId="1644743642" sldId="698"/>
        </pc:sldMkLst>
        <pc:spChg chg="mod">
          <ac:chgData name="Pavel Skopal" userId="69c89bff-eb36-402e-af06-99216f10c2a5" providerId="ADAL" clId="{35C97CAF-B976-423A-8A94-E57A38EC29B3}" dt="2024-02-16T15:33:29.275" v="242" actId="27636"/>
          <ac:spMkLst>
            <pc:docMk/>
            <pc:sldMk cId="1644743642" sldId="698"/>
            <ac:spMk id="3" creationId="{EA2D0E91-3430-87E6-4D1D-D5F9B318B718}"/>
          </ac:spMkLst>
        </pc:spChg>
      </pc:sldChg>
      <pc:sldChg chg="modSp add del mod">
        <pc:chgData name="Pavel Skopal" userId="69c89bff-eb36-402e-af06-99216f10c2a5" providerId="ADAL" clId="{35C97CAF-B976-423A-8A94-E57A38EC29B3}" dt="2024-02-17T08:31:12.281" v="1738" actId="2696"/>
        <pc:sldMkLst>
          <pc:docMk/>
          <pc:sldMk cId="3138617966" sldId="699"/>
        </pc:sldMkLst>
        <pc:spChg chg="mod">
          <ac:chgData name="Pavel Skopal" userId="69c89bff-eb36-402e-af06-99216f10c2a5" providerId="ADAL" clId="{35C97CAF-B976-423A-8A94-E57A38EC29B3}" dt="2024-02-16T15:33:29.217" v="241" actId="27636"/>
          <ac:spMkLst>
            <pc:docMk/>
            <pc:sldMk cId="3138617966" sldId="699"/>
            <ac:spMk id="3" creationId="{24D8966F-14E4-F90E-8B59-C8285E4303B5}"/>
          </ac:spMkLst>
        </pc:spChg>
      </pc:sldChg>
      <pc:sldChg chg="add del">
        <pc:chgData name="Pavel Skopal" userId="69c89bff-eb36-402e-af06-99216f10c2a5" providerId="ADAL" clId="{35C97CAF-B976-423A-8A94-E57A38EC29B3}" dt="2024-02-17T08:31:12.281" v="1738" actId="2696"/>
        <pc:sldMkLst>
          <pc:docMk/>
          <pc:sldMk cId="4196212712" sldId="700"/>
        </pc:sldMkLst>
      </pc:sldChg>
      <pc:sldChg chg="modSp add del mod">
        <pc:chgData name="Pavel Skopal" userId="69c89bff-eb36-402e-af06-99216f10c2a5" providerId="ADAL" clId="{35C97CAF-B976-423A-8A94-E57A38EC29B3}" dt="2024-02-17T08:31:17.302" v="1739" actId="2696"/>
        <pc:sldMkLst>
          <pc:docMk/>
          <pc:sldMk cId="3337297288" sldId="701"/>
        </pc:sldMkLst>
        <pc:spChg chg="mod">
          <ac:chgData name="Pavel Skopal" userId="69c89bff-eb36-402e-af06-99216f10c2a5" providerId="ADAL" clId="{35C97CAF-B976-423A-8A94-E57A38EC29B3}" dt="2024-02-16T15:33:29.413" v="249" actId="27636"/>
          <ac:spMkLst>
            <pc:docMk/>
            <pc:sldMk cId="3337297288" sldId="701"/>
            <ac:spMk id="2" creationId="{26E9F008-E4A0-C152-DBB7-0C3F563DEC56}"/>
          </ac:spMkLst>
        </pc:spChg>
      </pc:sldChg>
      <pc:sldChg chg="add del">
        <pc:chgData name="Pavel Skopal" userId="69c89bff-eb36-402e-af06-99216f10c2a5" providerId="ADAL" clId="{35C97CAF-B976-423A-8A94-E57A38EC29B3}" dt="2024-02-17T08:38:31.614" v="1795" actId="2696"/>
        <pc:sldMkLst>
          <pc:docMk/>
          <pc:sldMk cId="2786624734" sldId="702"/>
        </pc:sldMkLst>
      </pc:sldChg>
      <pc:sldChg chg="add del">
        <pc:chgData name="Pavel Skopal" userId="69c89bff-eb36-402e-af06-99216f10c2a5" providerId="ADAL" clId="{35C97CAF-B976-423A-8A94-E57A38EC29B3}" dt="2024-02-17T08:38:31.614" v="1795" actId="2696"/>
        <pc:sldMkLst>
          <pc:docMk/>
          <pc:sldMk cId="781750502" sldId="703"/>
        </pc:sldMkLst>
      </pc:sldChg>
      <pc:sldChg chg="add del">
        <pc:chgData name="Pavel Skopal" userId="69c89bff-eb36-402e-af06-99216f10c2a5" providerId="ADAL" clId="{35C97CAF-B976-423A-8A94-E57A38EC29B3}" dt="2024-02-17T08:38:31.614" v="1795" actId="2696"/>
        <pc:sldMkLst>
          <pc:docMk/>
          <pc:sldMk cId="1379861588" sldId="704"/>
        </pc:sldMkLst>
      </pc:sldChg>
      <pc:sldChg chg="addSp delSp modSp new mod modShow">
        <pc:chgData name="Pavel Skopal" userId="69c89bff-eb36-402e-af06-99216f10c2a5" providerId="ADAL" clId="{35C97CAF-B976-423A-8A94-E57A38EC29B3}" dt="2024-02-17T09:05:14.976" v="1907" actId="20577"/>
        <pc:sldMkLst>
          <pc:docMk/>
          <pc:sldMk cId="3181453930" sldId="705"/>
        </pc:sldMkLst>
        <pc:spChg chg="mod">
          <ac:chgData name="Pavel Skopal" userId="69c89bff-eb36-402e-af06-99216f10c2a5" providerId="ADAL" clId="{35C97CAF-B976-423A-8A94-E57A38EC29B3}" dt="2024-02-16T16:56:29.938" v="275" actId="20577"/>
          <ac:spMkLst>
            <pc:docMk/>
            <pc:sldMk cId="3181453930" sldId="705"/>
            <ac:spMk id="2" creationId="{178EEFE7-00FF-D3FA-0D7B-098E7634C332}"/>
          </ac:spMkLst>
        </pc:spChg>
        <pc:spChg chg="del">
          <ac:chgData name="Pavel Skopal" userId="69c89bff-eb36-402e-af06-99216f10c2a5" providerId="ADAL" clId="{35C97CAF-B976-423A-8A94-E57A38EC29B3}" dt="2024-02-16T16:56:17.155" v="260"/>
          <ac:spMkLst>
            <pc:docMk/>
            <pc:sldMk cId="3181453930" sldId="705"/>
            <ac:spMk id="3" creationId="{E5136188-B7F3-EC8D-828F-97C95909100E}"/>
          </ac:spMkLst>
        </pc:spChg>
        <pc:spChg chg="add mod">
          <ac:chgData name="Pavel Skopal" userId="69c89bff-eb36-402e-af06-99216f10c2a5" providerId="ADAL" clId="{35C97CAF-B976-423A-8A94-E57A38EC29B3}" dt="2024-02-17T09:05:14.976" v="1907" actId="20577"/>
          <ac:spMkLst>
            <pc:docMk/>
            <pc:sldMk cId="3181453930" sldId="705"/>
            <ac:spMk id="4" creationId="{DDF25E4A-1A0E-C425-C9C3-2101186F87DD}"/>
          </ac:spMkLst>
        </pc:spChg>
      </pc:sldChg>
      <pc:sldChg chg="modSp new mod ord">
        <pc:chgData name="Pavel Skopal" userId="69c89bff-eb36-402e-af06-99216f10c2a5" providerId="ADAL" clId="{35C97CAF-B976-423A-8A94-E57A38EC29B3}" dt="2024-02-18T20:05:18.384" v="2423" actId="20577"/>
        <pc:sldMkLst>
          <pc:docMk/>
          <pc:sldMk cId="3489230931" sldId="706"/>
        </pc:sldMkLst>
        <pc:spChg chg="mod">
          <ac:chgData name="Pavel Skopal" userId="69c89bff-eb36-402e-af06-99216f10c2a5" providerId="ADAL" clId="{35C97CAF-B976-423A-8A94-E57A38EC29B3}" dt="2024-02-18T20:05:18.384" v="2423" actId="20577"/>
          <ac:spMkLst>
            <pc:docMk/>
            <pc:sldMk cId="3489230931" sldId="706"/>
            <ac:spMk id="3" creationId="{D42B3325-EED6-CCAA-81E7-153F8F49FDF1}"/>
          </ac:spMkLst>
        </pc:spChg>
      </pc:sldChg>
      <pc:sldChg chg="addSp delSp modSp new del mod ord setBg">
        <pc:chgData name="Pavel Skopal" userId="69c89bff-eb36-402e-af06-99216f10c2a5" providerId="ADAL" clId="{35C97CAF-B976-423A-8A94-E57A38EC29B3}" dt="2024-02-19T07:55:19.168" v="3115" actId="2696"/>
        <pc:sldMkLst>
          <pc:docMk/>
          <pc:sldMk cId="3393772071" sldId="707"/>
        </pc:sldMkLst>
        <pc:spChg chg="mod">
          <ac:chgData name="Pavel Skopal" userId="69c89bff-eb36-402e-af06-99216f10c2a5" providerId="ADAL" clId="{35C97CAF-B976-423A-8A94-E57A38EC29B3}" dt="2024-02-18T18:54:23.719" v="2321" actId="26606"/>
          <ac:spMkLst>
            <pc:docMk/>
            <pc:sldMk cId="3393772071" sldId="707"/>
            <ac:spMk id="2" creationId="{6FF71A51-F517-8433-AEEA-C45D3DA03814}"/>
          </ac:spMkLst>
        </pc:spChg>
        <pc:spChg chg="add del">
          <ac:chgData name="Pavel Skopal" userId="69c89bff-eb36-402e-af06-99216f10c2a5" providerId="ADAL" clId="{35C97CAF-B976-423A-8A94-E57A38EC29B3}" dt="2024-02-16T17:06:31.748" v="343"/>
          <ac:spMkLst>
            <pc:docMk/>
            <pc:sldMk cId="3393772071" sldId="707"/>
            <ac:spMk id="3" creationId="{9EC1150C-E2E2-8E08-497C-42586C06707A}"/>
          </ac:spMkLst>
        </pc:spChg>
        <pc:spChg chg="add del">
          <ac:chgData name="Pavel Skopal" userId="69c89bff-eb36-402e-af06-99216f10c2a5" providerId="ADAL" clId="{35C97CAF-B976-423A-8A94-E57A38EC29B3}" dt="2024-02-16T17:07:51.004" v="349" actId="26606"/>
          <ac:spMkLst>
            <pc:docMk/>
            <pc:sldMk cId="3393772071" sldId="707"/>
            <ac:spMk id="10" creationId="{0AF33C27-9C85-4B30-9AD7-879D48AFE4FF}"/>
          </ac:spMkLst>
        </pc:spChg>
        <pc:spChg chg="add del">
          <ac:chgData name="Pavel Skopal" userId="69c89bff-eb36-402e-af06-99216f10c2a5" providerId="ADAL" clId="{35C97CAF-B976-423A-8A94-E57A38EC29B3}" dt="2024-02-16T17:07:51.004" v="349" actId="26606"/>
          <ac:spMkLst>
            <pc:docMk/>
            <pc:sldMk cId="3393772071" sldId="707"/>
            <ac:spMk id="12" creationId="{6D5089DD-882D-4413-B8BF-4798BFD84A98}"/>
          </ac:spMkLst>
        </pc:spChg>
        <pc:spChg chg="add del">
          <ac:chgData name="Pavel Skopal" userId="69c89bff-eb36-402e-af06-99216f10c2a5" providerId="ADAL" clId="{35C97CAF-B976-423A-8A94-E57A38EC29B3}" dt="2024-02-18T18:54:23.719" v="2321" actId="26606"/>
          <ac:spMkLst>
            <pc:docMk/>
            <pc:sldMk cId="3393772071" sldId="707"/>
            <ac:spMk id="17" creationId="{0AF33C27-9C85-4B30-9AD7-879D48AFE4FF}"/>
          </ac:spMkLst>
        </pc:spChg>
        <pc:spChg chg="add del">
          <ac:chgData name="Pavel Skopal" userId="69c89bff-eb36-402e-af06-99216f10c2a5" providerId="ADAL" clId="{35C97CAF-B976-423A-8A94-E57A38EC29B3}" dt="2024-02-18T18:54:23.719" v="2321" actId="26606"/>
          <ac:spMkLst>
            <pc:docMk/>
            <pc:sldMk cId="3393772071" sldId="707"/>
            <ac:spMk id="19" creationId="{6D5089DD-882D-4413-B8BF-4798BFD84A98}"/>
          </ac:spMkLst>
        </pc:spChg>
        <pc:spChg chg="add">
          <ac:chgData name="Pavel Skopal" userId="69c89bff-eb36-402e-af06-99216f10c2a5" providerId="ADAL" clId="{35C97CAF-B976-423A-8A94-E57A38EC29B3}" dt="2024-02-18T18:54:23.719" v="2321" actId="26606"/>
          <ac:spMkLst>
            <pc:docMk/>
            <pc:sldMk cId="3393772071" sldId="707"/>
            <ac:spMk id="24" creationId="{419501C6-F015-4273-AF88-E0F6C853899F}"/>
          </ac:spMkLst>
        </pc:spChg>
        <pc:spChg chg="add">
          <ac:chgData name="Pavel Skopal" userId="69c89bff-eb36-402e-af06-99216f10c2a5" providerId="ADAL" clId="{35C97CAF-B976-423A-8A94-E57A38EC29B3}" dt="2024-02-18T18:54:23.719" v="2321" actId="26606"/>
          <ac:spMkLst>
            <pc:docMk/>
            <pc:sldMk cId="3393772071" sldId="707"/>
            <ac:spMk id="26" creationId="{CA677DB7-5829-45BD-9754-5EC484CC4253}"/>
          </ac:spMkLst>
        </pc:spChg>
        <pc:graphicFrameChg chg="add mod">
          <ac:chgData name="Pavel Skopal" userId="69c89bff-eb36-402e-af06-99216f10c2a5" providerId="ADAL" clId="{35C97CAF-B976-423A-8A94-E57A38EC29B3}" dt="2024-02-16T17:05:55.716" v="342"/>
          <ac:graphicFrameMkLst>
            <pc:docMk/>
            <pc:sldMk cId="3393772071" sldId="707"/>
            <ac:graphicFrameMk id="4" creationId="{DB5D5093-C642-42AA-B839-25F99C92F71C}"/>
          </ac:graphicFrameMkLst>
        </pc:graphicFrameChg>
        <pc:graphicFrameChg chg="add mod modGraphic">
          <ac:chgData name="Pavel Skopal" userId="69c89bff-eb36-402e-af06-99216f10c2a5" providerId="ADAL" clId="{35C97CAF-B976-423A-8A94-E57A38EC29B3}" dt="2024-02-18T18:54:23.719" v="2321" actId="26606"/>
          <ac:graphicFrameMkLst>
            <pc:docMk/>
            <pc:sldMk cId="3393772071" sldId="707"/>
            <ac:graphicFrameMk id="5" creationId="{2ED361B7-0A71-9260-35FA-0F5F7D42E48F}"/>
          </ac:graphicFrameMkLst>
        </pc:graphicFrameChg>
      </pc:sldChg>
      <pc:sldChg chg="modSp mod modNotesTx">
        <pc:chgData name="Pavel Skopal" userId="69c89bff-eb36-402e-af06-99216f10c2a5" providerId="ADAL" clId="{35C97CAF-B976-423A-8A94-E57A38EC29B3}" dt="2024-02-18T20:40:31.327" v="2610" actId="20577"/>
        <pc:sldMkLst>
          <pc:docMk/>
          <pc:sldMk cId="2237635438" sldId="708"/>
        </pc:sldMkLst>
        <pc:spChg chg="mod">
          <ac:chgData name="Pavel Skopal" userId="69c89bff-eb36-402e-af06-99216f10c2a5" providerId="ADAL" clId="{35C97CAF-B976-423A-8A94-E57A38EC29B3}" dt="2024-02-16T17:12:16.326" v="357" actId="20577"/>
          <ac:spMkLst>
            <pc:docMk/>
            <pc:sldMk cId="2237635438" sldId="708"/>
            <ac:spMk id="2" creationId="{C1D27A5D-00DA-E4E8-311E-66CF31C8EC7F}"/>
          </ac:spMkLst>
        </pc:spChg>
        <pc:spChg chg="mod">
          <ac:chgData name="Pavel Skopal" userId="69c89bff-eb36-402e-af06-99216f10c2a5" providerId="ADAL" clId="{35C97CAF-B976-423A-8A94-E57A38EC29B3}" dt="2024-02-16T17:35:03.994" v="1036" actId="20577"/>
          <ac:spMkLst>
            <pc:docMk/>
            <pc:sldMk cId="2237635438" sldId="708"/>
            <ac:spMk id="3" creationId="{79A3137F-A2C1-8BD0-1E27-B28FF33DB6CA}"/>
          </ac:spMkLst>
        </pc:spChg>
      </pc:sldChg>
      <pc:sldChg chg="modSp del mod">
        <pc:chgData name="Pavel Skopal" userId="69c89bff-eb36-402e-af06-99216f10c2a5" providerId="ADAL" clId="{35C97CAF-B976-423A-8A94-E57A38EC29B3}" dt="2024-02-16T17:18:00.180" v="693" actId="2696"/>
        <pc:sldMkLst>
          <pc:docMk/>
          <pc:sldMk cId="3358069071" sldId="709"/>
        </pc:sldMkLst>
        <pc:spChg chg="mod">
          <ac:chgData name="Pavel Skopal" userId="69c89bff-eb36-402e-af06-99216f10c2a5" providerId="ADAL" clId="{35C97CAF-B976-423A-8A94-E57A38EC29B3}" dt="2024-02-16T17:15:17.590" v="514" actId="21"/>
          <ac:spMkLst>
            <pc:docMk/>
            <pc:sldMk cId="3358069071" sldId="709"/>
            <ac:spMk id="3" creationId="{34A44423-198A-D540-34B5-E686BA4BDE49}"/>
          </ac:spMkLst>
        </pc:spChg>
      </pc:sldChg>
      <pc:sldChg chg="modSp del mod">
        <pc:chgData name="Pavel Skopal" userId="69c89bff-eb36-402e-af06-99216f10c2a5" providerId="ADAL" clId="{35C97CAF-B976-423A-8A94-E57A38EC29B3}" dt="2024-02-16T17:18:31.431" v="696" actId="2696"/>
        <pc:sldMkLst>
          <pc:docMk/>
          <pc:sldMk cId="1420478565" sldId="710"/>
        </pc:sldMkLst>
        <pc:spChg chg="mod">
          <ac:chgData name="Pavel Skopal" userId="69c89bff-eb36-402e-af06-99216f10c2a5" providerId="ADAL" clId="{35C97CAF-B976-423A-8A94-E57A38EC29B3}" dt="2024-02-16T17:18:13.065" v="695" actId="27636"/>
          <ac:spMkLst>
            <pc:docMk/>
            <pc:sldMk cId="1420478565" sldId="710"/>
            <ac:spMk id="3" creationId="{AFB4F416-F3D3-EED4-5BCC-AA58CBBEA0D0}"/>
          </ac:spMkLst>
        </pc:spChg>
      </pc:sldChg>
      <pc:sldChg chg="modSp mod modNotesTx">
        <pc:chgData name="Pavel Skopal" userId="69c89bff-eb36-402e-af06-99216f10c2a5" providerId="ADAL" clId="{35C97CAF-B976-423A-8A94-E57A38EC29B3}" dt="2024-02-19T11:10:43.177" v="3313" actId="20577"/>
        <pc:sldMkLst>
          <pc:docMk/>
          <pc:sldMk cId="2407741238" sldId="711"/>
        </pc:sldMkLst>
        <pc:spChg chg="mod">
          <ac:chgData name="Pavel Skopal" userId="69c89bff-eb36-402e-af06-99216f10c2a5" providerId="ADAL" clId="{35C97CAF-B976-423A-8A94-E57A38EC29B3}" dt="2024-02-16T17:19:09.335" v="730" actId="20577"/>
          <ac:spMkLst>
            <pc:docMk/>
            <pc:sldMk cId="2407741238" sldId="711"/>
            <ac:spMk id="2" creationId="{908936DF-131C-FDCA-31C9-F78FF99DA8C5}"/>
          </ac:spMkLst>
        </pc:spChg>
        <pc:spChg chg="mod">
          <ac:chgData name="Pavel Skopal" userId="69c89bff-eb36-402e-af06-99216f10c2a5" providerId="ADAL" clId="{35C97CAF-B976-423A-8A94-E57A38EC29B3}" dt="2024-02-19T11:10:43.177" v="3313" actId="20577"/>
          <ac:spMkLst>
            <pc:docMk/>
            <pc:sldMk cId="2407741238" sldId="711"/>
            <ac:spMk id="3" creationId="{727CA01A-9416-C557-99F3-698D066DDDCC}"/>
          </ac:spMkLst>
        </pc:spChg>
      </pc:sldChg>
      <pc:sldChg chg="modSp del mod">
        <pc:chgData name="Pavel Skopal" userId="69c89bff-eb36-402e-af06-99216f10c2a5" providerId="ADAL" clId="{35C97CAF-B976-423A-8A94-E57A38EC29B3}" dt="2024-02-17T08:16:26.704" v="1637" actId="2696"/>
        <pc:sldMkLst>
          <pc:docMk/>
          <pc:sldMk cId="3448676514" sldId="712"/>
        </pc:sldMkLst>
        <pc:spChg chg="mod">
          <ac:chgData name="Pavel Skopal" userId="69c89bff-eb36-402e-af06-99216f10c2a5" providerId="ADAL" clId="{35C97CAF-B976-423A-8A94-E57A38EC29B3}" dt="2024-02-16T17:21:05.510" v="864" actId="20577"/>
          <ac:spMkLst>
            <pc:docMk/>
            <pc:sldMk cId="3448676514" sldId="712"/>
            <ac:spMk id="2" creationId="{2CEFA109-74C3-EDDE-9E62-444228F6C762}"/>
          </ac:spMkLst>
        </pc:spChg>
        <pc:spChg chg="mod">
          <ac:chgData name="Pavel Skopal" userId="69c89bff-eb36-402e-af06-99216f10c2a5" providerId="ADAL" clId="{35C97CAF-B976-423A-8A94-E57A38EC29B3}" dt="2024-02-17T08:16:18.590" v="1635" actId="27636"/>
          <ac:spMkLst>
            <pc:docMk/>
            <pc:sldMk cId="3448676514" sldId="712"/>
            <ac:spMk id="3" creationId="{8531922D-D3EB-BC07-578E-2032549F4558}"/>
          </ac:spMkLst>
        </pc:spChg>
      </pc:sldChg>
      <pc:sldChg chg="modSp mod modNotesTx">
        <pc:chgData name="Pavel Skopal" userId="69c89bff-eb36-402e-af06-99216f10c2a5" providerId="ADAL" clId="{35C97CAF-B976-423A-8A94-E57A38EC29B3}" dt="2024-02-19T11:29:46.768" v="3434" actId="6549"/>
        <pc:sldMkLst>
          <pc:docMk/>
          <pc:sldMk cId="1637671331" sldId="713"/>
        </pc:sldMkLst>
        <pc:spChg chg="mod">
          <ac:chgData name="Pavel Skopal" userId="69c89bff-eb36-402e-af06-99216f10c2a5" providerId="ADAL" clId="{35C97CAF-B976-423A-8A94-E57A38EC29B3}" dt="2024-02-17T08:35:43.381" v="1794" actId="20577"/>
          <ac:spMkLst>
            <pc:docMk/>
            <pc:sldMk cId="1637671331" sldId="713"/>
            <ac:spMk id="2" creationId="{8B327115-1C9A-0831-74B8-62AB70EA3F13}"/>
          </ac:spMkLst>
        </pc:spChg>
        <pc:spChg chg="mod">
          <ac:chgData name="Pavel Skopal" userId="69c89bff-eb36-402e-af06-99216f10c2a5" providerId="ADAL" clId="{35C97CAF-B976-423A-8A94-E57A38EC29B3}" dt="2024-02-19T11:29:46.768" v="3434" actId="6549"/>
          <ac:spMkLst>
            <pc:docMk/>
            <pc:sldMk cId="1637671331" sldId="713"/>
            <ac:spMk id="3" creationId="{B7A862F8-29E3-1519-FE2E-2E9C287744E1}"/>
          </ac:spMkLst>
        </pc:spChg>
      </pc:sldChg>
      <pc:sldChg chg="modSp mod modShow">
        <pc:chgData name="Pavel Skopal" userId="69c89bff-eb36-402e-af06-99216f10c2a5" providerId="ADAL" clId="{35C97CAF-B976-423A-8A94-E57A38EC29B3}" dt="2024-02-17T08:18:46.680" v="1644" actId="729"/>
        <pc:sldMkLst>
          <pc:docMk/>
          <pc:sldMk cId="2987217877" sldId="714"/>
        </pc:sldMkLst>
        <pc:picChg chg="mod">
          <ac:chgData name="Pavel Skopal" userId="69c89bff-eb36-402e-af06-99216f10c2a5" providerId="ADAL" clId="{35C97CAF-B976-423A-8A94-E57A38EC29B3}" dt="2024-02-16T17:21:24.063" v="870" actId="1076"/>
          <ac:picMkLst>
            <pc:docMk/>
            <pc:sldMk cId="2987217877" sldId="714"/>
            <ac:picMk id="5" creationId="{28AB5FA9-1FE6-ED1C-5A88-D8D019CEB711}"/>
          </ac:picMkLst>
        </pc:picChg>
        <pc:picChg chg="mod">
          <ac:chgData name="Pavel Skopal" userId="69c89bff-eb36-402e-af06-99216f10c2a5" providerId="ADAL" clId="{35C97CAF-B976-423A-8A94-E57A38EC29B3}" dt="2024-02-16T17:21:25.528" v="871" actId="1076"/>
          <ac:picMkLst>
            <pc:docMk/>
            <pc:sldMk cId="2987217877" sldId="714"/>
            <ac:picMk id="7" creationId="{AFC3F5E6-8D3D-379A-9F06-625634E0B64C}"/>
          </ac:picMkLst>
        </pc:picChg>
      </pc:sldChg>
      <pc:sldChg chg="modSp new mod modNotesTx">
        <pc:chgData name="Pavel Skopal" userId="69c89bff-eb36-402e-af06-99216f10c2a5" providerId="ADAL" clId="{35C97CAF-B976-423A-8A94-E57A38EC29B3}" dt="2024-02-17T08:21:13.778" v="1647"/>
        <pc:sldMkLst>
          <pc:docMk/>
          <pc:sldMk cId="3337661316" sldId="715"/>
        </pc:sldMkLst>
        <pc:spChg chg="mod">
          <ac:chgData name="Pavel Skopal" userId="69c89bff-eb36-402e-af06-99216f10c2a5" providerId="ADAL" clId="{35C97CAF-B976-423A-8A94-E57A38EC29B3}" dt="2024-02-16T17:30:03.263" v="895" actId="20577"/>
          <ac:spMkLst>
            <pc:docMk/>
            <pc:sldMk cId="3337661316" sldId="715"/>
            <ac:spMk id="2" creationId="{FFFE8B97-7740-EEB5-D738-BC9C18204EB7}"/>
          </ac:spMkLst>
        </pc:spChg>
        <pc:spChg chg="mod">
          <ac:chgData name="Pavel Skopal" userId="69c89bff-eb36-402e-af06-99216f10c2a5" providerId="ADAL" clId="{35C97CAF-B976-423A-8A94-E57A38EC29B3}" dt="2024-02-16T17:30:18.147" v="920" actId="20577"/>
          <ac:spMkLst>
            <pc:docMk/>
            <pc:sldMk cId="3337661316" sldId="715"/>
            <ac:spMk id="3" creationId="{9E23E4CD-277F-7B83-ACBB-70D941E84097}"/>
          </ac:spMkLst>
        </pc:spChg>
      </pc:sldChg>
      <pc:sldChg chg="modSp new mod">
        <pc:chgData name="Pavel Skopal" userId="69c89bff-eb36-402e-af06-99216f10c2a5" providerId="ADAL" clId="{35C97CAF-B976-423A-8A94-E57A38EC29B3}" dt="2024-02-19T11:32:14.184" v="3504" actId="6549"/>
        <pc:sldMkLst>
          <pc:docMk/>
          <pc:sldMk cId="609833590" sldId="716"/>
        </pc:sldMkLst>
        <pc:spChg chg="mod">
          <ac:chgData name="Pavel Skopal" userId="69c89bff-eb36-402e-af06-99216f10c2a5" providerId="ADAL" clId="{35C97CAF-B976-423A-8A94-E57A38EC29B3}" dt="2024-02-19T11:30:53.837" v="3476" actId="20577"/>
          <ac:spMkLst>
            <pc:docMk/>
            <pc:sldMk cId="609833590" sldId="716"/>
            <ac:spMk id="2" creationId="{4E94B267-2E0E-0464-26CD-22797F0E38D2}"/>
          </ac:spMkLst>
        </pc:spChg>
        <pc:spChg chg="mod">
          <ac:chgData name="Pavel Skopal" userId="69c89bff-eb36-402e-af06-99216f10c2a5" providerId="ADAL" clId="{35C97CAF-B976-423A-8A94-E57A38EC29B3}" dt="2024-02-19T11:32:14.184" v="3504" actId="6549"/>
          <ac:spMkLst>
            <pc:docMk/>
            <pc:sldMk cId="609833590" sldId="716"/>
            <ac:spMk id="3" creationId="{A861DD98-548E-68A1-227C-AE2ADC9BF8B0}"/>
          </ac:spMkLst>
        </pc:spChg>
      </pc:sldChg>
      <pc:sldChg chg="modSp new mod">
        <pc:chgData name="Pavel Skopal" userId="69c89bff-eb36-402e-af06-99216f10c2a5" providerId="ADAL" clId="{35C97CAF-B976-423A-8A94-E57A38EC29B3}" dt="2024-02-19T10:42:35.041" v="3137" actId="20577"/>
        <pc:sldMkLst>
          <pc:docMk/>
          <pc:sldMk cId="3463126823" sldId="717"/>
        </pc:sldMkLst>
        <pc:spChg chg="mod">
          <ac:chgData name="Pavel Skopal" userId="69c89bff-eb36-402e-af06-99216f10c2a5" providerId="ADAL" clId="{35C97CAF-B976-423A-8A94-E57A38EC29B3}" dt="2024-02-19T10:42:35.041" v="3137" actId="20577"/>
          <ac:spMkLst>
            <pc:docMk/>
            <pc:sldMk cId="3463126823" sldId="717"/>
            <ac:spMk id="2" creationId="{CD783A5F-B496-FA77-9674-DDFF14115AAC}"/>
          </ac:spMkLst>
        </pc:spChg>
        <pc:spChg chg="mod">
          <ac:chgData name="Pavel Skopal" userId="69c89bff-eb36-402e-af06-99216f10c2a5" providerId="ADAL" clId="{35C97CAF-B976-423A-8A94-E57A38EC29B3}" dt="2024-02-17T09:55:22.316" v="2313" actId="403"/>
          <ac:spMkLst>
            <pc:docMk/>
            <pc:sldMk cId="3463126823" sldId="717"/>
            <ac:spMk id="3" creationId="{BA1C92FE-9FBF-496A-CC09-9320ADEC3375}"/>
          </ac:spMkLst>
        </pc:spChg>
      </pc:sldChg>
      <pc:sldChg chg="addSp delSp modSp new mod ord setBg setClrOvrMap">
        <pc:chgData name="Pavel Skopal" userId="69c89bff-eb36-402e-af06-99216f10c2a5" providerId="ADAL" clId="{35C97CAF-B976-423A-8A94-E57A38EC29B3}" dt="2024-02-19T07:54:30.535" v="3114" actId="14100"/>
        <pc:sldMkLst>
          <pc:docMk/>
          <pc:sldMk cId="3074692174" sldId="718"/>
        </pc:sldMkLst>
        <pc:spChg chg="mod">
          <ac:chgData name="Pavel Skopal" userId="69c89bff-eb36-402e-af06-99216f10c2a5" providerId="ADAL" clId="{35C97CAF-B976-423A-8A94-E57A38EC29B3}" dt="2024-02-18T18:54:07.923" v="2319" actId="26606"/>
          <ac:spMkLst>
            <pc:docMk/>
            <pc:sldMk cId="3074692174" sldId="718"/>
            <ac:spMk id="2" creationId="{242288FC-0ABE-EBFB-5D8B-83E893C6D4E4}"/>
          </ac:spMkLst>
        </pc:spChg>
        <pc:spChg chg="mod">
          <ac:chgData name="Pavel Skopal" userId="69c89bff-eb36-402e-af06-99216f10c2a5" providerId="ADAL" clId="{35C97CAF-B976-423A-8A94-E57A38EC29B3}" dt="2024-02-18T18:54:07.923" v="2319" actId="26606"/>
          <ac:spMkLst>
            <pc:docMk/>
            <pc:sldMk cId="3074692174" sldId="718"/>
            <ac:spMk id="3" creationId="{A027A1B3-19D1-3641-2ECA-ACC13048DC25}"/>
          </ac:spMkLst>
        </pc:spChg>
        <pc:spChg chg="add del">
          <ac:chgData name="Pavel Skopal" userId="69c89bff-eb36-402e-af06-99216f10c2a5" providerId="ADAL" clId="{35C97CAF-B976-423A-8A94-E57A38EC29B3}" dt="2024-02-18T18:54:07.897" v="2318" actId="26606"/>
          <ac:spMkLst>
            <pc:docMk/>
            <pc:sldMk cId="3074692174" sldId="718"/>
            <ac:spMk id="9" creationId="{EC7FF834-B204-4967-8D47-8BB36EAF0EF5}"/>
          </ac:spMkLst>
        </pc:spChg>
        <pc:spChg chg="add del">
          <ac:chgData name="Pavel Skopal" userId="69c89bff-eb36-402e-af06-99216f10c2a5" providerId="ADAL" clId="{35C97CAF-B976-423A-8A94-E57A38EC29B3}" dt="2024-02-18T18:54:07.897" v="2318" actId="26606"/>
          <ac:spMkLst>
            <pc:docMk/>
            <pc:sldMk cId="3074692174" sldId="718"/>
            <ac:spMk id="11" creationId="{F780A22D-61EA-43E3-BD94-3E39CF902160}"/>
          </ac:spMkLst>
        </pc:spChg>
        <pc:spChg chg="add del">
          <ac:chgData name="Pavel Skopal" userId="69c89bff-eb36-402e-af06-99216f10c2a5" providerId="ADAL" clId="{35C97CAF-B976-423A-8A94-E57A38EC29B3}" dt="2024-02-19T07:39:18.829" v="2704" actId="26606"/>
          <ac:spMkLst>
            <pc:docMk/>
            <pc:sldMk cId="3074692174" sldId="718"/>
            <ac:spMk id="13" creationId="{419501C6-F015-4273-AF88-E0F6C853899F}"/>
          </ac:spMkLst>
        </pc:spChg>
        <pc:spChg chg="add del">
          <ac:chgData name="Pavel Skopal" userId="69c89bff-eb36-402e-af06-99216f10c2a5" providerId="ADAL" clId="{35C97CAF-B976-423A-8A94-E57A38EC29B3}" dt="2024-02-19T07:39:18.829" v="2704" actId="26606"/>
          <ac:spMkLst>
            <pc:docMk/>
            <pc:sldMk cId="3074692174" sldId="718"/>
            <ac:spMk id="14" creationId="{CA677DB7-5829-45BD-9754-5EC484CC4253}"/>
          </ac:spMkLst>
        </pc:spChg>
        <pc:spChg chg="add">
          <ac:chgData name="Pavel Skopal" userId="69c89bff-eb36-402e-af06-99216f10c2a5" providerId="ADAL" clId="{35C97CAF-B976-423A-8A94-E57A38EC29B3}" dt="2024-02-19T07:39:18.829" v="2704" actId="26606"/>
          <ac:spMkLst>
            <pc:docMk/>
            <pc:sldMk cId="3074692174" sldId="718"/>
            <ac:spMk id="19" creationId="{419501C6-F015-4273-AF88-E0F6C853899F}"/>
          </ac:spMkLst>
        </pc:spChg>
        <pc:spChg chg="add">
          <ac:chgData name="Pavel Skopal" userId="69c89bff-eb36-402e-af06-99216f10c2a5" providerId="ADAL" clId="{35C97CAF-B976-423A-8A94-E57A38EC29B3}" dt="2024-02-19T07:39:18.829" v="2704" actId="26606"/>
          <ac:spMkLst>
            <pc:docMk/>
            <pc:sldMk cId="3074692174" sldId="718"/>
            <ac:spMk id="21" creationId="{CA677DB7-5829-45BD-9754-5EC484CC4253}"/>
          </ac:spMkLst>
        </pc:spChg>
        <pc:graphicFrameChg chg="add del mod modGraphic">
          <ac:chgData name="Pavel Skopal" userId="69c89bff-eb36-402e-af06-99216f10c2a5" providerId="ADAL" clId="{35C97CAF-B976-423A-8A94-E57A38EC29B3}" dt="2024-02-19T07:39:12.497" v="2702" actId="478"/>
          <ac:graphicFrameMkLst>
            <pc:docMk/>
            <pc:sldMk cId="3074692174" sldId="718"/>
            <ac:graphicFrameMk id="4" creationId="{8CDACDF8-4BFA-1460-20EE-1DA14324BA1F}"/>
          </ac:graphicFrameMkLst>
        </pc:graphicFrameChg>
        <pc:graphicFrameChg chg="add mod modGraphic">
          <ac:chgData name="Pavel Skopal" userId="69c89bff-eb36-402e-af06-99216f10c2a5" providerId="ADAL" clId="{35C97CAF-B976-423A-8A94-E57A38EC29B3}" dt="2024-02-19T07:54:30.535" v="3114" actId="14100"/>
          <ac:graphicFrameMkLst>
            <pc:docMk/>
            <pc:sldMk cId="3074692174" sldId="718"/>
            <ac:graphicFrameMk id="5" creationId="{104A8B66-5885-EB87-27B4-ACE740F08EEF}"/>
          </ac:graphicFrameMkLst>
        </pc:graphicFrameChg>
      </pc:sldChg>
      <pc:sldChg chg="addSp delSp modSp new del mod setBg">
        <pc:chgData name="Pavel Skopal" userId="69c89bff-eb36-402e-af06-99216f10c2a5" providerId="ADAL" clId="{35C97CAF-B976-423A-8A94-E57A38EC29B3}" dt="2024-02-19T07:55:19.168" v="3115" actId="2696"/>
        <pc:sldMkLst>
          <pc:docMk/>
          <pc:sldMk cId="3063780593" sldId="719"/>
        </pc:sldMkLst>
        <pc:spChg chg="mod">
          <ac:chgData name="Pavel Skopal" userId="69c89bff-eb36-402e-af06-99216f10c2a5" providerId="ADAL" clId="{35C97CAF-B976-423A-8A94-E57A38EC29B3}" dt="2024-02-18T19:48:09.958" v="2325" actId="26606"/>
          <ac:spMkLst>
            <pc:docMk/>
            <pc:sldMk cId="3063780593" sldId="719"/>
            <ac:spMk id="2" creationId="{FD5941BD-28B7-070F-7F1C-7BB7D64CFA34}"/>
          </ac:spMkLst>
        </pc:spChg>
        <pc:spChg chg="del">
          <ac:chgData name="Pavel Skopal" userId="69c89bff-eb36-402e-af06-99216f10c2a5" providerId="ADAL" clId="{35C97CAF-B976-423A-8A94-E57A38EC29B3}" dt="2024-02-18T19:48:03.291" v="2324"/>
          <ac:spMkLst>
            <pc:docMk/>
            <pc:sldMk cId="3063780593" sldId="719"/>
            <ac:spMk id="3" creationId="{320215B5-D957-3760-48DB-D1F60B9FA430}"/>
          </ac:spMkLst>
        </pc:spChg>
        <pc:spChg chg="add">
          <ac:chgData name="Pavel Skopal" userId="69c89bff-eb36-402e-af06-99216f10c2a5" providerId="ADAL" clId="{35C97CAF-B976-423A-8A94-E57A38EC29B3}" dt="2024-02-18T19:48:09.958" v="2325" actId="26606"/>
          <ac:spMkLst>
            <pc:docMk/>
            <pc:sldMk cId="3063780593" sldId="719"/>
            <ac:spMk id="9" creationId="{419501C6-F015-4273-AF88-E0F6C853899F}"/>
          </ac:spMkLst>
        </pc:spChg>
        <pc:spChg chg="add">
          <ac:chgData name="Pavel Skopal" userId="69c89bff-eb36-402e-af06-99216f10c2a5" providerId="ADAL" clId="{35C97CAF-B976-423A-8A94-E57A38EC29B3}" dt="2024-02-18T19:48:09.958" v="2325" actId="26606"/>
          <ac:spMkLst>
            <pc:docMk/>
            <pc:sldMk cId="3063780593" sldId="719"/>
            <ac:spMk id="11" creationId="{CA677DB7-5829-45BD-9754-5EC484CC4253}"/>
          </ac:spMkLst>
        </pc:spChg>
        <pc:graphicFrameChg chg="add mod modGraphic">
          <ac:chgData name="Pavel Skopal" userId="69c89bff-eb36-402e-af06-99216f10c2a5" providerId="ADAL" clId="{35C97CAF-B976-423A-8A94-E57A38EC29B3}" dt="2024-02-18T19:48:19.226" v="2327" actId="20577"/>
          <ac:graphicFrameMkLst>
            <pc:docMk/>
            <pc:sldMk cId="3063780593" sldId="719"/>
            <ac:graphicFrameMk id="4" creationId="{3CB024D4-F284-7E80-757D-BCE889B1CE9C}"/>
          </ac:graphicFrameMkLst>
        </pc:graphicFrameChg>
      </pc:sldChg>
      <pc:sldChg chg="addSp delSp modSp new mod setBg modNotesTx">
        <pc:chgData name="Pavel Skopal" userId="69c89bff-eb36-402e-af06-99216f10c2a5" providerId="ADAL" clId="{35C97CAF-B976-423A-8A94-E57A38EC29B3}" dt="2024-02-19T11:01:58.790" v="3293" actId="20577"/>
        <pc:sldMkLst>
          <pc:docMk/>
          <pc:sldMk cId="959463094" sldId="720"/>
        </pc:sldMkLst>
        <pc:spChg chg="mod">
          <ac:chgData name="Pavel Skopal" userId="69c89bff-eb36-402e-af06-99216f10c2a5" providerId="ADAL" clId="{35C97CAF-B976-423A-8A94-E57A38EC29B3}" dt="2024-02-18T20:31:49.019" v="2440" actId="14100"/>
          <ac:spMkLst>
            <pc:docMk/>
            <pc:sldMk cId="959463094" sldId="720"/>
            <ac:spMk id="2" creationId="{B1920A61-159B-2FEC-3AE2-A1AB13971188}"/>
          </ac:spMkLst>
        </pc:spChg>
        <pc:spChg chg="del">
          <ac:chgData name="Pavel Skopal" userId="69c89bff-eb36-402e-af06-99216f10c2a5" providerId="ADAL" clId="{35C97CAF-B976-423A-8A94-E57A38EC29B3}" dt="2024-02-18T20:31:26.384" v="2425"/>
          <ac:spMkLst>
            <pc:docMk/>
            <pc:sldMk cId="959463094" sldId="720"/>
            <ac:spMk id="3" creationId="{CDC43140-5C0E-25FB-FA12-00ECAB0961AB}"/>
          </ac:spMkLst>
        </pc:spChg>
        <pc:spChg chg="add">
          <ac:chgData name="Pavel Skopal" userId="69c89bff-eb36-402e-af06-99216f10c2a5" providerId="ADAL" clId="{35C97CAF-B976-423A-8A94-E57A38EC29B3}" dt="2024-02-18T20:31:30.214" v="2426" actId="26606"/>
          <ac:spMkLst>
            <pc:docMk/>
            <pc:sldMk cId="959463094" sldId="720"/>
            <ac:spMk id="3079" creationId="{419501C6-F015-4273-AF88-E0F6C853899F}"/>
          </ac:spMkLst>
        </pc:spChg>
        <pc:spChg chg="add">
          <ac:chgData name="Pavel Skopal" userId="69c89bff-eb36-402e-af06-99216f10c2a5" providerId="ADAL" clId="{35C97CAF-B976-423A-8A94-E57A38EC29B3}" dt="2024-02-18T20:31:30.214" v="2426" actId="26606"/>
          <ac:spMkLst>
            <pc:docMk/>
            <pc:sldMk cId="959463094" sldId="720"/>
            <ac:spMk id="3081" creationId="{CA677DB7-5829-45BD-9754-5EC484CC4253}"/>
          </ac:spMkLst>
        </pc:spChg>
        <pc:picChg chg="add mod">
          <ac:chgData name="Pavel Skopal" userId="69c89bff-eb36-402e-af06-99216f10c2a5" providerId="ADAL" clId="{35C97CAF-B976-423A-8A94-E57A38EC29B3}" dt="2024-02-18T20:31:30.214" v="2426" actId="26606"/>
          <ac:picMkLst>
            <pc:docMk/>
            <pc:sldMk cId="959463094" sldId="720"/>
            <ac:picMk id="3074" creationId="{4C06A5AE-86CA-CDA3-30EE-2355BA5F089F}"/>
          </ac:picMkLst>
        </pc:picChg>
      </pc:sldChg>
      <pc:sldChg chg="new del">
        <pc:chgData name="Pavel Skopal" userId="69c89bff-eb36-402e-af06-99216f10c2a5" providerId="ADAL" clId="{35C97CAF-B976-423A-8A94-E57A38EC29B3}" dt="2024-02-19T07:38:15.664" v="2694" actId="2696"/>
        <pc:sldMkLst>
          <pc:docMk/>
          <pc:sldMk cId="229053555" sldId="721"/>
        </pc:sldMkLst>
      </pc:sldChg>
      <pc:sldChg chg="addSp delSp modSp new mod setBg">
        <pc:chgData name="Pavel Skopal" userId="69c89bff-eb36-402e-af06-99216f10c2a5" providerId="ADAL" clId="{35C97CAF-B976-423A-8A94-E57A38EC29B3}" dt="2024-02-20T10:04:13.973" v="3559" actId="14734"/>
        <pc:sldMkLst>
          <pc:docMk/>
          <pc:sldMk cId="3142619712" sldId="722"/>
        </pc:sldMkLst>
        <pc:spChg chg="mod">
          <ac:chgData name="Pavel Skopal" userId="69c89bff-eb36-402e-af06-99216f10c2a5" providerId="ADAL" clId="{35C97CAF-B976-423A-8A94-E57A38EC29B3}" dt="2024-02-19T07:38:38.733" v="2698" actId="26606"/>
          <ac:spMkLst>
            <pc:docMk/>
            <pc:sldMk cId="3142619712" sldId="722"/>
            <ac:spMk id="2" creationId="{6653FB96-0320-569A-8E4B-D11A1AB20CAA}"/>
          </ac:spMkLst>
        </pc:spChg>
        <pc:spChg chg="del">
          <ac:chgData name="Pavel Skopal" userId="69c89bff-eb36-402e-af06-99216f10c2a5" providerId="ADAL" clId="{35C97CAF-B976-423A-8A94-E57A38EC29B3}" dt="2024-02-19T07:38:34.121" v="2697"/>
          <ac:spMkLst>
            <pc:docMk/>
            <pc:sldMk cId="3142619712" sldId="722"/>
            <ac:spMk id="3" creationId="{18D14403-845F-B1DB-B794-464C83BAC230}"/>
          </ac:spMkLst>
        </pc:spChg>
        <pc:spChg chg="add">
          <ac:chgData name="Pavel Skopal" userId="69c89bff-eb36-402e-af06-99216f10c2a5" providerId="ADAL" clId="{35C97CAF-B976-423A-8A94-E57A38EC29B3}" dt="2024-02-19T07:38:38.733" v="2698" actId="26606"/>
          <ac:spMkLst>
            <pc:docMk/>
            <pc:sldMk cId="3142619712" sldId="722"/>
            <ac:spMk id="9" creationId="{419501C6-F015-4273-AF88-E0F6C853899F}"/>
          </ac:spMkLst>
        </pc:spChg>
        <pc:spChg chg="add">
          <ac:chgData name="Pavel Skopal" userId="69c89bff-eb36-402e-af06-99216f10c2a5" providerId="ADAL" clId="{35C97CAF-B976-423A-8A94-E57A38EC29B3}" dt="2024-02-19T07:38:38.733" v="2698" actId="26606"/>
          <ac:spMkLst>
            <pc:docMk/>
            <pc:sldMk cId="3142619712" sldId="722"/>
            <ac:spMk id="11" creationId="{CA677DB7-5829-45BD-9754-5EC484CC4253}"/>
          </ac:spMkLst>
        </pc:spChg>
        <pc:graphicFrameChg chg="add mod modGraphic">
          <ac:chgData name="Pavel Skopal" userId="69c89bff-eb36-402e-af06-99216f10c2a5" providerId="ADAL" clId="{35C97CAF-B976-423A-8A94-E57A38EC29B3}" dt="2024-02-20T10:04:13.973" v="3559" actId="14734"/>
          <ac:graphicFrameMkLst>
            <pc:docMk/>
            <pc:sldMk cId="3142619712" sldId="722"/>
            <ac:graphicFrameMk id="4" creationId="{B32F55EC-49A9-84B2-C3F9-E972F4535B4F}"/>
          </ac:graphicFrameMkLst>
        </pc:graphicFrameChg>
      </pc:sldChg>
      <pc:sldChg chg="delSp modSp new mod">
        <pc:chgData name="Pavel Skopal" userId="69c89bff-eb36-402e-af06-99216f10c2a5" providerId="ADAL" clId="{35C97CAF-B976-423A-8A94-E57A38EC29B3}" dt="2024-02-19T10:54:09.998" v="3269" actId="113"/>
        <pc:sldMkLst>
          <pc:docMk/>
          <pc:sldMk cId="2173955018" sldId="723"/>
        </pc:sldMkLst>
        <pc:spChg chg="del">
          <ac:chgData name="Pavel Skopal" userId="69c89bff-eb36-402e-af06-99216f10c2a5" providerId="ADAL" clId="{35C97CAF-B976-423A-8A94-E57A38EC29B3}" dt="2024-02-19T10:49:25.378" v="3142" actId="21"/>
          <ac:spMkLst>
            <pc:docMk/>
            <pc:sldMk cId="2173955018" sldId="723"/>
            <ac:spMk id="2" creationId="{3E75AEFB-8092-2BF6-7AB1-0CA6568D2BE8}"/>
          </ac:spMkLst>
        </pc:spChg>
        <pc:spChg chg="mod">
          <ac:chgData name="Pavel Skopal" userId="69c89bff-eb36-402e-af06-99216f10c2a5" providerId="ADAL" clId="{35C97CAF-B976-423A-8A94-E57A38EC29B3}" dt="2024-02-19T10:54:09.998" v="3269" actId="113"/>
          <ac:spMkLst>
            <pc:docMk/>
            <pc:sldMk cId="2173955018" sldId="723"/>
            <ac:spMk id="3" creationId="{6C0E65D1-8949-57BF-F93F-08E315BB63E7}"/>
          </ac:spMkLst>
        </pc:spChg>
      </pc:sldChg>
      <pc:sldChg chg="new">
        <pc:chgData name="Pavel Skopal" userId="69c89bff-eb36-402e-af06-99216f10c2a5" providerId="ADAL" clId="{35C97CAF-B976-423A-8A94-E57A38EC29B3}" dt="2024-02-19T11:32:19.163" v="3505" actId="680"/>
        <pc:sldMkLst>
          <pc:docMk/>
          <pc:sldMk cId="789916590" sldId="724"/>
        </pc:sldMkLst>
      </pc:sldChg>
      <pc:sldChg chg="modSp new mod">
        <pc:chgData name="Pavel Skopal" userId="69c89bff-eb36-402e-af06-99216f10c2a5" providerId="ADAL" clId="{35C97CAF-B976-423A-8A94-E57A38EC29B3}" dt="2024-02-19T11:32:52.966" v="3521" actId="20577"/>
        <pc:sldMkLst>
          <pc:docMk/>
          <pc:sldMk cId="2178063685" sldId="725"/>
        </pc:sldMkLst>
        <pc:spChg chg="mod">
          <ac:chgData name="Pavel Skopal" userId="69c89bff-eb36-402e-af06-99216f10c2a5" providerId="ADAL" clId="{35C97CAF-B976-423A-8A94-E57A38EC29B3}" dt="2024-02-19T11:32:52.966" v="3521" actId="20577"/>
          <ac:spMkLst>
            <pc:docMk/>
            <pc:sldMk cId="2178063685" sldId="725"/>
            <ac:spMk id="3" creationId="{7F704FDD-27F7-1839-6688-053CDC9CE4A8}"/>
          </ac:spMkLst>
        </pc:spChg>
      </pc:sldChg>
      <pc:sldChg chg="modSp new mod">
        <pc:chgData name="Pavel Skopal" userId="69c89bff-eb36-402e-af06-99216f10c2a5" providerId="ADAL" clId="{35C97CAF-B976-423A-8A94-E57A38EC29B3}" dt="2024-02-20T09:26:14.327" v="3558" actId="20577"/>
        <pc:sldMkLst>
          <pc:docMk/>
          <pc:sldMk cId="1750342932" sldId="726"/>
        </pc:sldMkLst>
        <pc:spChg chg="mod">
          <ac:chgData name="Pavel Skopal" userId="69c89bff-eb36-402e-af06-99216f10c2a5" providerId="ADAL" clId="{35C97CAF-B976-423A-8A94-E57A38EC29B3}" dt="2024-02-20T09:26:14.327" v="3558" actId="20577"/>
          <ac:spMkLst>
            <pc:docMk/>
            <pc:sldMk cId="1750342932" sldId="726"/>
            <ac:spMk id="2" creationId="{F0AD6EF8-CBB8-2415-C2A4-FD6D4D8818B4}"/>
          </ac:spMkLst>
        </pc:spChg>
      </pc:sldChg>
    </pc:docChg>
  </pc:docChgLst>
  <pc:docChgLst>
    <pc:chgData name="Pavel Skopal" userId="69c89bff-eb36-402e-af06-99216f10c2a5" providerId="ADAL" clId="{F7C5AF4E-B761-4A44-B877-7BF70BACEE7C}"/>
    <pc:docChg chg="undo custSel addSld modSld">
      <pc:chgData name="Pavel Skopal" userId="69c89bff-eb36-402e-af06-99216f10c2a5" providerId="ADAL" clId="{F7C5AF4E-B761-4A44-B877-7BF70BACEE7C}" dt="2024-01-28T19:45:11.095" v="1962" actId="20577"/>
      <pc:docMkLst>
        <pc:docMk/>
      </pc:docMkLst>
      <pc:sldChg chg="modSp mod">
        <pc:chgData name="Pavel Skopal" userId="69c89bff-eb36-402e-af06-99216f10c2a5" providerId="ADAL" clId="{F7C5AF4E-B761-4A44-B877-7BF70BACEE7C}" dt="2024-01-25T14:36:41.394" v="2" actId="27636"/>
        <pc:sldMkLst>
          <pc:docMk/>
          <pc:sldMk cId="2942976895" sldId="260"/>
        </pc:sldMkLst>
        <pc:spChg chg="mod">
          <ac:chgData name="Pavel Skopal" userId="69c89bff-eb36-402e-af06-99216f10c2a5" providerId="ADAL" clId="{F7C5AF4E-B761-4A44-B877-7BF70BACEE7C}" dt="2024-01-25T14:36:41.394" v="2" actId="27636"/>
          <ac:spMkLst>
            <pc:docMk/>
            <pc:sldMk cId="2942976895" sldId="260"/>
            <ac:spMk id="3" creationId="{C54158B3-47AB-7E9B-2AE7-7446E11FA8F3}"/>
          </ac:spMkLst>
        </pc:spChg>
      </pc:sldChg>
      <pc:sldChg chg="modSp mod">
        <pc:chgData name="Pavel Skopal" userId="69c89bff-eb36-402e-af06-99216f10c2a5" providerId="ADAL" clId="{F7C5AF4E-B761-4A44-B877-7BF70BACEE7C}" dt="2024-01-25T14:40:39.970" v="16" actId="20577"/>
        <pc:sldMkLst>
          <pc:docMk/>
          <pc:sldMk cId="1297879578" sldId="265"/>
        </pc:sldMkLst>
        <pc:spChg chg="mod">
          <ac:chgData name="Pavel Skopal" userId="69c89bff-eb36-402e-af06-99216f10c2a5" providerId="ADAL" clId="{F7C5AF4E-B761-4A44-B877-7BF70BACEE7C}" dt="2024-01-25T14:39:07.383" v="7" actId="1076"/>
          <ac:spMkLst>
            <pc:docMk/>
            <pc:sldMk cId="1297879578" sldId="265"/>
            <ac:spMk id="2" creationId="{50DE9709-431D-F533-4CBE-954989DB30A5}"/>
          </ac:spMkLst>
        </pc:spChg>
        <pc:spChg chg="mod">
          <ac:chgData name="Pavel Skopal" userId="69c89bff-eb36-402e-af06-99216f10c2a5" providerId="ADAL" clId="{F7C5AF4E-B761-4A44-B877-7BF70BACEE7C}" dt="2024-01-25T14:40:39.970" v="16" actId="20577"/>
          <ac:spMkLst>
            <pc:docMk/>
            <pc:sldMk cId="1297879578" sldId="265"/>
            <ac:spMk id="3" creationId="{DDB00FED-2AE8-1C93-F677-7FD3941176CD}"/>
          </ac:spMkLst>
        </pc:spChg>
      </pc:sldChg>
      <pc:sldChg chg="modSp new mod">
        <pc:chgData name="Pavel Skopal" userId="69c89bff-eb36-402e-af06-99216f10c2a5" providerId="ADAL" clId="{F7C5AF4E-B761-4A44-B877-7BF70BACEE7C}" dt="2024-01-28T19:45:11.095" v="1962" actId="20577"/>
        <pc:sldMkLst>
          <pc:docMk/>
          <pc:sldMk cId="288148633" sldId="275"/>
        </pc:sldMkLst>
        <pc:spChg chg="mod">
          <ac:chgData name="Pavel Skopal" userId="69c89bff-eb36-402e-af06-99216f10c2a5" providerId="ADAL" clId="{F7C5AF4E-B761-4A44-B877-7BF70BACEE7C}" dt="2024-01-25T15:08:19.452" v="35" actId="20577"/>
          <ac:spMkLst>
            <pc:docMk/>
            <pc:sldMk cId="288148633" sldId="275"/>
            <ac:spMk id="2" creationId="{BFC4D228-19DF-0CE4-E477-D334D8B63431}"/>
          </ac:spMkLst>
        </pc:spChg>
        <pc:spChg chg="mod">
          <ac:chgData name="Pavel Skopal" userId="69c89bff-eb36-402e-af06-99216f10c2a5" providerId="ADAL" clId="{F7C5AF4E-B761-4A44-B877-7BF70BACEE7C}" dt="2024-01-28T19:45:11.095" v="1962" actId="20577"/>
          <ac:spMkLst>
            <pc:docMk/>
            <pc:sldMk cId="288148633" sldId="275"/>
            <ac:spMk id="3" creationId="{6C3EF51D-4A83-EF3A-D6B7-BD4F6432E2FA}"/>
          </ac:spMkLst>
        </pc:spChg>
      </pc:sldChg>
    </pc:docChg>
  </pc:docChgLst>
  <pc:docChgLst>
    <pc:chgData name="Pavel Skopal" userId="69c89bff-eb36-402e-af06-99216f10c2a5" providerId="ADAL" clId="{35865C6F-4398-4A98-95D4-0421E83D26CF}"/>
    <pc:docChg chg="undo custSel addSld modSld">
      <pc:chgData name="Pavel Skopal" userId="69c89bff-eb36-402e-af06-99216f10c2a5" providerId="ADAL" clId="{35865C6F-4398-4A98-95D4-0421E83D26CF}" dt="2023-12-30T16:31:13.273" v="2724" actId="20577"/>
      <pc:docMkLst>
        <pc:docMk/>
      </pc:docMkLst>
      <pc:sldChg chg="modSp new mod">
        <pc:chgData name="Pavel Skopal" userId="69c89bff-eb36-402e-af06-99216f10c2a5" providerId="ADAL" clId="{35865C6F-4398-4A98-95D4-0421E83D26CF}" dt="2023-12-29T09:49:56.011" v="34"/>
        <pc:sldMkLst>
          <pc:docMk/>
          <pc:sldMk cId="2600138649" sldId="256"/>
        </pc:sldMkLst>
        <pc:spChg chg="mod">
          <ac:chgData name="Pavel Skopal" userId="69c89bff-eb36-402e-af06-99216f10c2a5" providerId="ADAL" clId="{35865C6F-4398-4A98-95D4-0421E83D26CF}" dt="2023-12-29T09:49:29.778" v="23" actId="14100"/>
          <ac:spMkLst>
            <pc:docMk/>
            <pc:sldMk cId="2600138649" sldId="256"/>
            <ac:spMk id="2" creationId="{2619C7C0-6EA0-AAEB-2286-ED76FE1C25CA}"/>
          </ac:spMkLst>
        </pc:spChg>
        <pc:spChg chg="mod">
          <ac:chgData name="Pavel Skopal" userId="69c89bff-eb36-402e-af06-99216f10c2a5" providerId="ADAL" clId="{35865C6F-4398-4A98-95D4-0421E83D26CF}" dt="2023-12-29T09:49:56.011" v="34"/>
          <ac:spMkLst>
            <pc:docMk/>
            <pc:sldMk cId="2600138649" sldId="256"/>
            <ac:spMk id="3" creationId="{8827341D-36D9-3F3E-5359-B9690DB3F93C}"/>
          </ac:spMkLst>
        </pc:spChg>
      </pc:sldChg>
      <pc:sldChg chg="modSp new mod">
        <pc:chgData name="Pavel Skopal" userId="69c89bff-eb36-402e-af06-99216f10c2a5" providerId="ADAL" clId="{35865C6F-4398-4A98-95D4-0421E83D26CF}" dt="2023-12-29T10:25:06.169" v="42" actId="20577"/>
        <pc:sldMkLst>
          <pc:docMk/>
          <pc:sldMk cId="3222737437" sldId="257"/>
        </pc:sldMkLst>
        <pc:spChg chg="mod">
          <ac:chgData name="Pavel Skopal" userId="69c89bff-eb36-402e-af06-99216f10c2a5" providerId="ADAL" clId="{35865C6F-4398-4A98-95D4-0421E83D26CF}" dt="2023-12-29T10:25:06.169" v="42" actId="20577"/>
          <ac:spMkLst>
            <pc:docMk/>
            <pc:sldMk cId="3222737437" sldId="257"/>
            <ac:spMk id="2" creationId="{648FDBB3-7137-8929-F5C5-BE433C861579}"/>
          </ac:spMkLst>
        </pc:spChg>
        <pc:spChg chg="mod">
          <ac:chgData name="Pavel Skopal" userId="69c89bff-eb36-402e-af06-99216f10c2a5" providerId="ADAL" clId="{35865C6F-4398-4A98-95D4-0421E83D26CF}" dt="2023-12-29T10:13:30.959" v="37" actId="20577"/>
          <ac:spMkLst>
            <pc:docMk/>
            <pc:sldMk cId="3222737437" sldId="257"/>
            <ac:spMk id="3" creationId="{7A0F9B84-5EE5-0E95-C427-EC06EFED2648}"/>
          </ac:spMkLst>
        </pc:spChg>
      </pc:sldChg>
      <pc:sldChg chg="modSp new mod">
        <pc:chgData name="Pavel Skopal" userId="69c89bff-eb36-402e-af06-99216f10c2a5" providerId="ADAL" clId="{35865C6F-4398-4A98-95D4-0421E83D26CF}" dt="2023-12-29T10:25:12.425" v="51" actId="20577"/>
        <pc:sldMkLst>
          <pc:docMk/>
          <pc:sldMk cId="3980354797" sldId="258"/>
        </pc:sldMkLst>
        <pc:spChg chg="mod">
          <ac:chgData name="Pavel Skopal" userId="69c89bff-eb36-402e-af06-99216f10c2a5" providerId="ADAL" clId="{35865C6F-4398-4A98-95D4-0421E83D26CF}" dt="2023-12-29T10:25:12.425" v="51" actId="20577"/>
          <ac:spMkLst>
            <pc:docMk/>
            <pc:sldMk cId="3980354797" sldId="258"/>
            <ac:spMk id="2" creationId="{AC8BC34C-1E48-C4CC-C1FD-66D38ABF7B83}"/>
          </ac:spMkLst>
        </pc:spChg>
        <pc:spChg chg="mod">
          <ac:chgData name="Pavel Skopal" userId="69c89bff-eb36-402e-af06-99216f10c2a5" providerId="ADAL" clId="{35865C6F-4398-4A98-95D4-0421E83D26CF}" dt="2023-12-29T10:25:09.874" v="43"/>
          <ac:spMkLst>
            <pc:docMk/>
            <pc:sldMk cId="3980354797" sldId="258"/>
            <ac:spMk id="3" creationId="{0D9313E6-0ED3-A8B6-3399-7A00BF9DE76F}"/>
          </ac:spMkLst>
        </pc:spChg>
      </pc:sldChg>
      <pc:sldChg chg="addSp delSp modSp new mod setBg">
        <pc:chgData name="Pavel Skopal" userId="69c89bff-eb36-402e-af06-99216f10c2a5" providerId="ADAL" clId="{35865C6F-4398-4A98-95D4-0421E83D26CF}" dt="2023-12-29T13:47:08.409" v="564" actId="26606"/>
        <pc:sldMkLst>
          <pc:docMk/>
          <pc:sldMk cId="441644901" sldId="259"/>
        </pc:sldMkLst>
        <pc:spChg chg="mod">
          <ac:chgData name="Pavel Skopal" userId="69c89bff-eb36-402e-af06-99216f10c2a5" providerId="ADAL" clId="{35865C6F-4398-4A98-95D4-0421E83D26CF}" dt="2023-12-29T13:47:08.409" v="564" actId="26606"/>
          <ac:spMkLst>
            <pc:docMk/>
            <pc:sldMk cId="441644901" sldId="259"/>
            <ac:spMk id="2" creationId="{504CEDEB-5AD3-867D-6684-19449FC748EB}"/>
          </ac:spMkLst>
        </pc:spChg>
        <pc:spChg chg="del">
          <ac:chgData name="Pavel Skopal" userId="69c89bff-eb36-402e-af06-99216f10c2a5" providerId="ADAL" clId="{35865C6F-4398-4A98-95D4-0421E83D26CF}" dt="2023-12-29T10:36:24.560" v="53"/>
          <ac:spMkLst>
            <pc:docMk/>
            <pc:sldMk cId="441644901" sldId="259"/>
            <ac:spMk id="3" creationId="{9533F89B-C959-94B6-1FA1-C79EA1F49022}"/>
          </ac:spMkLst>
        </pc:spChg>
        <pc:spChg chg="add del mod">
          <ac:chgData name="Pavel Skopal" userId="69c89bff-eb36-402e-af06-99216f10c2a5" providerId="ADAL" clId="{35865C6F-4398-4A98-95D4-0421E83D26CF}" dt="2023-12-29T10:36:28.583" v="54"/>
          <ac:spMkLst>
            <pc:docMk/>
            <pc:sldMk cId="441644901" sldId="259"/>
            <ac:spMk id="4" creationId="{C4819548-661A-5253-EDA4-6E3C3DE2A558}"/>
          </ac:spMkLst>
        </pc:spChg>
        <pc:spChg chg="add del mod">
          <ac:chgData name="Pavel Skopal" userId="69c89bff-eb36-402e-af06-99216f10c2a5" providerId="ADAL" clId="{35865C6F-4398-4A98-95D4-0421E83D26CF}" dt="2023-12-29T10:36:36.492" v="55"/>
          <ac:spMkLst>
            <pc:docMk/>
            <pc:sldMk cId="441644901" sldId="259"/>
            <ac:spMk id="5" creationId="{F1035356-9E2E-ACD6-84F3-5531D62521FB}"/>
          </ac:spMkLst>
        </pc:spChg>
        <pc:spChg chg="add del mod">
          <ac:chgData name="Pavel Skopal" userId="69c89bff-eb36-402e-af06-99216f10c2a5" providerId="ADAL" clId="{35865C6F-4398-4A98-95D4-0421E83D26CF}" dt="2023-12-29T10:37:21.804" v="56" actId="22"/>
          <ac:spMkLst>
            <pc:docMk/>
            <pc:sldMk cId="441644901" sldId="259"/>
            <ac:spMk id="6" creationId="{9ADFC895-7341-A9F9-A0A5-81122A8F9905}"/>
          </ac:spMkLst>
        </pc:spChg>
        <pc:spChg chg="add del mod">
          <ac:chgData name="Pavel Skopal" userId="69c89bff-eb36-402e-af06-99216f10c2a5" providerId="ADAL" clId="{35865C6F-4398-4A98-95D4-0421E83D26CF}" dt="2023-12-29T13:47:08.409" v="564" actId="26606"/>
          <ac:spMkLst>
            <pc:docMk/>
            <pc:sldMk cId="441644901" sldId="259"/>
            <ac:spMk id="11" creationId="{BAE11AEE-BE2F-DA89-3D1A-ED9A2A20422B}"/>
          </ac:spMkLst>
        </pc:spChg>
        <pc:spChg chg="add del">
          <ac:chgData name="Pavel Skopal" userId="69c89bff-eb36-402e-af06-99216f10c2a5" providerId="ADAL" clId="{35865C6F-4398-4A98-95D4-0421E83D26CF}" dt="2023-12-29T13:47:06.510" v="561" actId="26606"/>
          <ac:spMkLst>
            <pc:docMk/>
            <pc:sldMk cId="441644901" sldId="259"/>
            <ac:spMk id="17" creationId="{419501C6-F015-4273-AF88-E0F6C853899F}"/>
          </ac:spMkLst>
        </pc:spChg>
        <pc:spChg chg="add del">
          <ac:chgData name="Pavel Skopal" userId="69c89bff-eb36-402e-af06-99216f10c2a5" providerId="ADAL" clId="{35865C6F-4398-4A98-95D4-0421E83D26CF}" dt="2023-12-29T13:47:06.510" v="561" actId="26606"/>
          <ac:spMkLst>
            <pc:docMk/>
            <pc:sldMk cId="441644901" sldId="259"/>
            <ac:spMk id="19" creationId="{CA677DB7-5829-45BD-9754-5EC484CC4253}"/>
          </ac:spMkLst>
        </pc:spChg>
        <pc:spChg chg="add del">
          <ac:chgData name="Pavel Skopal" userId="69c89bff-eb36-402e-af06-99216f10c2a5" providerId="ADAL" clId="{35865C6F-4398-4A98-95D4-0421E83D26CF}" dt="2023-12-29T13:47:08.400" v="563" actId="26606"/>
          <ac:spMkLst>
            <pc:docMk/>
            <pc:sldMk cId="441644901" sldId="259"/>
            <ac:spMk id="21" creationId="{F71D2EBC-C765-4976-8720-799BCEBA212E}"/>
          </ac:spMkLst>
        </pc:spChg>
        <pc:spChg chg="add del">
          <ac:chgData name="Pavel Skopal" userId="69c89bff-eb36-402e-af06-99216f10c2a5" providerId="ADAL" clId="{35865C6F-4398-4A98-95D4-0421E83D26CF}" dt="2023-12-29T13:47:08.400" v="563" actId="26606"/>
          <ac:spMkLst>
            <pc:docMk/>
            <pc:sldMk cId="441644901" sldId="259"/>
            <ac:spMk id="22" creationId="{02B4A111-C8E6-4D6C-B623-B4284EC4277B}"/>
          </ac:spMkLst>
        </pc:spChg>
        <pc:spChg chg="add del">
          <ac:chgData name="Pavel Skopal" userId="69c89bff-eb36-402e-af06-99216f10c2a5" providerId="ADAL" clId="{35865C6F-4398-4A98-95D4-0421E83D26CF}" dt="2023-12-29T13:47:08.400" v="563" actId="26606"/>
          <ac:spMkLst>
            <pc:docMk/>
            <pc:sldMk cId="441644901" sldId="259"/>
            <ac:spMk id="23" creationId="{C2810AE8-B2E3-4C5B-832F-7E4D38D46464}"/>
          </ac:spMkLst>
        </pc:spChg>
        <pc:spChg chg="add">
          <ac:chgData name="Pavel Skopal" userId="69c89bff-eb36-402e-af06-99216f10c2a5" providerId="ADAL" clId="{35865C6F-4398-4A98-95D4-0421E83D26CF}" dt="2023-12-29T13:47:08.409" v="564" actId="26606"/>
          <ac:spMkLst>
            <pc:docMk/>
            <pc:sldMk cId="441644901" sldId="259"/>
            <ac:spMk id="25" creationId="{419501C6-F015-4273-AF88-E0F6C853899F}"/>
          </ac:spMkLst>
        </pc:spChg>
        <pc:spChg chg="add">
          <ac:chgData name="Pavel Skopal" userId="69c89bff-eb36-402e-af06-99216f10c2a5" providerId="ADAL" clId="{35865C6F-4398-4A98-95D4-0421E83D26CF}" dt="2023-12-29T13:47:08.409" v="564" actId="26606"/>
          <ac:spMkLst>
            <pc:docMk/>
            <pc:sldMk cId="441644901" sldId="259"/>
            <ac:spMk id="26" creationId="{CA677DB7-5829-45BD-9754-5EC484CC4253}"/>
          </ac:spMkLst>
        </pc:spChg>
        <pc:picChg chg="add del mod ord">
          <ac:chgData name="Pavel Skopal" userId="69c89bff-eb36-402e-af06-99216f10c2a5" providerId="ADAL" clId="{35865C6F-4398-4A98-95D4-0421E83D26CF}" dt="2023-12-29T13:46:01.606" v="552" actId="21"/>
          <ac:picMkLst>
            <pc:docMk/>
            <pc:sldMk cId="441644901" sldId="259"/>
            <ac:picMk id="8" creationId="{536FB266-B624-60B0-3DE2-9BCC3FD6E781}"/>
          </ac:picMkLst>
        </pc:picChg>
        <pc:picChg chg="add del mod">
          <ac:chgData name="Pavel Skopal" userId="69c89bff-eb36-402e-af06-99216f10c2a5" providerId="ADAL" clId="{35865C6F-4398-4A98-95D4-0421E83D26CF}" dt="2023-12-29T13:46:53.392" v="558" actId="21"/>
          <ac:picMkLst>
            <pc:docMk/>
            <pc:sldMk cId="441644901" sldId="259"/>
            <ac:picMk id="10" creationId="{4AB00A30-5F3F-D780-0545-EF65406B396D}"/>
          </ac:picMkLst>
        </pc:picChg>
        <pc:picChg chg="add mod">
          <ac:chgData name="Pavel Skopal" userId="69c89bff-eb36-402e-af06-99216f10c2a5" providerId="ADAL" clId="{35865C6F-4398-4A98-95D4-0421E83D26CF}" dt="2023-12-29T13:47:08.409" v="564" actId="26606"/>
          <ac:picMkLst>
            <pc:docMk/>
            <pc:sldMk cId="441644901" sldId="259"/>
            <ac:picMk id="12" creationId="{CC15BBDD-6137-AC96-5CB1-C5E58BBF8F34}"/>
          </ac:picMkLst>
        </pc:picChg>
      </pc:sldChg>
      <pc:sldChg chg="modSp new mod">
        <pc:chgData name="Pavel Skopal" userId="69c89bff-eb36-402e-af06-99216f10c2a5" providerId="ADAL" clId="{35865C6F-4398-4A98-95D4-0421E83D26CF}" dt="2023-12-29T12:47:18.361" v="249" actId="27636"/>
        <pc:sldMkLst>
          <pc:docMk/>
          <pc:sldMk cId="2942976895" sldId="260"/>
        </pc:sldMkLst>
        <pc:spChg chg="mod">
          <ac:chgData name="Pavel Skopal" userId="69c89bff-eb36-402e-af06-99216f10c2a5" providerId="ADAL" clId="{35865C6F-4398-4A98-95D4-0421E83D26CF}" dt="2023-12-29T12:47:18.361" v="249" actId="27636"/>
          <ac:spMkLst>
            <pc:docMk/>
            <pc:sldMk cId="2942976895" sldId="260"/>
            <ac:spMk id="3" creationId="{C54158B3-47AB-7E9B-2AE7-7446E11FA8F3}"/>
          </ac:spMkLst>
        </pc:spChg>
      </pc:sldChg>
      <pc:sldChg chg="modSp new mod">
        <pc:chgData name="Pavel Skopal" userId="69c89bff-eb36-402e-af06-99216f10c2a5" providerId="ADAL" clId="{35865C6F-4398-4A98-95D4-0421E83D26CF}" dt="2023-12-29T14:21:30.609" v="703"/>
        <pc:sldMkLst>
          <pc:docMk/>
          <pc:sldMk cId="1319161002" sldId="261"/>
        </pc:sldMkLst>
        <pc:spChg chg="mod">
          <ac:chgData name="Pavel Skopal" userId="69c89bff-eb36-402e-af06-99216f10c2a5" providerId="ADAL" clId="{35865C6F-4398-4A98-95D4-0421E83D26CF}" dt="2023-12-29T13:04:04.073" v="256" actId="20577"/>
          <ac:spMkLst>
            <pc:docMk/>
            <pc:sldMk cId="1319161002" sldId="261"/>
            <ac:spMk id="2" creationId="{66D6FC7D-98E3-6B65-0F69-E4D76B8AE549}"/>
          </ac:spMkLst>
        </pc:spChg>
        <pc:spChg chg="mod">
          <ac:chgData name="Pavel Skopal" userId="69c89bff-eb36-402e-af06-99216f10c2a5" providerId="ADAL" clId="{35865C6F-4398-4A98-95D4-0421E83D26CF}" dt="2023-12-29T14:21:30.609" v="703"/>
          <ac:spMkLst>
            <pc:docMk/>
            <pc:sldMk cId="1319161002" sldId="261"/>
            <ac:spMk id="3" creationId="{CE100E02-F562-04C2-4B93-D8BB87E378DE}"/>
          </ac:spMkLst>
        </pc:spChg>
      </pc:sldChg>
      <pc:sldChg chg="modSp new mod">
        <pc:chgData name="Pavel Skopal" userId="69c89bff-eb36-402e-af06-99216f10c2a5" providerId="ADAL" clId="{35865C6F-4398-4A98-95D4-0421E83D26CF}" dt="2023-12-29T14:01:40.841" v="587" actId="20577"/>
        <pc:sldMkLst>
          <pc:docMk/>
          <pc:sldMk cId="2989741697" sldId="262"/>
        </pc:sldMkLst>
        <pc:spChg chg="mod">
          <ac:chgData name="Pavel Skopal" userId="69c89bff-eb36-402e-af06-99216f10c2a5" providerId="ADAL" clId="{35865C6F-4398-4A98-95D4-0421E83D26CF}" dt="2023-12-29T14:01:40.841" v="587" actId="20577"/>
          <ac:spMkLst>
            <pc:docMk/>
            <pc:sldMk cId="2989741697" sldId="262"/>
            <ac:spMk id="3" creationId="{D2B870C6-F8EF-3EEB-8E7E-B55DDA8351F5}"/>
          </ac:spMkLst>
        </pc:spChg>
      </pc:sldChg>
      <pc:sldChg chg="addSp delSp modSp new mod">
        <pc:chgData name="Pavel Skopal" userId="69c89bff-eb36-402e-af06-99216f10c2a5" providerId="ADAL" clId="{35865C6F-4398-4A98-95D4-0421E83D26CF}" dt="2023-12-29T14:18:09.029" v="631" actId="20577"/>
        <pc:sldMkLst>
          <pc:docMk/>
          <pc:sldMk cId="1166753411" sldId="263"/>
        </pc:sldMkLst>
        <pc:spChg chg="mod">
          <ac:chgData name="Pavel Skopal" userId="69c89bff-eb36-402e-af06-99216f10c2a5" providerId="ADAL" clId="{35865C6F-4398-4A98-95D4-0421E83D26CF}" dt="2023-12-29T14:18:09.029" v="631" actId="20577"/>
          <ac:spMkLst>
            <pc:docMk/>
            <pc:sldMk cId="1166753411" sldId="263"/>
            <ac:spMk id="2" creationId="{59BD7D1D-062D-E5EA-E93E-C62D3364BB68}"/>
          </ac:spMkLst>
        </pc:spChg>
        <pc:spChg chg="del">
          <ac:chgData name="Pavel Skopal" userId="69c89bff-eb36-402e-af06-99216f10c2a5" providerId="ADAL" clId="{35865C6F-4398-4A98-95D4-0421E83D26CF}" dt="2023-12-29T14:17:08.368" v="589"/>
          <ac:spMkLst>
            <pc:docMk/>
            <pc:sldMk cId="1166753411" sldId="263"/>
            <ac:spMk id="3" creationId="{22A00C31-866A-D9B5-8DB0-5788D62311B1}"/>
          </ac:spMkLst>
        </pc:spChg>
        <pc:spChg chg="add mod">
          <ac:chgData name="Pavel Skopal" userId="69c89bff-eb36-402e-af06-99216f10c2a5" providerId="ADAL" clId="{35865C6F-4398-4A98-95D4-0421E83D26CF}" dt="2023-12-29T14:17:54.919" v="598" actId="14100"/>
          <ac:spMkLst>
            <pc:docMk/>
            <pc:sldMk cId="1166753411" sldId="263"/>
            <ac:spMk id="4" creationId="{01A0164D-5334-1668-C32D-F00F6124D0FB}"/>
          </ac:spMkLst>
        </pc:spChg>
      </pc:sldChg>
      <pc:sldChg chg="modSp new mod">
        <pc:chgData name="Pavel Skopal" userId="69c89bff-eb36-402e-af06-99216f10c2a5" providerId="ADAL" clId="{35865C6F-4398-4A98-95D4-0421E83D26CF}" dt="2023-12-29T15:55:06" v="830" actId="20577"/>
        <pc:sldMkLst>
          <pc:docMk/>
          <pc:sldMk cId="1458483329" sldId="264"/>
        </pc:sldMkLst>
        <pc:spChg chg="mod">
          <ac:chgData name="Pavel Skopal" userId="69c89bff-eb36-402e-af06-99216f10c2a5" providerId="ADAL" clId="{35865C6F-4398-4A98-95D4-0421E83D26CF}" dt="2023-12-29T15:55:06" v="830" actId="20577"/>
          <ac:spMkLst>
            <pc:docMk/>
            <pc:sldMk cId="1458483329" sldId="264"/>
            <ac:spMk id="3" creationId="{37873E2E-AAEA-BEF5-FFF2-A78043A04A67}"/>
          </ac:spMkLst>
        </pc:spChg>
      </pc:sldChg>
      <pc:sldChg chg="modSp new mod">
        <pc:chgData name="Pavel Skopal" userId="69c89bff-eb36-402e-af06-99216f10c2a5" providerId="ADAL" clId="{35865C6F-4398-4A98-95D4-0421E83D26CF}" dt="2023-12-30T11:23:27.830" v="2073" actId="20577"/>
        <pc:sldMkLst>
          <pc:docMk/>
          <pc:sldMk cId="1297879578" sldId="265"/>
        </pc:sldMkLst>
        <pc:spChg chg="mod">
          <ac:chgData name="Pavel Skopal" userId="69c89bff-eb36-402e-af06-99216f10c2a5" providerId="ADAL" clId="{35865C6F-4398-4A98-95D4-0421E83D26CF}" dt="2023-12-29T17:35:12.979" v="841" actId="20577"/>
          <ac:spMkLst>
            <pc:docMk/>
            <pc:sldMk cId="1297879578" sldId="265"/>
            <ac:spMk id="2" creationId="{50DE9709-431D-F533-4CBE-954989DB30A5}"/>
          </ac:spMkLst>
        </pc:spChg>
        <pc:spChg chg="mod">
          <ac:chgData name="Pavel Skopal" userId="69c89bff-eb36-402e-af06-99216f10c2a5" providerId="ADAL" clId="{35865C6F-4398-4A98-95D4-0421E83D26CF}" dt="2023-12-30T11:23:27.830" v="2073" actId="20577"/>
          <ac:spMkLst>
            <pc:docMk/>
            <pc:sldMk cId="1297879578" sldId="265"/>
            <ac:spMk id="3" creationId="{DDB00FED-2AE8-1C93-F677-7FD3941176CD}"/>
          </ac:spMkLst>
        </pc:spChg>
      </pc:sldChg>
      <pc:sldChg chg="modSp new mod">
        <pc:chgData name="Pavel Skopal" userId="69c89bff-eb36-402e-af06-99216f10c2a5" providerId="ADAL" clId="{35865C6F-4398-4A98-95D4-0421E83D26CF}" dt="2023-12-30T11:44:02.772" v="2108" actId="20577"/>
        <pc:sldMkLst>
          <pc:docMk/>
          <pc:sldMk cId="3263570461" sldId="266"/>
        </pc:sldMkLst>
        <pc:spChg chg="mod">
          <ac:chgData name="Pavel Skopal" userId="69c89bff-eb36-402e-af06-99216f10c2a5" providerId="ADAL" clId="{35865C6F-4398-4A98-95D4-0421E83D26CF}" dt="2023-12-30T11:43:58.621" v="2106" actId="20577"/>
          <ac:spMkLst>
            <pc:docMk/>
            <pc:sldMk cId="3263570461" sldId="266"/>
            <ac:spMk id="2" creationId="{29D47D0B-7D13-C181-E724-69DC843DA879}"/>
          </ac:spMkLst>
        </pc:spChg>
        <pc:spChg chg="mod">
          <ac:chgData name="Pavel Skopal" userId="69c89bff-eb36-402e-af06-99216f10c2a5" providerId="ADAL" clId="{35865C6F-4398-4A98-95D4-0421E83D26CF}" dt="2023-12-30T11:44:02.772" v="2108" actId="20577"/>
          <ac:spMkLst>
            <pc:docMk/>
            <pc:sldMk cId="3263570461" sldId="266"/>
            <ac:spMk id="3" creationId="{E73C0C0D-935C-335A-990F-E688BD320B04}"/>
          </ac:spMkLst>
        </pc:spChg>
      </pc:sldChg>
      <pc:sldChg chg="modSp new mod">
        <pc:chgData name="Pavel Skopal" userId="69c89bff-eb36-402e-af06-99216f10c2a5" providerId="ADAL" clId="{35865C6F-4398-4A98-95D4-0421E83D26CF}" dt="2023-12-30T11:43:06.115" v="2085" actId="27636"/>
        <pc:sldMkLst>
          <pc:docMk/>
          <pc:sldMk cId="2800970610" sldId="267"/>
        </pc:sldMkLst>
        <pc:spChg chg="mod">
          <ac:chgData name="Pavel Skopal" userId="69c89bff-eb36-402e-af06-99216f10c2a5" providerId="ADAL" clId="{35865C6F-4398-4A98-95D4-0421E83D26CF}" dt="2023-12-30T11:32:38.185" v="2081" actId="1076"/>
          <ac:spMkLst>
            <pc:docMk/>
            <pc:sldMk cId="2800970610" sldId="267"/>
            <ac:spMk id="2" creationId="{12FE1D15-E24D-8EE8-1845-0BA9CC54E805}"/>
          </ac:spMkLst>
        </pc:spChg>
        <pc:spChg chg="mod">
          <ac:chgData name="Pavel Skopal" userId="69c89bff-eb36-402e-af06-99216f10c2a5" providerId="ADAL" clId="{35865C6F-4398-4A98-95D4-0421E83D26CF}" dt="2023-12-30T11:43:06.115" v="2085" actId="27636"/>
          <ac:spMkLst>
            <pc:docMk/>
            <pc:sldMk cId="2800970610" sldId="267"/>
            <ac:spMk id="3" creationId="{9F506F9A-6AC8-FBA7-7CB1-0CD30629BDBE}"/>
          </ac:spMkLst>
        </pc:spChg>
      </pc:sldChg>
      <pc:sldChg chg="modSp new mod">
        <pc:chgData name="Pavel Skopal" userId="69c89bff-eb36-402e-af06-99216f10c2a5" providerId="ADAL" clId="{35865C6F-4398-4A98-95D4-0421E83D26CF}" dt="2023-12-30T11:46:30.559" v="2148" actId="20577"/>
        <pc:sldMkLst>
          <pc:docMk/>
          <pc:sldMk cId="1396651155" sldId="268"/>
        </pc:sldMkLst>
        <pc:spChg chg="mod">
          <ac:chgData name="Pavel Skopal" userId="69c89bff-eb36-402e-af06-99216f10c2a5" providerId="ADAL" clId="{35865C6F-4398-4A98-95D4-0421E83D26CF}" dt="2023-12-30T11:46:25.103" v="2144" actId="20577"/>
          <ac:spMkLst>
            <pc:docMk/>
            <pc:sldMk cId="1396651155" sldId="268"/>
            <ac:spMk id="2" creationId="{193A7B8C-639A-D4E0-710F-062D47BE7BCF}"/>
          </ac:spMkLst>
        </pc:spChg>
        <pc:spChg chg="mod">
          <ac:chgData name="Pavel Skopal" userId="69c89bff-eb36-402e-af06-99216f10c2a5" providerId="ADAL" clId="{35865C6F-4398-4A98-95D4-0421E83D26CF}" dt="2023-12-30T11:46:30.559" v="2148" actId="20577"/>
          <ac:spMkLst>
            <pc:docMk/>
            <pc:sldMk cId="1396651155" sldId="268"/>
            <ac:spMk id="3" creationId="{3F0CAA8C-57BB-CA59-2805-281CC890AC7B}"/>
          </ac:spMkLst>
        </pc:spChg>
      </pc:sldChg>
      <pc:sldChg chg="modSp new mod">
        <pc:chgData name="Pavel Skopal" userId="69c89bff-eb36-402e-af06-99216f10c2a5" providerId="ADAL" clId="{35865C6F-4398-4A98-95D4-0421E83D26CF}" dt="2023-12-30T11:48:31.228" v="2179" actId="20577"/>
        <pc:sldMkLst>
          <pc:docMk/>
          <pc:sldMk cId="2968903544" sldId="269"/>
        </pc:sldMkLst>
        <pc:spChg chg="mod">
          <ac:chgData name="Pavel Skopal" userId="69c89bff-eb36-402e-af06-99216f10c2a5" providerId="ADAL" clId="{35865C6F-4398-4A98-95D4-0421E83D26CF}" dt="2023-12-30T11:48:31.228" v="2179" actId="20577"/>
          <ac:spMkLst>
            <pc:docMk/>
            <pc:sldMk cId="2968903544" sldId="269"/>
            <ac:spMk id="2" creationId="{34BA929E-F8E6-0920-ED58-6DED33D9A1C7}"/>
          </ac:spMkLst>
        </pc:spChg>
        <pc:spChg chg="mod">
          <ac:chgData name="Pavel Skopal" userId="69c89bff-eb36-402e-af06-99216f10c2a5" providerId="ADAL" clId="{35865C6F-4398-4A98-95D4-0421E83D26CF}" dt="2023-12-30T11:48:24.775" v="2150"/>
          <ac:spMkLst>
            <pc:docMk/>
            <pc:sldMk cId="2968903544" sldId="269"/>
            <ac:spMk id="3" creationId="{C785861A-E6B4-A7E5-BD6A-E54CC8C179D2}"/>
          </ac:spMkLst>
        </pc:spChg>
      </pc:sldChg>
      <pc:sldChg chg="modSp new mod">
        <pc:chgData name="Pavel Skopal" userId="69c89bff-eb36-402e-af06-99216f10c2a5" providerId="ADAL" clId="{35865C6F-4398-4A98-95D4-0421E83D26CF}" dt="2023-12-30T11:51:14.152" v="2202" actId="20577"/>
        <pc:sldMkLst>
          <pc:docMk/>
          <pc:sldMk cId="2239025388" sldId="270"/>
        </pc:sldMkLst>
        <pc:spChg chg="mod">
          <ac:chgData name="Pavel Skopal" userId="69c89bff-eb36-402e-af06-99216f10c2a5" providerId="ADAL" clId="{35865C6F-4398-4A98-95D4-0421E83D26CF}" dt="2023-12-30T11:51:14.152" v="2202" actId="20577"/>
          <ac:spMkLst>
            <pc:docMk/>
            <pc:sldMk cId="2239025388" sldId="270"/>
            <ac:spMk id="2" creationId="{7E081180-033D-1EBF-FD00-96B15CDADE88}"/>
          </ac:spMkLst>
        </pc:spChg>
      </pc:sldChg>
      <pc:sldChg chg="modSp new mod">
        <pc:chgData name="Pavel Skopal" userId="69c89bff-eb36-402e-af06-99216f10c2a5" providerId="ADAL" clId="{35865C6F-4398-4A98-95D4-0421E83D26CF}" dt="2023-12-30T14:00:53.528" v="2550" actId="21"/>
        <pc:sldMkLst>
          <pc:docMk/>
          <pc:sldMk cId="3631373167" sldId="271"/>
        </pc:sldMkLst>
        <pc:spChg chg="mod">
          <ac:chgData name="Pavel Skopal" userId="69c89bff-eb36-402e-af06-99216f10c2a5" providerId="ADAL" clId="{35865C6F-4398-4A98-95D4-0421E83D26CF}" dt="2023-12-30T14:00:53.528" v="2550" actId="21"/>
          <ac:spMkLst>
            <pc:docMk/>
            <pc:sldMk cId="3631373167" sldId="271"/>
            <ac:spMk id="3" creationId="{AF616418-2569-BD53-34FE-8C1EDAD7223A}"/>
          </ac:spMkLst>
        </pc:spChg>
      </pc:sldChg>
      <pc:sldChg chg="modSp new mod">
        <pc:chgData name="Pavel Skopal" userId="69c89bff-eb36-402e-af06-99216f10c2a5" providerId="ADAL" clId="{35865C6F-4398-4A98-95D4-0421E83D26CF}" dt="2023-12-30T13:58:05.254" v="2538" actId="27636"/>
        <pc:sldMkLst>
          <pc:docMk/>
          <pc:sldMk cId="4052269111" sldId="272"/>
        </pc:sldMkLst>
        <pc:spChg chg="mod">
          <ac:chgData name="Pavel Skopal" userId="69c89bff-eb36-402e-af06-99216f10c2a5" providerId="ADAL" clId="{35865C6F-4398-4A98-95D4-0421E83D26CF}" dt="2023-12-30T13:57:23.426" v="2491" actId="20577"/>
          <ac:spMkLst>
            <pc:docMk/>
            <pc:sldMk cId="4052269111" sldId="272"/>
            <ac:spMk id="2" creationId="{ADD7360A-598F-3152-DB0A-6294B7EBB578}"/>
          </ac:spMkLst>
        </pc:spChg>
        <pc:spChg chg="mod">
          <ac:chgData name="Pavel Skopal" userId="69c89bff-eb36-402e-af06-99216f10c2a5" providerId="ADAL" clId="{35865C6F-4398-4A98-95D4-0421E83D26CF}" dt="2023-12-30T13:58:05.254" v="2538" actId="27636"/>
          <ac:spMkLst>
            <pc:docMk/>
            <pc:sldMk cId="4052269111" sldId="272"/>
            <ac:spMk id="3" creationId="{77E385F3-4579-70AB-D680-595BA7AB3087}"/>
          </ac:spMkLst>
        </pc:spChg>
      </pc:sldChg>
      <pc:sldChg chg="modSp new mod">
        <pc:chgData name="Pavel Skopal" userId="69c89bff-eb36-402e-af06-99216f10c2a5" providerId="ADAL" clId="{35865C6F-4398-4A98-95D4-0421E83D26CF}" dt="2023-12-30T14:01:28.170" v="2626" actId="20577"/>
        <pc:sldMkLst>
          <pc:docMk/>
          <pc:sldMk cId="3767194804" sldId="273"/>
        </pc:sldMkLst>
        <pc:spChg chg="mod">
          <ac:chgData name="Pavel Skopal" userId="69c89bff-eb36-402e-af06-99216f10c2a5" providerId="ADAL" clId="{35865C6F-4398-4A98-95D4-0421E83D26CF}" dt="2023-12-30T14:00:39.011" v="2549" actId="20577"/>
          <ac:spMkLst>
            <pc:docMk/>
            <pc:sldMk cId="3767194804" sldId="273"/>
            <ac:spMk id="2" creationId="{0F3B24FF-288A-477C-9A87-390DF3E71177}"/>
          </ac:spMkLst>
        </pc:spChg>
        <pc:spChg chg="mod">
          <ac:chgData name="Pavel Skopal" userId="69c89bff-eb36-402e-af06-99216f10c2a5" providerId="ADAL" clId="{35865C6F-4398-4A98-95D4-0421E83D26CF}" dt="2023-12-30T14:01:28.170" v="2626" actId="20577"/>
          <ac:spMkLst>
            <pc:docMk/>
            <pc:sldMk cId="3767194804" sldId="273"/>
            <ac:spMk id="3" creationId="{1B1535D8-AAE6-B387-FB24-44FC73767657}"/>
          </ac:spMkLst>
        </pc:spChg>
      </pc:sldChg>
      <pc:sldChg chg="modSp new mod">
        <pc:chgData name="Pavel Skopal" userId="69c89bff-eb36-402e-af06-99216f10c2a5" providerId="ADAL" clId="{35865C6F-4398-4A98-95D4-0421E83D26CF}" dt="2023-12-30T16:31:13.273" v="2724" actId="20577"/>
        <pc:sldMkLst>
          <pc:docMk/>
          <pc:sldMk cId="3795088979" sldId="274"/>
        </pc:sldMkLst>
        <pc:spChg chg="mod">
          <ac:chgData name="Pavel Skopal" userId="69c89bff-eb36-402e-af06-99216f10c2a5" providerId="ADAL" clId="{35865C6F-4398-4A98-95D4-0421E83D26CF}" dt="2023-12-30T16:25:15.651" v="2678" actId="20577"/>
          <ac:spMkLst>
            <pc:docMk/>
            <pc:sldMk cId="3795088979" sldId="274"/>
            <ac:spMk id="2" creationId="{954166A8-7512-59A8-2C74-DA9AF1CC02EA}"/>
          </ac:spMkLst>
        </pc:spChg>
        <pc:spChg chg="mod">
          <ac:chgData name="Pavel Skopal" userId="69c89bff-eb36-402e-af06-99216f10c2a5" providerId="ADAL" clId="{35865C6F-4398-4A98-95D4-0421E83D26CF}" dt="2023-12-30T16:31:13.273" v="2724" actId="20577"/>
          <ac:spMkLst>
            <pc:docMk/>
            <pc:sldMk cId="3795088979" sldId="274"/>
            <ac:spMk id="3" creationId="{3C049C6D-3496-5F5F-FE0A-98F6D5E128D4}"/>
          </ac:spMkLst>
        </pc:spChg>
      </pc:sldChg>
    </pc:docChg>
  </pc:docChgLst>
  <pc:docChgLst>
    <pc:chgData name="Pavel Skopal" userId="69c89bff-eb36-402e-af06-99216f10c2a5" providerId="ADAL" clId="{1AC8C0F4-DEA2-43BA-851F-00F5C16010B9}"/>
    <pc:docChg chg="undo custSel addSld delSld modSld sldOrd">
      <pc:chgData name="Pavel Skopal" userId="69c89bff-eb36-402e-af06-99216f10c2a5" providerId="ADAL" clId="{1AC8C0F4-DEA2-43BA-851F-00F5C16010B9}" dt="2024-05-06T12:03:47.049" v="10281" actId="2696"/>
      <pc:docMkLst>
        <pc:docMk/>
      </pc:docMkLst>
      <pc:sldChg chg="del">
        <pc:chgData name="Pavel Skopal" userId="69c89bff-eb36-402e-af06-99216f10c2a5" providerId="ADAL" clId="{1AC8C0F4-DEA2-43BA-851F-00F5C16010B9}" dt="2024-04-29T09:14:33.266" v="5" actId="2696"/>
        <pc:sldMkLst>
          <pc:docMk/>
          <pc:sldMk cId="1421063930" sldId="349"/>
        </pc:sldMkLst>
      </pc:sldChg>
      <pc:sldChg chg="del">
        <pc:chgData name="Pavel Skopal" userId="69c89bff-eb36-402e-af06-99216f10c2a5" providerId="ADAL" clId="{1AC8C0F4-DEA2-43BA-851F-00F5C16010B9}" dt="2024-04-29T09:14:33.266" v="5" actId="2696"/>
        <pc:sldMkLst>
          <pc:docMk/>
          <pc:sldMk cId="3911900038" sldId="350"/>
        </pc:sldMkLst>
      </pc:sldChg>
      <pc:sldChg chg="del">
        <pc:chgData name="Pavel Skopal" userId="69c89bff-eb36-402e-af06-99216f10c2a5" providerId="ADAL" clId="{1AC8C0F4-DEA2-43BA-851F-00F5C16010B9}" dt="2024-04-29T09:14:33.266" v="5" actId="2696"/>
        <pc:sldMkLst>
          <pc:docMk/>
          <pc:sldMk cId="614458678" sldId="351"/>
        </pc:sldMkLst>
      </pc:sldChg>
      <pc:sldChg chg="del">
        <pc:chgData name="Pavel Skopal" userId="69c89bff-eb36-402e-af06-99216f10c2a5" providerId="ADAL" clId="{1AC8C0F4-DEA2-43BA-851F-00F5C16010B9}" dt="2024-04-29T09:14:33.266" v="5" actId="2696"/>
        <pc:sldMkLst>
          <pc:docMk/>
          <pc:sldMk cId="3194685838" sldId="373"/>
        </pc:sldMkLst>
      </pc:sldChg>
      <pc:sldChg chg="del">
        <pc:chgData name="Pavel Skopal" userId="69c89bff-eb36-402e-af06-99216f10c2a5" providerId="ADAL" clId="{1AC8C0F4-DEA2-43BA-851F-00F5C16010B9}" dt="2024-04-29T09:14:33.266" v="5" actId="2696"/>
        <pc:sldMkLst>
          <pc:docMk/>
          <pc:sldMk cId="3876072632" sldId="378"/>
        </pc:sldMkLst>
      </pc:sldChg>
      <pc:sldChg chg="del">
        <pc:chgData name="Pavel Skopal" userId="69c89bff-eb36-402e-af06-99216f10c2a5" providerId="ADAL" clId="{1AC8C0F4-DEA2-43BA-851F-00F5C16010B9}" dt="2024-04-29T09:14:33.266" v="5" actId="2696"/>
        <pc:sldMkLst>
          <pc:docMk/>
          <pc:sldMk cId="133520404" sldId="379"/>
        </pc:sldMkLst>
      </pc:sldChg>
      <pc:sldChg chg="del">
        <pc:chgData name="Pavel Skopal" userId="69c89bff-eb36-402e-af06-99216f10c2a5" providerId="ADAL" clId="{1AC8C0F4-DEA2-43BA-851F-00F5C16010B9}" dt="2024-04-29T09:14:33.266" v="5" actId="2696"/>
        <pc:sldMkLst>
          <pc:docMk/>
          <pc:sldMk cId="1471319526" sldId="402"/>
        </pc:sldMkLst>
      </pc:sldChg>
      <pc:sldChg chg="del">
        <pc:chgData name="Pavel Skopal" userId="69c89bff-eb36-402e-af06-99216f10c2a5" providerId="ADAL" clId="{1AC8C0F4-DEA2-43BA-851F-00F5C16010B9}" dt="2024-04-29T09:14:33.266" v="5" actId="2696"/>
        <pc:sldMkLst>
          <pc:docMk/>
          <pc:sldMk cId="722722989" sldId="409"/>
        </pc:sldMkLst>
      </pc:sldChg>
      <pc:sldChg chg="delSp modSp add mod setBg delDesignElem modNotesTx">
        <pc:chgData name="Pavel Skopal" userId="69c89bff-eb36-402e-af06-99216f10c2a5" providerId="ADAL" clId="{1AC8C0F4-DEA2-43BA-851F-00F5C16010B9}" dt="2024-05-06T08:24:38.479" v="10126" actId="20577"/>
        <pc:sldMkLst>
          <pc:docMk/>
          <pc:sldMk cId="120313839" sldId="815"/>
        </pc:sldMkLst>
        <pc:spChg chg="mod">
          <ac:chgData name="Pavel Skopal" userId="69c89bff-eb36-402e-af06-99216f10c2a5" providerId="ADAL" clId="{1AC8C0F4-DEA2-43BA-851F-00F5C16010B9}" dt="2024-05-06T08:24:38.479" v="10126" actId="20577"/>
          <ac:spMkLst>
            <pc:docMk/>
            <pc:sldMk cId="120313839" sldId="815"/>
            <ac:spMk id="2" creationId="{2853C028-56C5-4D7C-B6F3-690E3CEA5962}"/>
          </ac:spMkLst>
        </pc:spChg>
        <pc:spChg chg="del">
          <ac:chgData name="Pavel Skopal" userId="69c89bff-eb36-402e-af06-99216f10c2a5" providerId="ADAL" clId="{1AC8C0F4-DEA2-43BA-851F-00F5C16010B9}" dt="2024-05-03T19:06:17.485" v="7898"/>
          <ac:spMkLst>
            <pc:docMk/>
            <pc:sldMk cId="120313839" sldId="815"/>
            <ac:spMk id="14" creationId="{1F9A0C1C-8ABC-401B-8FE9-AC9327C4C587}"/>
          </ac:spMkLst>
        </pc:spChg>
        <pc:spChg chg="del">
          <ac:chgData name="Pavel Skopal" userId="69c89bff-eb36-402e-af06-99216f10c2a5" providerId="ADAL" clId="{1AC8C0F4-DEA2-43BA-851F-00F5C16010B9}" dt="2024-05-03T19:06:17.485" v="7898"/>
          <ac:spMkLst>
            <pc:docMk/>
            <pc:sldMk cId="120313839" sldId="815"/>
            <ac:spMk id="16" creationId="{BA5783C3-2F96-40A7-A24F-30CB07AA3928}"/>
          </ac:spMkLst>
        </pc:spChg>
        <pc:spChg chg="del">
          <ac:chgData name="Pavel Skopal" userId="69c89bff-eb36-402e-af06-99216f10c2a5" providerId="ADAL" clId="{1AC8C0F4-DEA2-43BA-851F-00F5C16010B9}" dt="2024-05-03T19:06:17.485" v="7898"/>
          <ac:spMkLst>
            <pc:docMk/>
            <pc:sldMk cId="120313839" sldId="815"/>
            <ac:spMk id="18" creationId="{A9D08DBA-0326-4C4E-ACFB-576F3ABDD2D0}"/>
          </ac:spMkLst>
        </pc:spChg>
        <pc:grpChg chg="del">
          <ac:chgData name="Pavel Skopal" userId="69c89bff-eb36-402e-af06-99216f10c2a5" providerId="ADAL" clId="{1AC8C0F4-DEA2-43BA-851F-00F5C16010B9}" dt="2024-05-03T19:06:17.485" v="7898"/>
          <ac:grpSpMkLst>
            <pc:docMk/>
            <pc:sldMk cId="120313839" sldId="815"/>
            <ac:grpSpMk id="10" creationId="{449BC34D-9C23-4D6D-8213-1F471AF85B3F}"/>
          </ac:grpSpMkLst>
        </pc:grpChg>
      </pc:sldChg>
      <pc:sldChg chg="addSp delSp modSp add mod setBg modNotesTx">
        <pc:chgData name="Pavel Skopal" userId="69c89bff-eb36-402e-af06-99216f10c2a5" providerId="ADAL" clId="{1AC8C0F4-DEA2-43BA-851F-00F5C16010B9}" dt="2024-05-05T09:40:18.563" v="9206" actId="26606"/>
        <pc:sldMkLst>
          <pc:docMk/>
          <pc:sldMk cId="19744759" sldId="826"/>
        </pc:sldMkLst>
        <pc:spChg chg="mod">
          <ac:chgData name="Pavel Skopal" userId="69c89bff-eb36-402e-af06-99216f10c2a5" providerId="ADAL" clId="{1AC8C0F4-DEA2-43BA-851F-00F5C16010B9}" dt="2024-05-05T09:40:18.563" v="9206" actId="26606"/>
          <ac:spMkLst>
            <pc:docMk/>
            <pc:sldMk cId="19744759" sldId="826"/>
            <ac:spMk id="2" creationId="{1A8C7BB1-74FF-4137-BAC7-61B4AE6101D8}"/>
          </ac:spMkLst>
        </pc:spChg>
        <pc:spChg chg="mod">
          <ac:chgData name="Pavel Skopal" userId="69c89bff-eb36-402e-af06-99216f10c2a5" providerId="ADAL" clId="{1AC8C0F4-DEA2-43BA-851F-00F5C16010B9}" dt="2024-05-05T09:40:18.563" v="9206" actId="26606"/>
          <ac:spMkLst>
            <pc:docMk/>
            <pc:sldMk cId="19744759" sldId="826"/>
            <ac:spMk id="3" creationId="{DF12DD13-DD3C-49E2-8234-5EB34E73634C}"/>
          </ac:spMkLst>
        </pc:spChg>
        <pc:spChg chg="add">
          <ac:chgData name="Pavel Skopal" userId="69c89bff-eb36-402e-af06-99216f10c2a5" providerId="ADAL" clId="{1AC8C0F4-DEA2-43BA-851F-00F5C16010B9}" dt="2024-05-05T09:39:52.275" v="9202"/>
          <ac:spMkLst>
            <pc:docMk/>
            <pc:sldMk cId="19744759" sldId="826"/>
            <ac:spMk id="6" creationId="{00A92187-66F5-9AE5-BF81-65951FFA25B4}"/>
          </ac:spMkLst>
        </pc:spChg>
        <pc:spChg chg="add del">
          <ac:chgData name="Pavel Skopal" userId="69c89bff-eb36-402e-af06-99216f10c2a5" providerId="ADAL" clId="{1AC8C0F4-DEA2-43BA-851F-00F5C16010B9}" dt="2024-05-05T09:40:18.563" v="9206" actId="26606"/>
          <ac:spMkLst>
            <pc:docMk/>
            <pc:sldMk cId="19744759" sldId="826"/>
            <ac:spMk id="10" creationId="{8DCA398B-8CB4-4C0C-89C6-A8AB6F78D7DD}"/>
          </ac:spMkLst>
        </pc:spChg>
        <pc:spChg chg="add del">
          <ac:chgData name="Pavel Skopal" userId="69c89bff-eb36-402e-af06-99216f10c2a5" providerId="ADAL" clId="{1AC8C0F4-DEA2-43BA-851F-00F5C16010B9}" dt="2024-05-05T09:40:18.563" v="9206" actId="26606"/>
          <ac:spMkLst>
            <pc:docMk/>
            <pc:sldMk cId="19744759" sldId="826"/>
            <ac:spMk id="12" creationId="{9E8345C6-0280-4226-BD83-7333BA6C3AA3}"/>
          </ac:spMkLst>
        </pc:spChg>
        <pc:spChg chg="add del">
          <ac:chgData name="Pavel Skopal" userId="69c89bff-eb36-402e-af06-99216f10c2a5" providerId="ADAL" clId="{1AC8C0F4-DEA2-43BA-851F-00F5C16010B9}" dt="2024-05-05T09:40:18.563" v="9206" actId="26606"/>
          <ac:spMkLst>
            <pc:docMk/>
            <pc:sldMk cId="19744759" sldId="826"/>
            <ac:spMk id="14" creationId="{99823778-D290-4538-B146-1F73C3755C9D}"/>
          </ac:spMkLst>
        </pc:spChg>
        <pc:spChg chg="add del">
          <ac:chgData name="Pavel Skopal" userId="69c89bff-eb36-402e-af06-99216f10c2a5" providerId="ADAL" clId="{1AC8C0F4-DEA2-43BA-851F-00F5C16010B9}" dt="2024-05-05T09:40:18.556" v="9205" actId="26606"/>
          <ac:spMkLst>
            <pc:docMk/>
            <pc:sldMk cId="19744759" sldId="826"/>
            <ac:spMk id="19" creationId="{E3BC0364-4B58-4841-A227-00A6A59E02C6}"/>
          </ac:spMkLst>
        </pc:spChg>
        <pc:spChg chg="add del">
          <ac:chgData name="Pavel Skopal" userId="69c89bff-eb36-402e-af06-99216f10c2a5" providerId="ADAL" clId="{1AC8C0F4-DEA2-43BA-851F-00F5C16010B9}" dt="2024-05-05T09:40:18.556" v="9205" actId="26606"/>
          <ac:spMkLst>
            <pc:docMk/>
            <pc:sldMk cId="19744759" sldId="826"/>
            <ac:spMk id="21" creationId="{A029A1F4-D02D-48E4-9331-6870B23B4FAF}"/>
          </ac:spMkLst>
        </pc:spChg>
        <pc:spChg chg="add del">
          <ac:chgData name="Pavel Skopal" userId="69c89bff-eb36-402e-af06-99216f10c2a5" providerId="ADAL" clId="{1AC8C0F4-DEA2-43BA-851F-00F5C16010B9}" dt="2024-05-05T09:40:18.556" v="9205" actId="26606"/>
          <ac:spMkLst>
            <pc:docMk/>
            <pc:sldMk cId="19744759" sldId="826"/>
            <ac:spMk id="23" creationId="{D06A8CF3-711E-4C63-9DD5-53A2696C0D6F}"/>
          </ac:spMkLst>
        </pc:spChg>
        <pc:picChg chg="add mod">
          <ac:chgData name="Pavel Skopal" userId="69c89bff-eb36-402e-af06-99216f10c2a5" providerId="ADAL" clId="{1AC8C0F4-DEA2-43BA-851F-00F5C16010B9}" dt="2024-05-05T09:40:18.563" v="9206" actId="26606"/>
          <ac:picMkLst>
            <pc:docMk/>
            <pc:sldMk cId="19744759" sldId="826"/>
            <ac:picMk id="5" creationId="{C931E2D9-6042-847F-CCFB-5F0EDC868DFE}"/>
          </ac:picMkLst>
        </pc:picChg>
        <pc:picChg chg="add mod">
          <ac:chgData name="Pavel Skopal" userId="69c89bff-eb36-402e-af06-99216f10c2a5" providerId="ADAL" clId="{1AC8C0F4-DEA2-43BA-851F-00F5C16010B9}" dt="2024-05-05T09:40:18.563" v="9206" actId="26606"/>
          <ac:picMkLst>
            <pc:docMk/>
            <pc:sldMk cId="19744759" sldId="826"/>
            <ac:picMk id="8" creationId="{69998115-D798-9BD9-807B-CE878952EA9C}"/>
          </ac:picMkLst>
        </pc:picChg>
      </pc:sldChg>
      <pc:sldChg chg="delSp modSp add mod setBg modAnim delDesignElem modNotesTx">
        <pc:chgData name="Pavel Skopal" userId="69c89bff-eb36-402e-af06-99216f10c2a5" providerId="ADAL" clId="{1AC8C0F4-DEA2-43BA-851F-00F5C16010B9}" dt="2024-05-05T09:44:14.091" v="9217" actId="113"/>
        <pc:sldMkLst>
          <pc:docMk/>
          <pc:sldMk cId="2828231577" sldId="863"/>
        </pc:sldMkLst>
        <pc:spChg chg="mod">
          <ac:chgData name="Pavel Skopal" userId="69c89bff-eb36-402e-af06-99216f10c2a5" providerId="ADAL" clId="{1AC8C0F4-DEA2-43BA-851F-00F5C16010B9}" dt="2024-05-04T17:01:46.801" v="8087" actId="20578"/>
          <ac:spMkLst>
            <pc:docMk/>
            <pc:sldMk cId="2828231577" sldId="863"/>
            <ac:spMk id="2" creationId="{48AE4D2D-0293-1733-4947-2DA4922E696F}"/>
          </ac:spMkLst>
        </pc:spChg>
        <pc:spChg chg="mod">
          <ac:chgData name="Pavel Skopal" userId="69c89bff-eb36-402e-af06-99216f10c2a5" providerId="ADAL" clId="{1AC8C0F4-DEA2-43BA-851F-00F5C16010B9}" dt="2024-05-05T09:42:44.770" v="9207" actId="20577"/>
          <ac:spMkLst>
            <pc:docMk/>
            <pc:sldMk cId="2828231577" sldId="863"/>
            <ac:spMk id="3" creationId="{84ACFA72-6373-B9FD-D089-DA2E611D79BF}"/>
          </ac:spMkLst>
        </pc:spChg>
        <pc:spChg chg="del">
          <ac:chgData name="Pavel Skopal" userId="69c89bff-eb36-402e-af06-99216f10c2a5" providerId="ADAL" clId="{1AC8C0F4-DEA2-43BA-851F-00F5C16010B9}" dt="2024-05-03T19:06:17.485" v="7898"/>
          <ac:spMkLst>
            <pc:docMk/>
            <pc:sldMk cId="2828231577" sldId="863"/>
            <ac:spMk id="3079" creationId="{83B91B61-BFCA-4647-957E-A8269BE46F39}"/>
          </ac:spMkLst>
        </pc:spChg>
        <pc:spChg chg="del">
          <ac:chgData name="Pavel Skopal" userId="69c89bff-eb36-402e-af06-99216f10c2a5" providerId="ADAL" clId="{1AC8C0F4-DEA2-43BA-851F-00F5C16010B9}" dt="2024-05-03T19:06:17.485" v="7898"/>
          <ac:spMkLst>
            <pc:docMk/>
            <pc:sldMk cId="2828231577" sldId="863"/>
            <ac:spMk id="3081" creationId="{92D1D7C6-1C89-420C-8D35-483654167118}"/>
          </ac:spMkLst>
        </pc:spChg>
      </pc:sldChg>
      <pc:sldChg chg="delSp modSp add del mod setBg delDesignElem modShow">
        <pc:chgData name="Pavel Skopal" userId="69c89bff-eb36-402e-af06-99216f10c2a5" providerId="ADAL" clId="{1AC8C0F4-DEA2-43BA-851F-00F5C16010B9}" dt="2024-05-06T12:03:47.049" v="10281" actId="2696"/>
        <pc:sldMkLst>
          <pc:docMk/>
          <pc:sldMk cId="168136698" sldId="864"/>
        </pc:sldMkLst>
        <pc:spChg chg="mod">
          <ac:chgData name="Pavel Skopal" userId="69c89bff-eb36-402e-af06-99216f10c2a5" providerId="ADAL" clId="{1AC8C0F4-DEA2-43BA-851F-00F5C16010B9}" dt="2024-05-04T17:05:04.621" v="8141" actId="27636"/>
          <ac:spMkLst>
            <pc:docMk/>
            <pc:sldMk cId="168136698" sldId="864"/>
            <ac:spMk id="3" creationId="{F6E9FCE8-AD0C-E327-A743-CDACBF6CCB83}"/>
          </ac:spMkLst>
        </pc:spChg>
        <pc:spChg chg="del">
          <ac:chgData name="Pavel Skopal" userId="69c89bff-eb36-402e-af06-99216f10c2a5" providerId="ADAL" clId="{1AC8C0F4-DEA2-43BA-851F-00F5C16010B9}" dt="2024-05-03T19:06:17.485" v="7898"/>
          <ac:spMkLst>
            <pc:docMk/>
            <pc:sldMk cId="168136698" sldId="864"/>
            <ac:spMk id="2055" creationId="{83B91B61-BFCA-4647-957E-A8269BE46F39}"/>
          </ac:spMkLst>
        </pc:spChg>
        <pc:spChg chg="del">
          <ac:chgData name="Pavel Skopal" userId="69c89bff-eb36-402e-af06-99216f10c2a5" providerId="ADAL" clId="{1AC8C0F4-DEA2-43BA-851F-00F5C16010B9}" dt="2024-05-03T19:06:17.485" v="7898"/>
          <ac:spMkLst>
            <pc:docMk/>
            <pc:sldMk cId="168136698" sldId="864"/>
            <ac:spMk id="2057" creationId="{92D1D7C6-1C89-420C-8D35-483654167118}"/>
          </ac:spMkLst>
        </pc:spChg>
      </pc:sldChg>
      <pc:sldChg chg="addSp delSp modSp add mod setBg delDesignElem modNotesTx">
        <pc:chgData name="Pavel Skopal" userId="69c89bff-eb36-402e-af06-99216f10c2a5" providerId="ADAL" clId="{1AC8C0F4-DEA2-43BA-851F-00F5C16010B9}" dt="2024-05-05T10:24:24.266" v="9260" actId="400"/>
        <pc:sldMkLst>
          <pc:docMk/>
          <pc:sldMk cId="3230518045" sldId="866"/>
        </pc:sldMkLst>
        <pc:spChg chg="add del mod">
          <ac:chgData name="Pavel Skopal" userId="69c89bff-eb36-402e-af06-99216f10c2a5" providerId="ADAL" clId="{1AC8C0F4-DEA2-43BA-851F-00F5C16010B9}" dt="2024-05-04T17:15:18.023" v="8252" actId="26606"/>
          <ac:spMkLst>
            <pc:docMk/>
            <pc:sldMk cId="3230518045" sldId="866"/>
            <ac:spMk id="2" creationId="{BC838D4C-0969-4B5A-B9F3-CE761B80291F}"/>
          </ac:spMkLst>
        </pc:spChg>
        <pc:spChg chg="mod">
          <ac:chgData name="Pavel Skopal" userId="69c89bff-eb36-402e-af06-99216f10c2a5" providerId="ADAL" clId="{1AC8C0F4-DEA2-43BA-851F-00F5C16010B9}" dt="2024-05-05T09:47:46.839" v="9259" actId="113"/>
          <ac:spMkLst>
            <pc:docMk/>
            <pc:sldMk cId="3230518045" sldId="866"/>
            <ac:spMk id="4" creationId="{9856F93B-32F8-6F76-6D6F-C884E8BB0175}"/>
          </ac:spMkLst>
        </pc:spChg>
        <pc:spChg chg="add del mod">
          <ac:chgData name="Pavel Skopal" userId="69c89bff-eb36-402e-af06-99216f10c2a5" providerId="ADAL" clId="{1AC8C0F4-DEA2-43BA-851F-00F5C16010B9}" dt="2024-05-04T17:11:52.424" v="8243" actId="21"/>
          <ac:spMkLst>
            <pc:docMk/>
            <pc:sldMk cId="3230518045" sldId="866"/>
            <ac:spMk id="6" creationId="{1FB6D617-C042-79D7-218F-07D96F691BFA}"/>
          </ac:spMkLst>
        </pc:spChg>
        <pc:spChg chg="add del">
          <ac:chgData name="Pavel Skopal" userId="69c89bff-eb36-402e-af06-99216f10c2a5" providerId="ADAL" clId="{1AC8C0F4-DEA2-43BA-851F-00F5C16010B9}" dt="2024-05-04T17:15:18.011" v="8251" actId="26606"/>
          <ac:spMkLst>
            <pc:docMk/>
            <pc:sldMk cId="3230518045" sldId="866"/>
            <ac:spMk id="13" creationId="{E9F26AF7-9AC1-49A4-8F89-2C63E1C0A0BB}"/>
          </ac:spMkLst>
        </pc:spChg>
        <pc:spChg chg="add del">
          <ac:chgData name="Pavel Skopal" userId="69c89bff-eb36-402e-af06-99216f10c2a5" providerId="ADAL" clId="{1AC8C0F4-DEA2-43BA-851F-00F5C16010B9}" dt="2024-05-05T06:18:23.462" v="8573"/>
          <ac:spMkLst>
            <pc:docMk/>
            <pc:sldMk cId="3230518045" sldId="866"/>
            <ac:spMk id="15" creationId="{1B3B02C1-D6A5-4FA5-A35E-210AF310F64E}"/>
          </ac:spMkLst>
        </pc:spChg>
        <pc:spChg chg="add del">
          <ac:chgData name="Pavel Skopal" userId="69c89bff-eb36-402e-af06-99216f10c2a5" providerId="ADAL" clId="{1AC8C0F4-DEA2-43BA-851F-00F5C16010B9}" dt="2024-05-05T06:18:23.462" v="8573"/>
          <ac:spMkLst>
            <pc:docMk/>
            <pc:sldMk cId="3230518045" sldId="866"/>
            <ac:spMk id="16" creationId="{012C5A14-1953-477D-BF65-FC0358753CC5}"/>
          </ac:spMkLst>
        </pc:spChg>
        <pc:spChg chg="add del">
          <ac:chgData name="Pavel Skopal" userId="69c89bff-eb36-402e-af06-99216f10c2a5" providerId="ADAL" clId="{1AC8C0F4-DEA2-43BA-851F-00F5C16010B9}" dt="2024-05-05T06:18:23.462" v="8573"/>
          <ac:spMkLst>
            <pc:docMk/>
            <pc:sldMk cId="3230518045" sldId="866"/>
            <ac:spMk id="17" creationId="{4BC684D5-3BE6-4567-A7F4-8FAC8B548F1B}"/>
          </ac:spMkLst>
        </pc:spChg>
        <pc:picChg chg="mod ord">
          <ac:chgData name="Pavel Skopal" userId="69c89bff-eb36-402e-af06-99216f10c2a5" providerId="ADAL" clId="{1AC8C0F4-DEA2-43BA-851F-00F5C16010B9}" dt="2024-05-04T17:15:18.023" v="8252" actId="26606"/>
          <ac:picMkLst>
            <pc:docMk/>
            <pc:sldMk cId="3230518045" sldId="866"/>
            <ac:picMk id="5" creationId="{28E01C07-1BB2-4150-9570-3ECD1F276200}"/>
          </ac:picMkLst>
        </pc:picChg>
        <pc:picChg chg="add mod">
          <ac:chgData name="Pavel Skopal" userId="69c89bff-eb36-402e-af06-99216f10c2a5" providerId="ADAL" clId="{1AC8C0F4-DEA2-43BA-851F-00F5C16010B9}" dt="2024-05-04T17:15:18.023" v="8252" actId="26606"/>
          <ac:picMkLst>
            <pc:docMk/>
            <pc:sldMk cId="3230518045" sldId="866"/>
            <ac:picMk id="8" creationId="{AB9FA5F0-C934-B9A0-F460-DDF64E979B6C}"/>
          </ac:picMkLst>
        </pc:picChg>
      </pc:sldChg>
      <pc:sldChg chg="del">
        <pc:chgData name="Pavel Skopal" userId="69c89bff-eb36-402e-af06-99216f10c2a5" providerId="ADAL" clId="{1AC8C0F4-DEA2-43BA-851F-00F5C16010B9}" dt="2024-04-29T09:14:33.266" v="5" actId="2696"/>
        <pc:sldMkLst>
          <pc:docMk/>
          <pc:sldMk cId="2666135878" sldId="1137"/>
        </pc:sldMkLst>
      </pc:sldChg>
      <pc:sldChg chg="del">
        <pc:chgData name="Pavel Skopal" userId="69c89bff-eb36-402e-af06-99216f10c2a5" providerId="ADAL" clId="{1AC8C0F4-DEA2-43BA-851F-00F5C16010B9}" dt="2024-04-29T09:14:33.266" v="5" actId="2696"/>
        <pc:sldMkLst>
          <pc:docMk/>
          <pc:sldMk cId="1021868239" sldId="1142"/>
        </pc:sldMkLst>
      </pc:sldChg>
      <pc:sldChg chg="del">
        <pc:chgData name="Pavel Skopal" userId="69c89bff-eb36-402e-af06-99216f10c2a5" providerId="ADAL" clId="{1AC8C0F4-DEA2-43BA-851F-00F5C16010B9}" dt="2024-04-29T09:14:33.266" v="5" actId="2696"/>
        <pc:sldMkLst>
          <pc:docMk/>
          <pc:sldMk cId="2269123822" sldId="1143"/>
        </pc:sldMkLst>
      </pc:sldChg>
      <pc:sldChg chg="del">
        <pc:chgData name="Pavel Skopal" userId="69c89bff-eb36-402e-af06-99216f10c2a5" providerId="ADAL" clId="{1AC8C0F4-DEA2-43BA-851F-00F5C16010B9}" dt="2024-04-29T09:14:33.266" v="5" actId="2696"/>
        <pc:sldMkLst>
          <pc:docMk/>
          <pc:sldMk cId="1889552217" sldId="1146"/>
        </pc:sldMkLst>
      </pc:sldChg>
      <pc:sldChg chg="modSp del mod">
        <pc:chgData name="Pavel Skopal" userId="69c89bff-eb36-402e-af06-99216f10c2a5" providerId="ADAL" clId="{1AC8C0F4-DEA2-43BA-851F-00F5C16010B9}" dt="2024-04-29T10:06:28.551" v="247" actId="2696"/>
        <pc:sldMkLst>
          <pc:docMk/>
          <pc:sldMk cId="3078655494" sldId="1149"/>
        </pc:sldMkLst>
        <pc:spChg chg="mod">
          <ac:chgData name="Pavel Skopal" userId="69c89bff-eb36-402e-af06-99216f10c2a5" providerId="ADAL" clId="{1AC8C0F4-DEA2-43BA-851F-00F5C16010B9}" dt="2024-04-29T09:14:15.069" v="0" actId="20577"/>
          <ac:spMkLst>
            <pc:docMk/>
            <pc:sldMk cId="3078655494" sldId="1149"/>
            <ac:spMk id="2" creationId="{5E70B3E7-4452-2106-1598-CC6E7CAFD7B6}"/>
          </ac:spMkLst>
        </pc:spChg>
        <pc:spChg chg="mod">
          <ac:chgData name="Pavel Skopal" userId="69c89bff-eb36-402e-af06-99216f10c2a5" providerId="ADAL" clId="{1AC8C0F4-DEA2-43BA-851F-00F5C16010B9}" dt="2024-04-29T09:14:17.455" v="2" actId="27636"/>
          <ac:spMkLst>
            <pc:docMk/>
            <pc:sldMk cId="3078655494" sldId="1149"/>
            <ac:spMk id="3" creationId="{28C7949C-6FE3-91E5-DA88-63BE4A6143C2}"/>
          </ac:spMkLst>
        </pc:spChg>
      </pc:sldChg>
      <pc:sldChg chg="del">
        <pc:chgData name="Pavel Skopal" userId="69c89bff-eb36-402e-af06-99216f10c2a5" providerId="ADAL" clId="{1AC8C0F4-DEA2-43BA-851F-00F5C16010B9}" dt="2024-04-29T09:14:33.266" v="5" actId="2696"/>
        <pc:sldMkLst>
          <pc:docMk/>
          <pc:sldMk cId="663838752" sldId="1151"/>
        </pc:sldMkLst>
      </pc:sldChg>
      <pc:sldChg chg="del">
        <pc:chgData name="Pavel Skopal" userId="69c89bff-eb36-402e-af06-99216f10c2a5" providerId="ADAL" clId="{1AC8C0F4-DEA2-43BA-851F-00F5C16010B9}" dt="2024-04-29T09:14:33.266" v="5" actId="2696"/>
        <pc:sldMkLst>
          <pc:docMk/>
          <pc:sldMk cId="1187424780" sldId="1152"/>
        </pc:sldMkLst>
      </pc:sldChg>
      <pc:sldChg chg="del">
        <pc:chgData name="Pavel Skopal" userId="69c89bff-eb36-402e-af06-99216f10c2a5" providerId="ADAL" clId="{1AC8C0F4-DEA2-43BA-851F-00F5C16010B9}" dt="2024-04-29T09:14:33.266" v="5" actId="2696"/>
        <pc:sldMkLst>
          <pc:docMk/>
          <pc:sldMk cId="4132379745" sldId="1153"/>
        </pc:sldMkLst>
      </pc:sldChg>
      <pc:sldChg chg="addSp delSp modSp mod ord setBg delDesignElem">
        <pc:chgData name="Pavel Skopal" userId="69c89bff-eb36-402e-af06-99216f10c2a5" providerId="ADAL" clId="{1AC8C0F4-DEA2-43BA-851F-00F5C16010B9}" dt="2024-05-06T09:18:37.382" v="10280" actId="13926"/>
        <pc:sldMkLst>
          <pc:docMk/>
          <pc:sldMk cId="2202256841" sldId="1154"/>
        </pc:sldMkLst>
        <pc:spChg chg="mod">
          <ac:chgData name="Pavel Skopal" userId="69c89bff-eb36-402e-af06-99216f10c2a5" providerId="ADAL" clId="{1AC8C0F4-DEA2-43BA-851F-00F5C16010B9}" dt="2024-05-02T14:07:09.934" v="6581" actId="26606"/>
          <ac:spMkLst>
            <pc:docMk/>
            <pc:sldMk cId="2202256841" sldId="1154"/>
            <ac:spMk id="2" creationId="{6076F571-1EB4-C006-B800-F734736A2446}"/>
          </ac:spMkLst>
        </pc:spChg>
        <pc:spChg chg="mod">
          <ac:chgData name="Pavel Skopal" userId="69c89bff-eb36-402e-af06-99216f10c2a5" providerId="ADAL" clId="{1AC8C0F4-DEA2-43BA-851F-00F5C16010B9}" dt="2024-05-06T09:18:37.382" v="10280" actId="13926"/>
          <ac:spMkLst>
            <pc:docMk/>
            <pc:sldMk cId="2202256841" sldId="1154"/>
            <ac:spMk id="3" creationId="{8D991406-C3AD-0F1A-F1F2-20F94E2AABE6}"/>
          </ac:spMkLst>
        </pc:spChg>
        <pc:spChg chg="add del">
          <ac:chgData name="Pavel Skopal" userId="69c89bff-eb36-402e-af06-99216f10c2a5" providerId="ADAL" clId="{1AC8C0F4-DEA2-43BA-851F-00F5C16010B9}" dt="2024-05-05T06:18:23.462" v="8573"/>
          <ac:spMkLst>
            <pc:docMk/>
            <pc:sldMk cId="2202256841" sldId="1154"/>
            <ac:spMk id="10" creationId="{879398A9-0D0D-4901-BDDF-B3D93CECA7B9}"/>
          </ac:spMkLst>
        </pc:spChg>
        <pc:spChg chg="add del">
          <ac:chgData name="Pavel Skopal" userId="69c89bff-eb36-402e-af06-99216f10c2a5" providerId="ADAL" clId="{1AC8C0F4-DEA2-43BA-851F-00F5C16010B9}" dt="2024-05-05T06:18:23.462" v="8573"/>
          <ac:spMkLst>
            <pc:docMk/>
            <pc:sldMk cId="2202256841" sldId="1154"/>
            <ac:spMk id="12" creationId="{011FEC3B-E514-4E21-B2CB-7903A73569E2}"/>
          </ac:spMkLst>
        </pc:spChg>
        <pc:picChg chg="add mod">
          <ac:chgData name="Pavel Skopal" userId="69c89bff-eb36-402e-af06-99216f10c2a5" providerId="ADAL" clId="{1AC8C0F4-DEA2-43BA-851F-00F5C16010B9}" dt="2024-05-02T14:07:09.934" v="6581" actId="26606"/>
          <ac:picMkLst>
            <pc:docMk/>
            <pc:sldMk cId="2202256841" sldId="1154"/>
            <ac:picMk id="5" creationId="{BB821CAB-5A66-CE94-8963-FA4ECE9DC78E}"/>
          </ac:picMkLst>
        </pc:picChg>
      </pc:sldChg>
      <pc:sldChg chg="del">
        <pc:chgData name="Pavel Skopal" userId="69c89bff-eb36-402e-af06-99216f10c2a5" providerId="ADAL" clId="{1AC8C0F4-DEA2-43BA-851F-00F5C16010B9}" dt="2024-04-29T09:14:33.266" v="5" actId="2696"/>
        <pc:sldMkLst>
          <pc:docMk/>
          <pc:sldMk cId="21435056" sldId="1162"/>
        </pc:sldMkLst>
      </pc:sldChg>
      <pc:sldChg chg="del">
        <pc:chgData name="Pavel Skopal" userId="69c89bff-eb36-402e-af06-99216f10c2a5" providerId="ADAL" clId="{1AC8C0F4-DEA2-43BA-851F-00F5C16010B9}" dt="2024-04-29T09:14:33.266" v="5" actId="2696"/>
        <pc:sldMkLst>
          <pc:docMk/>
          <pc:sldMk cId="1991442591" sldId="1163"/>
        </pc:sldMkLst>
      </pc:sldChg>
      <pc:sldChg chg="del">
        <pc:chgData name="Pavel Skopal" userId="69c89bff-eb36-402e-af06-99216f10c2a5" providerId="ADAL" clId="{1AC8C0F4-DEA2-43BA-851F-00F5C16010B9}" dt="2024-04-29T09:14:33.266" v="5" actId="2696"/>
        <pc:sldMkLst>
          <pc:docMk/>
          <pc:sldMk cId="1281518631" sldId="1164"/>
        </pc:sldMkLst>
      </pc:sldChg>
      <pc:sldChg chg="addSp delSp modSp new mod setBg modAnim delDesignElem">
        <pc:chgData name="Pavel Skopal" userId="69c89bff-eb36-402e-af06-99216f10c2a5" providerId="ADAL" clId="{1AC8C0F4-DEA2-43BA-851F-00F5C16010B9}" dt="2024-05-06T08:09:18.679" v="10125"/>
        <pc:sldMkLst>
          <pc:docMk/>
          <pc:sldMk cId="370897933" sldId="1165"/>
        </pc:sldMkLst>
        <pc:spChg chg="mod">
          <ac:chgData name="Pavel Skopal" userId="69c89bff-eb36-402e-af06-99216f10c2a5" providerId="ADAL" clId="{1AC8C0F4-DEA2-43BA-851F-00F5C16010B9}" dt="2024-05-02T12:22:07.399" v="4850" actId="26606"/>
          <ac:spMkLst>
            <pc:docMk/>
            <pc:sldMk cId="370897933" sldId="1165"/>
            <ac:spMk id="2" creationId="{87273111-9D92-F7B6-65FC-51DBA9EF85DA}"/>
          </ac:spMkLst>
        </pc:spChg>
        <pc:spChg chg="mod">
          <ac:chgData name="Pavel Skopal" userId="69c89bff-eb36-402e-af06-99216f10c2a5" providerId="ADAL" clId="{1AC8C0F4-DEA2-43BA-851F-00F5C16010B9}" dt="2024-05-05T07:24:23.783" v="9093" actId="20577"/>
          <ac:spMkLst>
            <pc:docMk/>
            <pc:sldMk cId="370897933" sldId="1165"/>
            <ac:spMk id="3" creationId="{63AAEA7B-ED13-F209-4C85-A54CBBFC20E3}"/>
          </ac:spMkLst>
        </pc:spChg>
        <pc:spChg chg="add del">
          <ac:chgData name="Pavel Skopal" userId="69c89bff-eb36-402e-af06-99216f10c2a5" providerId="ADAL" clId="{1AC8C0F4-DEA2-43BA-851F-00F5C16010B9}" dt="2024-05-05T06:18:23.462" v="8573"/>
          <ac:spMkLst>
            <pc:docMk/>
            <pc:sldMk cId="370897933" sldId="1165"/>
            <ac:spMk id="7175" creationId="{879398A9-0D0D-4901-BDDF-B3D93CECA7B9}"/>
          </ac:spMkLst>
        </pc:spChg>
        <pc:spChg chg="add del">
          <ac:chgData name="Pavel Skopal" userId="69c89bff-eb36-402e-af06-99216f10c2a5" providerId="ADAL" clId="{1AC8C0F4-DEA2-43BA-851F-00F5C16010B9}" dt="2024-05-05T06:18:23.462" v="8573"/>
          <ac:spMkLst>
            <pc:docMk/>
            <pc:sldMk cId="370897933" sldId="1165"/>
            <ac:spMk id="7177" creationId="{011FEC3B-E514-4E21-B2CB-7903A73569E2}"/>
          </ac:spMkLst>
        </pc:spChg>
        <pc:picChg chg="add mod">
          <ac:chgData name="Pavel Skopal" userId="69c89bff-eb36-402e-af06-99216f10c2a5" providerId="ADAL" clId="{1AC8C0F4-DEA2-43BA-851F-00F5C16010B9}" dt="2024-05-02T12:22:07.399" v="4850" actId="26606"/>
          <ac:picMkLst>
            <pc:docMk/>
            <pc:sldMk cId="370897933" sldId="1165"/>
            <ac:picMk id="7170" creationId="{B3061A4F-B1B8-E5BC-12B5-FFED43B9C424}"/>
          </ac:picMkLst>
        </pc:picChg>
      </pc:sldChg>
      <pc:sldChg chg="addSp delSp modSp new mod setBg delDesignElem modNotesTx">
        <pc:chgData name="Pavel Skopal" userId="69c89bff-eb36-402e-af06-99216f10c2a5" providerId="ADAL" clId="{1AC8C0F4-DEA2-43BA-851F-00F5C16010B9}" dt="2024-05-05T07:23:55.620" v="9087" actId="5793"/>
        <pc:sldMkLst>
          <pc:docMk/>
          <pc:sldMk cId="3949937354" sldId="1166"/>
        </pc:sldMkLst>
        <pc:spChg chg="mod">
          <ac:chgData name="Pavel Skopal" userId="69c89bff-eb36-402e-af06-99216f10c2a5" providerId="ADAL" clId="{1AC8C0F4-DEA2-43BA-851F-00F5C16010B9}" dt="2024-05-05T07:18:31.316" v="9045" actId="20577"/>
          <ac:spMkLst>
            <pc:docMk/>
            <pc:sldMk cId="3949937354" sldId="1166"/>
            <ac:spMk id="2" creationId="{17BB32CE-71F3-2170-075B-339DC9AA81DE}"/>
          </ac:spMkLst>
        </pc:spChg>
        <pc:spChg chg="mod">
          <ac:chgData name="Pavel Skopal" userId="69c89bff-eb36-402e-af06-99216f10c2a5" providerId="ADAL" clId="{1AC8C0F4-DEA2-43BA-851F-00F5C16010B9}" dt="2024-05-05T07:18:46.749" v="9050" actId="404"/>
          <ac:spMkLst>
            <pc:docMk/>
            <pc:sldMk cId="3949937354" sldId="1166"/>
            <ac:spMk id="3" creationId="{29A69E5C-12A6-2A10-AD62-77038B119E16}"/>
          </ac:spMkLst>
        </pc:spChg>
        <pc:spChg chg="add del">
          <ac:chgData name="Pavel Skopal" userId="69c89bff-eb36-402e-af06-99216f10c2a5" providerId="ADAL" clId="{1AC8C0F4-DEA2-43BA-851F-00F5C16010B9}" dt="2024-05-05T06:18:23.462" v="8573"/>
          <ac:spMkLst>
            <pc:docMk/>
            <pc:sldMk cId="3949937354" sldId="1166"/>
            <ac:spMk id="8" creationId="{C33976D1-3430-450C-A978-87A9A6E8E71F}"/>
          </ac:spMkLst>
        </pc:spChg>
        <pc:spChg chg="add del">
          <ac:chgData name="Pavel Skopal" userId="69c89bff-eb36-402e-af06-99216f10c2a5" providerId="ADAL" clId="{1AC8C0F4-DEA2-43BA-851F-00F5C16010B9}" dt="2024-05-05T06:18:23.462" v="8573"/>
          <ac:spMkLst>
            <pc:docMk/>
            <pc:sldMk cId="3949937354" sldId="1166"/>
            <ac:spMk id="10" creationId="{7D6AAC78-7D86-415A-ADC1-2B474807960C}"/>
          </ac:spMkLst>
        </pc:spChg>
        <pc:spChg chg="add del">
          <ac:chgData name="Pavel Skopal" userId="69c89bff-eb36-402e-af06-99216f10c2a5" providerId="ADAL" clId="{1AC8C0F4-DEA2-43BA-851F-00F5C16010B9}" dt="2024-05-05T06:18:23.462" v="8573"/>
          <ac:spMkLst>
            <pc:docMk/>
            <pc:sldMk cId="3949937354" sldId="1166"/>
            <ac:spMk id="12" creationId="{F2A658D9-F185-44F1-BA33-D50320D1D078}"/>
          </ac:spMkLst>
        </pc:spChg>
        <pc:picChg chg="add mod">
          <ac:chgData name="Pavel Skopal" userId="69c89bff-eb36-402e-af06-99216f10c2a5" providerId="ADAL" clId="{1AC8C0F4-DEA2-43BA-851F-00F5C16010B9}" dt="2024-05-02T10:03:33.259" v="4371" actId="1076"/>
          <ac:picMkLst>
            <pc:docMk/>
            <pc:sldMk cId="3949937354" sldId="1166"/>
            <ac:picMk id="5" creationId="{8D7FCA74-4665-BD54-9FE1-72185F385079}"/>
          </ac:picMkLst>
        </pc:picChg>
        <pc:picChg chg="add mod">
          <ac:chgData name="Pavel Skopal" userId="69c89bff-eb36-402e-af06-99216f10c2a5" providerId="ADAL" clId="{1AC8C0F4-DEA2-43BA-851F-00F5C16010B9}" dt="2024-05-02T10:04:20.643" v="4377" actId="1076"/>
          <ac:picMkLst>
            <pc:docMk/>
            <pc:sldMk cId="3949937354" sldId="1166"/>
            <ac:picMk id="7" creationId="{FD2D4DD5-D76A-6B55-A95E-EA9D7A6385D0}"/>
          </ac:picMkLst>
        </pc:picChg>
      </pc:sldChg>
      <pc:sldChg chg="addSp delSp modSp new mod ord modNotesTx">
        <pc:chgData name="Pavel Skopal" userId="69c89bff-eb36-402e-af06-99216f10c2a5" providerId="ADAL" clId="{1AC8C0F4-DEA2-43BA-851F-00F5C16010B9}" dt="2024-05-05T09:32:26.284" v="9187" actId="113"/>
        <pc:sldMkLst>
          <pc:docMk/>
          <pc:sldMk cId="892343497" sldId="1167"/>
        </pc:sldMkLst>
        <pc:spChg chg="mod">
          <ac:chgData name="Pavel Skopal" userId="69c89bff-eb36-402e-af06-99216f10c2a5" providerId="ADAL" clId="{1AC8C0F4-DEA2-43BA-851F-00F5C16010B9}" dt="2024-05-05T06:18:10.960" v="8555" actId="1076"/>
          <ac:spMkLst>
            <pc:docMk/>
            <pc:sldMk cId="892343497" sldId="1167"/>
            <ac:spMk id="2" creationId="{49F1283D-E980-F2B5-50A5-9528E7EA82B8}"/>
          </ac:spMkLst>
        </pc:spChg>
        <pc:spChg chg="mod">
          <ac:chgData name="Pavel Skopal" userId="69c89bff-eb36-402e-af06-99216f10c2a5" providerId="ADAL" clId="{1AC8C0F4-DEA2-43BA-851F-00F5C16010B9}" dt="2024-05-05T09:29:33.932" v="9167" actId="20577"/>
          <ac:spMkLst>
            <pc:docMk/>
            <pc:sldMk cId="892343497" sldId="1167"/>
            <ac:spMk id="3" creationId="{B7529E51-61EA-C5AD-F154-89EB9815DD1B}"/>
          </ac:spMkLst>
        </pc:spChg>
        <pc:spChg chg="add del">
          <ac:chgData name="Pavel Skopal" userId="69c89bff-eb36-402e-af06-99216f10c2a5" providerId="ADAL" clId="{1AC8C0F4-DEA2-43BA-851F-00F5C16010B9}" dt="2024-05-05T06:15:07.452" v="8536" actId="22"/>
          <ac:spMkLst>
            <pc:docMk/>
            <pc:sldMk cId="892343497" sldId="1167"/>
            <ac:spMk id="5" creationId="{36892602-02F3-521B-1B28-9CBFA93452D4}"/>
          </ac:spMkLst>
        </pc:spChg>
        <pc:picChg chg="add mod">
          <ac:chgData name="Pavel Skopal" userId="69c89bff-eb36-402e-af06-99216f10c2a5" providerId="ADAL" clId="{1AC8C0F4-DEA2-43BA-851F-00F5C16010B9}" dt="2024-05-05T06:17:52.039" v="8552" actId="1076"/>
          <ac:picMkLst>
            <pc:docMk/>
            <pc:sldMk cId="892343497" sldId="1167"/>
            <ac:picMk id="7" creationId="{5184ADC1-0989-ABE1-955C-EB0CB87F54BE}"/>
          </ac:picMkLst>
        </pc:picChg>
      </pc:sldChg>
      <pc:sldChg chg="addSp delSp modSp new mod setBg delDesignElem modNotesTx">
        <pc:chgData name="Pavel Skopal" userId="69c89bff-eb36-402e-af06-99216f10c2a5" providerId="ADAL" clId="{1AC8C0F4-DEA2-43BA-851F-00F5C16010B9}" dt="2024-05-06T09:18:11.582" v="10278" actId="13926"/>
        <pc:sldMkLst>
          <pc:docMk/>
          <pc:sldMk cId="2276204453" sldId="1168"/>
        </pc:sldMkLst>
        <pc:spChg chg="mod">
          <ac:chgData name="Pavel Skopal" userId="69c89bff-eb36-402e-af06-99216f10c2a5" providerId="ADAL" clId="{1AC8C0F4-DEA2-43BA-851F-00F5C16010B9}" dt="2024-05-03T10:44:49.652" v="7841" actId="26606"/>
          <ac:spMkLst>
            <pc:docMk/>
            <pc:sldMk cId="2276204453" sldId="1168"/>
            <ac:spMk id="2" creationId="{3A2339D4-D758-CCE0-FA6C-AFF2E58C1BB8}"/>
          </ac:spMkLst>
        </pc:spChg>
        <pc:spChg chg="mod">
          <ac:chgData name="Pavel Skopal" userId="69c89bff-eb36-402e-af06-99216f10c2a5" providerId="ADAL" clId="{1AC8C0F4-DEA2-43BA-851F-00F5C16010B9}" dt="2024-05-06T09:18:11.582" v="10278" actId="13926"/>
          <ac:spMkLst>
            <pc:docMk/>
            <pc:sldMk cId="2276204453" sldId="1168"/>
            <ac:spMk id="3" creationId="{70A1A2D9-B812-B0E5-1936-5A98360EC147}"/>
          </ac:spMkLst>
        </pc:spChg>
        <pc:spChg chg="add del">
          <ac:chgData name="Pavel Skopal" userId="69c89bff-eb36-402e-af06-99216f10c2a5" providerId="ADAL" clId="{1AC8C0F4-DEA2-43BA-851F-00F5C16010B9}" dt="2024-05-03T10:44:49.642" v="7840" actId="26606"/>
          <ac:spMkLst>
            <pc:docMk/>
            <pc:sldMk cId="2276204453" sldId="1168"/>
            <ac:spMk id="10" creationId="{CF4680D4-DEE2-49EE-AF90-EFEAF50AEC23}"/>
          </ac:spMkLst>
        </pc:spChg>
        <pc:spChg chg="add del">
          <ac:chgData name="Pavel Skopal" userId="69c89bff-eb36-402e-af06-99216f10c2a5" providerId="ADAL" clId="{1AC8C0F4-DEA2-43BA-851F-00F5C16010B9}" dt="2024-05-03T10:44:49.642" v="7840" actId="26606"/>
          <ac:spMkLst>
            <pc:docMk/>
            <pc:sldMk cId="2276204453" sldId="1168"/>
            <ac:spMk id="12" creationId="{50C52EE1-5085-4960-AD29-A926E62ECC9F}"/>
          </ac:spMkLst>
        </pc:spChg>
        <pc:spChg chg="add del">
          <ac:chgData name="Pavel Skopal" userId="69c89bff-eb36-402e-af06-99216f10c2a5" providerId="ADAL" clId="{1AC8C0F4-DEA2-43BA-851F-00F5C16010B9}" dt="2024-05-03T10:44:49.642" v="7840" actId="26606"/>
          <ac:spMkLst>
            <pc:docMk/>
            <pc:sldMk cId="2276204453" sldId="1168"/>
            <ac:spMk id="14" creationId="{CD15AA94-C237-4412-B37B-EB317D2B05B7}"/>
          </ac:spMkLst>
        </pc:spChg>
        <pc:spChg chg="add del">
          <ac:chgData name="Pavel Skopal" userId="69c89bff-eb36-402e-af06-99216f10c2a5" providerId="ADAL" clId="{1AC8C0F4-DEA2-43BA-851F-00F5C16010B9}" dt="2024-05-05T06:18:23.462" v="8573"/>
          <ac:spMkLst>
            <pc:docMk/>
            <pc:sldMk cId="2276204453" sldId="1168"/>
            <ac:spMk id="16" creationId="{C966A4D4-049A-4389-B407-0E7091A07C8D}"/>
          </ac:spMkLst>
        </pc:spChg>
        <pc:spChg chg="add del">
          <ac:chgData name="Pavel Skopal" userId="69c89bff-eb36-402e-af06-99216f10c2a5" providerId="ADAL" clId="{1AC8C0F4-DEA2-43BA-851F-00F5C16010B9}" dt="2024-05-05T06:18:23.462" v="8573"/>
          <ac:spMkLst>
            <pc:docMk/>
            <pc:sldMk cId="2276204453" sldId="1168"/>
            <ac:spMk id="17" creationId="{B5899359-8523-4D4D-B568-3FDFAF9821C7}"/>
          </ac:spMkLst>
        </pc:spChg>
        <pc:spChg chg="add del">
          <ac:chgData name="Pavel Skopal" userId="69c89bff-eb36-402e-af06-99216f10c2a5" providerId="ADAL" clId="{1AC8C0F4-DEA2-43BA-851F-00F5C16010B9}" dt="2024-05-05T06:18:23.462" v="8573"/>
          <ac:spMkLst>
            <pc:docMk/>
            <pc:sldMk cId="2276204453" sldId="1168"/>
            <ac:spMk id="18" creationId="{2E9C9585-DA89-4D7E-BCDF-576461A1A2D9}"/>
          </ac:spMkLst>
        </pc:spChg>
        <pc:picChg chg="add mod">
          <ac:chgData name="Pavel Skopal" userId="69c89bff-eb36-402e-af06-99216f10c2a5" providerId="ADAL" clId="{1AC8C0F4-DEA2-43BA-851F-00F5C16010B9}" dt="2024-05-03T10:44:49.652" v="7841" actId="26606"/>
          <ac:picMkLst>
            <pc:docMk/>
            <pc:sldMk cId="2276204453" sldId="1168"/>
            <ac:picMk id="5" creationId="{DB91B981-0A20-D47A-9F4B-AC1D200C3EB2}"/>
          </ac:picMkLst>
        </pc:picChg>
      </pc:sldChg>
      <pc:sldChg chg="addSp delSp modSp new mod ord setBg delDesignElem modNotesTx">
        <pc:chgData name="Pavel Skopal" userId="69c89bff-eb36-402e-af06-99216f10c2a5" providerId="ADAL" clId="{1AC8C0F4-DEA2-43BA-851F-00F5C16010B9}" dt="2024-05-05T10:46:22.029" v="9358" actId="20577"/>
        <pc:sldMkLst>
          <pc:docMk/>
          <pc:sldMk cId="3313204170" sldId="1169"/>
        </pc:sldMkLst>
        <pc:spChg chg="mod">
          <ac:chgData name="Pavel Skopal" userId="69c89bff-eb36-402e-af06-99216f10c2a5" providerId="ADAL" clId="{1AC8C0F4-DEA2-43BA-851F-00F5C16010B9}" dt="2024-05-05T10:44:30.456" v="9278" actId="26606"/>
          <ac:spMkLst>
            <pc:docMk/>
            <pc:sldMk cId="3313204170" sldId="1169"/>
            <ac:spMk id="2" creationId="{B380DC03-D076-0C3F-2DE8-CAFD2C6AFB47}"/>
          </ac:spMkLst>
        </pc:spChg>
        <pc:spChg chg="mod">
          <ac:chgData name="Pavel Skopal" userId="69c89bff-eb36-402e-af06-99216f10c2a5" providerId="ADAL" clId="{1AC8C0F4-DEA2-43BA-851F-00F5C16010B9}" dt="2024-05-05T10:45:12.275" v="9286" actId="20577"/>
          <ac:spMkLst>
            <pc:docMk/>
            <pc:sldMk cId="3313204170" sldId="1169"/>
            <ac:spMk id="3" creationId="{943BEA10-0A0C-CA1B-26AD-4BA88DB78804}"/>
          </ac:spMkLst>
        </pc:spChg>
        <pc:spChg chg="add del">
          <ac:chgData name="Pavel Skopal" userId="69c89bff-eb36-402e-af06-99216f10c2a5" providerId="ADAL" clId="{1AC8C0F4-DEA2-43BA-851F-00F5C16010B9}" dt="2024-05-05T06:18:23.462" v="8573"/>
          <ac:spMkLst>
            <pc:docMk/>
            <pc:sldMk cId="3313204170" sldId="1169"/>
            <ac:spMk id="1033" creationId="{0E137481-C7E7-4BBB-8AF9-0C3357C2E819}"/>
          </ac:spMkLst>
        </pc:spChg>
        <pc:spChg chg="add del">
          <ac:chgData name="Pavel Skopal" userId="69c89bff-eb36-402e-af06-99216f10c2a5" providerId="ADAL" clId="{1AC8C0F4-DEA2-43BA-851F-00F5C16010B9}" dt="2024-05-05T06:18:23.462" v="8573"/>
          <ac:spMkLst>
            <pc:docMk/>
            <pc:sldMk cId="3313204170" sldId="1169"/>
            <ac:spMk id="1035" creationId="{CBF3B515-F5AC-4297-8486-8FFBA4DE8AC7}"/>
          </ac:spMkLst>
        </pc:spChg>
        <pc:spChg chg="add del">
          <ac:chgData name="Pavel Skopal" userId="69c89bff-eb36-402e-af06-99216f10c2a5" providerId="ADAL" clId="{1AC8C0F4-DEA2-43BA-851F-00F5C16010B9}" dt="2024-05-05T06:18:23.462" v="8573"/>
          <ac:spMkLst>
            <pc:docMk/>
            <pc:sldMk cId="3313204170" sldId="1169"/>
            <ac:spMk id="1037" creationId="{4258A091-499F-4524-83A8-6EF1DFDD8CE0}"/>
          </ac:spMkLst>
        </pc:spChg>
        <pc:spChg chg="add del">
          <ac:chgData name="Pavel Skopal" userId="69c89bff-eb36-402e-af06-99216f10c2a5" providerId="ADAL" clId="{1AC8C0F4-DEA2-43BA-851F-00F5C16010B9}" dt="2024-05-05T06:18:23.462" v="8573"/>
          <ac:spMkLst>
            <pc:docMk/>
            <pc:sldMk cId="3313204170" sldId="1169"/>
            <ac:spMk id="1039" creationId="{DD0E6BAC-4F73-4603-946D-8EBF2F787939}"/>
          </ac:spMkLst>
        </pc:spChg>
        <pc:spChg chg="add del">
          <ac:chgData name="Pavel Skopal" userId="69c89bff-eb36-402e-af06-99216f10c2a5" providerId="ADAL" clId="{1AC8C0F4-DEA2-43BA-851F-00F5C16010B9}" dt="2024-05-05T06:18:23.462" v="8573"/>
          <ac:spMkLst>
            <pc:docMk/>
            <pc:sldMk cId="3313204170" sldId="1169"/>
            <ac:spMk id="1041" creationId="{D3DFD3CD-1838-4759-BAF0-558A2C71E09A}"/>
          </ac:spMkLst>
        </pc:spChg>
        <pc:picChg chg="add mod ord">
          <ac:chgData name="Pavel Skopal" userId="69c89bff-eb36-402e-af06-99216f10c2a5" providerId="ADAL" clId="{1AC8C0F4-DEA2-43BA-851F-00F5C16010B9}" dt="2024-05-05T10:44:30.456" v="9278" actId="26606"/>
          <ac:picMkLst>
            <pc:docMk/>
            <pc:sldMk cId="3313204170" sldId="1169"/>
            <ac:picMk id="1026" creationId="{0CA88E0E-FA28-AA03-68AC-2879AD9EA5D8}"/>
          </ac:picMkLst>
        </pc:picChg>
        <pc:picChg chg="add mod">
          <ac:chgData name="Pavel Skopal" userId="69c89bff-eb36-402e-af06-99216f10c2a5" providerId="ADAL" clId="{1AC8C0F4-DEA2-43BA-851F-00F5C16010B9}" dt="2024-05-05T10:44:30.456" v="9278" actId="26606"/>
          <ac:picMkLst>
            <pc:docMk/>
            <pc:sldMk cId="3313204170" sldId="1169"/>
            <ac:picMk id="1028" creationId="{3D83808C-78A3-8F7F-A5C9-C9E18BF37D21}"/>
          </ac:picMkLst>
        </pc:picChg>
        <pc:picChg chg="add mod">
          <ac:chgData name="Pavel Skopal" userId="69c89bff-eb36-402e-af06-99216f10c2a5" providerId="ADAL" clId="{1AC8C0F4-DEA2-43BA-851F-00F5C16010B9}" dt="2024-05-05T10:44:30.456" v="9278" actId="26606"/>
          <ac:picMkLst>
            <pc:docMk/>
            <pc:sldMk cId="3313204170" sldId="1169"/>
            <ac:picMk id="2050" creationId="{E9D8FBD0-FC2C-A681-8737-319FAA7CDA4A}"/>
          </ac:picMkLst>
        </pc:picChg>
      </pc:sldChg>
      <pc:sldChg chg="addSp delSp modSp new mod ord setBg delDesignElem modNotesTx">
        <pc:chgData name="Pavel Skopal" userId="69c89bff-eb36-402e-af06-99216f10c2a5" providerId="ADAL" clId="{1AC8C0F4-DEA2-43BA-851F-00F5C16010B9}" dt="2024-05-05T12:09:34.946" v="10068" actId="207"/>
        <pc:sldMkLst>
          <pc:docMk/>
          <pc:sldMk cId="3331876665" sldId="1170"/>
        </pc:sldMkLst>
        <pc:spChg chg="mod">
          <ac:chgData name="Pavel Skopal" userId="69c89bff-eb36-402e-af06-99216f10c2a5" providerId="ADAL" clId="{1AC8C0F4-DEA2-43BA-851F-00F5C16010B9}" dt="2024-05-05T12:09:34.946" v="10068" actId="207"/>
          <ac:spMkLst>
            <pc:docMk/>
            <pc:sldMk cId="3331876665" sldId="1170"/>
            <ac:spMk id="2" creationId="{C6C07961-FA94-F5D0-E2C8-4A7844901643}"/>
          </ac:spMkLst>
        </pc:spChg>
        <pc:spChg chg="mod">
          <ac:chgData name="Pavel Skopal" userId="69c89bff-eb36-402e-af06-99216f10c2a5" providerId="ADAL" clId="{1AC8C0F4-DEA2-43BA-851F-00F5C16010B9}" dt="2024-05-02T13:59:41.467" v="6547" actId="26606"/>
          <ac:spMkLst>
            <pc:docMk/>
            <pc:sldMk cId="3331876665" sldId="1170"/>
            <ac:spMk id="3" creationId="{94CC1385-5A96-6EA8-EBF5-9011297B0A37}"/>
          </ac:spMkLst>
        </pc:spChg>
        <pc:spChg chg="add del">
          <ac:chgData name="Pavel Skopal" userId="69c89bff-eb36-402e-af06-99216f10c2a5" providerId="ADAL" clId="{1AC8C0F4-DEA2-43BA-851F-00F5C16010B9}" dt="2024-05-05T06:18:23.462" v="8573"/>
          <ac:spMkLst>
            <pc:docMk/>
            <pc:sldMk cId="3331876665" sldId="1170"/>
            <ac:spMk id="11271" creationId="{1660E788-AFA9-4A1B-9991-6AA74632A15B}"/>
          </ac:spMkLst>
        </pc:spChg>
        <pc:spChg chg="add del">
          <ac:chgData name="Pavel Skopal" userId="69c89bff-eb36-402e-af06-99216f10c2a5" providerId="ADAL" clId="{1AC8C0F4-DEA2-43BA-851F-00F5C16010B9}" dt="2024-05-05T06:18:23.462" v="8573"/>
          <ac:spMkLst>
            <pc:docMk/>
            <pc:sldMk cId="3331876665" sldId="1170"/>
            <ac:spMk id="11273" creationId="{867D4867-5BA7-4462-B2F6-A23F4A622AA7}"/>
          </ac:spMkLst>
        </pc:spChg>
        <pc:picChg chg="add mod">
          <ac:chgData name="Pavel Skopal" userId="69c89bff-eb36-402e-af06-99216f10c2a5" providerId="ADAL" clId="{1AC8C0F4-DEA2-43BA-851F-00F5C16010B9}" dt="2024-05-02T13:59:41.467" v="6547" actId="26606"/>
          <ac:picMkLst>
            <pc:docMk/>
            <pc:sldMk cId="3331876665" sldId="1170"/>
            <ac:picMk id="11266" creationId="{2FB5E251-4E7A-72C0-922E-B9F7BCC0E550}"/>
          </ac:picMkLst>
        </pc:picChg>
      </pc:sldChg>
      <pc:sldChg chg="addSp delSp modSp new mod setBg delDesignElem">
        <pc:chgData name="Pavel Skopal" userId="69c89bff-eb36-402e-af06-99216f10c2a5" providerId="ADAL" clId="{1AC8C0F4-DEA2-43BA-851F-00F5C16010B9}" dt="2024-05-05T12:10:24.732" v="10070" actId="207"/>
        <pc:sldMkLst>
          <pc:docMk/>
          <pc:sldMk cId="552646292" sldId="1171"/>
        </pc:sldMkLst>
        <pc:spChg chg="mod">
          <ac:chgData name="Pavel Skopal" userId="69c89bff-eb36-402e-af06-99216f10c2a5" providerId="ADAL" clId="{1AC8C0F4-DEA2-43BA-851F-00F5C16010B9}" dt="2024-05-05T12:10:14.488" v="10069" actId="207"/>
          <ac:spMkLst>
            <pc:docMk/>
            <pc:sldMk cId="552646292" sldId="1171"/>
            <ac:spMk id="2" creationId="{9B977E78-2C04-722C-43CE-0D9B1394401E}"/>
          </ac:spMkLst>
        </pc:spChg>
        <pc:spChg chg="mod ord">
          <ac:chgData name="Pavel Skopal" userId="69c89bff-eb36-402e-af06-99216f10c2a5" providerId="ADAL" clId="{1AC8C0F4-DEA2-43BA-851F-00F5C16010B9}" dt="2024-05-05T12:10:24.732" v="10070" actId="207"/>
          <ac:spMkLst>
            <pc:docMk/>
            <pc:sldMk cId="552646292" sldId="1171"/>
            <ac:spMk id="3" creationId="{8DB664EB-EC68-5DFD-A993-E855C8A00687}"/>
          </ac:spMkLst>
        </pc:spChg>
        <pc:spChg chg="add del">
          <ac:chgData name="Pavel Skopal" userId="69c89bff-eb36-402e-af06-99216f10c2a5" providerId="ADAL" clId="{1AC8C0F4-DEA2-43BA-851F-00F5C16010B9}" dt="2024-05-05T06:18:23.462" v="8573"/>
          <ac:spMkLst>
            <pc:docMk/>
            <pc:sldMk cId="552646292" sldId="1171"/>
            <ac:spMk id="10247" creationId="{930BC020-BDBF-49EB-9898-BAB5BF559317}"/>
          </ac:spMkLst>
        </pc:spChg>
        <pc:spChg chg="add del">
          <ac:chgData name="Pavel Skopal" userId="69c89bff-eb36-402e-af06-99216f10c2a5" providerId="ADAL" clId="{1AC8C0F4-DEA2-43BA-851F-00F5C16010B9}" dt="2024-05-05T06:18:23.462" v="8573"/>
          <ac:spMkLst>
            <pc:docMk/>
            <pc:sldMk cId="552646292" sldId="1171"/>
            <ac:spMk id="10249" creationId="{64950C64-5D81-40F1-9601-8BA0D63BAE74}"/>
          </ac:spMkLst>
        </pc:spChg>
        <pc:picChg chg="add mod">
          <ac:chgData name="Pavel Skopal" userId="69c89bff-eb36-402e-af06-99216f10c2a5" providerId="ADAL" clId="{1AC8C0F4-DEA2-43BA-851F-00F5C16010B9}" dt="2024-05-02T13:55:02.735" v="6518" actId="26606"/>
          <ac:picMkLst>
            <pc:docMk/>
            <pc:sldMk cId="552646292" sldId="1171"/>
            <ac:picMk id="10242" creationId="{F97EB9CF-2807-CCBE-DAC9-87A92C597F33}"/>
          </ac:picMkLst>
        </pc:picChg>
      </pc:sldChg>
      <pc:sldChg chg="addSp modSp new mod setBg addAnim">
        <pc:chgData name="Pavel Skopal" userId="69c89bff-eb36-402e-af06-99216f10c2a5" providerId="ADAL" clId="{1AC8C0F4-DEA2-43BA-851F-00F5C16010B9}" dt="2024-05-05T12:11:34.456" v="10072" actId="14100"/>
        <pc:sldMkLst>
          <pc:docMk/>
          <pc:sldMk cId="1972710110" sldId="1172"/>
        </pc:sldMkLst>
        <pc:spChg chg="mod">
          <ac:chgData name="Pavel Skopal" userId="69c89bff-eb36-402e-af06-99216f10c2a5" providerId="ADAL" clId="{1AC8C0F4-DEA2-43BA-851F-00F5C16010B9}" dt="2024-05-02T13:54:21.196" v="6515" actId="26606"/>
          <ac:spMkLst>
            <pc:docMk/>
            <pc:sldMk cId="1972710110" sldId="1172"/>
            <ac:spMk id="2" creationId="{C614B20D-EE76-19A2-AD95-18491F9A4F20}"/>
          </ac:spMkLst>
        </pc:spChg>
        <pc:spChg chg="mod">
          <ac:chgData name="Pavel Skopal" userId="69c89bff-eb36-402e-af06-99216f10c2a5" providerId="ADAL" clId="{1AC8C0F4-DEA2-43BA-851F-00F5C16010B9}" dt="2024-05-05T12:11:34.456" v="10072" actId="14100"/>
          <ac:spMkLst>
            <pc:docMk/>
            <pc:sldMk cId="1972710110" sldId="1172"/>
            <ac:spMk id="3" creationId="{1B624F8D-4D00-2B07-6513-75A3C6EACE49}"/>
          </ac:spMkLst>
        </pc:spChg>
        <pc:picChg chg="add mod ord">
          <ac:chgData name="Pavel Skopal" userId="69c89bff-eb36-402e-af06-99216f10c2a5" providerId="ADAL" clId="{1AC8C0F4-DEA2-43BA-851F-00F5C16010B9}" dt="2024-05-02T13:54:21.196" v="6515" actId="26606"/>
          <ac:picMkLst>
            <pc:docMk/>
            <pc:sldMk cId="1972710110" sldId="1172"/>
            <ac:picMk id="5" creationId="{3508CFA8-3E06-33A0-2682-721CC7D68E44}"/>
          </ac:picMkLst>
        </pc:picChg>
      </pc:sldChg>
      <pc:sldChg chg="addSp delSp modSp new mod setBg delDesignElem">
        <pc:chgData name="Pavel Skopal" userId="69c89bff-eb36-402e-af06-99216f10c2a5" providerId="ADAL" clId="{1AC8C0F4-DEA2-43BA-851F-00F5C16010B9}" dt="2024-05-05T12:11:41.838" v="10073" actId="207"/>
        <pc:sldMkLst>
          <pc:docMk/>
          <pc:sldMk cId="1901396299" sldId="1173"/>
        </pc:sldMkLst>
        <pc:spChg chg="mod">
          <ac:chgData name="Pavel Skopal" userId="69c89bff-eb36-402e-af06-99216f10c2a5" providerId="ADAL" clId="{1AC8C0F4-DEA2-43BA-851F-00F5C16010B9}" dt="2024-05-05T12:11:41.838" v="10073" actId="207"/>
          <ac:spMkLst>
            <pc:docMk/>
            <pc:sldMk cId="1901396299" sldId="1173"/>
            <ac:spMk id="2" creationId="{B8A60A8C-39F4-FB99-AA91-36DAC23E66D2}"/>
          </ac:spMkLst>
        </pc:spChg>
        <pc:spChg chg="mod ord">
          <ac:chgData name="Pavel Skopal" userId="69c89bff-eb36-402e-af06-99216f10c2a5" providerId="ADAL" clId="{1AC8C0F4-DEA2-43BA-851F-00F5C16010B9}" dt="2024-05-02T13:56:37.826" v="6545" actId="26606"/>
          <ac:spMkLst>
            <pc:docMk/>
            <pc:sldMk cId="1901396299" sldId="1173"/>
            <ac:spMk id="3" creationId="{0CABCC73-8922-B8A3-A66F-9F0FAFB6CDA6}"/>
          </ac:spMkLst>
        </pc:spChg>
        <pc:spChg chg="add del">
          <ac:chgData name="Pavel Skopal" userId="69c89bff-eb36-402e-af06-99216f10c2a5" providerId="ADAL" clId="{1AC8C0F4-DEA2-43BA-851F-00F5C16010B9}" dt="2024-05-05T06:18:23.462" v="8573"/>
          <ac:spMkLst>
            <pc:docMk/>
            <pc:sldMk cId="1901396299" sldId="1173"/>
            <ac:spMk id="10" creationId="{930BC020-BDBF-49EB-9898-BAB5BF559317}"/>
          </ac:spMkLst>
        </pc:spChg>
        <pc:spChg chg="add del">
          <ac:chgData name="Pavel Skopal" userId="69c89bff-eb36-402e-af06-99216f10c2a5" providerId="ADAL" clId="{1AC8C0F4-DEA2-43BA-851F-00F5C16010B9}" dt="2024-05-05T06:18:23.462" v="8573"/>
          <ac:spMkLst>
            <pc:docMk/>
            <pc:sldMk cId="1901396299" sldId="1173"/>
            <ac:spMk id="12" creationId="{64950C64-5D81-40F1-9601-8BA0D63BAE74}"/>
          </ac:spMkLst>
        </pc:spChg>
        <pc:picChg chg="add mod">
          <ac:chgData name="Pavel Skopal" userId="69c89bff-eb36-402e-af06-99216f10c2a5" providerId="ADAL" clId="{1AC8C0F4-DEA2-43BA-851F-00F5C16010B9}" dt="2024-05-02T13:56:37.826" v="6545" actId="26606"/>
          <ac:picMkLst>
            <pc:docMk/>
            <pc:sldMk cId="1901396299" sldId="1173"/>
            <ac:picMk id="5" creationId="{FF1F0D79-F7C1-3508-8C92-DF6F4DD6E30E}"/>
          </ac:picMkLst>
        </pc:picChg>
      </pc:sldChg>
      <pc:sldChg chg="modSp new del mod">
        <pc:chgData name="Pavel Skopal" userId="69c89bff-eb36-402e-af06-99216f10c2a5" providerId="ADAL" clId="{1AC8C0F4-DEA2-43BA-851F-00F5C16010B9}" dt="2024-05-02T14:00:08.141" v="6548" actId="2696"/>
        <pc:sldMkLst>
          <pc:docMk/>
          <pc:sldMk cId="609466402" sldId="1174"/>
        </pc:sldMkLst>
        <pc:spChg chg="mod">
          <ac:chgData name="Pavel Skopal" userId="69c89bff-eb36-402e-af06-99216f10c2a5" providerId="ADAL" clId="{1AC8C0F4-DEA2-43BA-851F-00F5C16010B9}" dt="2024-04-29T11:00:35.610" v="1163" actId="20577"/>
          <ac:spMkLst>
            <pc:docMk/>
            <pc:sldMk cId="609466402" sldId="1174"/>
            <ac:spMk id="2" creationId="{F0E2E133-7A5D-4DEF-5267-ACDB2BA10480}"/>
          </ac:spMkLst>
        </pc:spChg>
      </pc:sldChg>
      <pc:sldChg chg="addSp delSp modSp new mod setBg">
        <pc:chgData name="Pavel Skopal" userId="69c89bff-eb36-402e-af06-99216f10c2a5" providerId="ADAL" clId="{1AC8C0F4-DEA2-43BA-851F-00F5C16010B9}" dt="2024-05-05T06:18:32.300" v="8576"/>
        <pc:sldMkLst>
          <pc:docMk/>
          <pc:sldMk cId="1775631203" sldId="1175"/>
        </pc:sldMkLst>
        <pc:spChg chg="mod">
          <ac:chgData name="Pavel Skopal" userId="69c89bff-eb36-402e-af06-99216f10c2a5" providerId="ADAL" clId="{1AC8C0F4-DEA2-43BA-851F-00F5C16010B9}" dt="2024-05-05T06:18:32.300" v="8576"/>
          <ac:spMkLst>
            <pc:docMk/>
            <pc:sldMk cId="1775631203" sldId="1175"/>
            <ac:spMk id="2" creationId="{79213384-034C-B8A0-3997-29C3822EFF8E}"/>
          </ac:spMkLst>
        </pc:spChg>
        <pc:spChg chg="mod">
          <ac:chgData name="Pavel Skopal" userId="69c89bff-eb36-402e-af06-99216f10c2a5" providerId="ADAL" clId="{1AC8C0F4-DEA2-43BA-851F-00F5C16010B9}" dt="2024-05-05T06:18:32.300" v="8576"/>
          <ac:spMkLst>
            <pc:docMk/>
            <pc:sldMk cId="1775631203" sldId="1175"/>
            <ac:spMk id="3" creationId="{FE5164FE-3461-4BF5-E6FF-8BA6B4E61E3F}"/>
          </ac:spMkLst>
        </pc:spChg>
        <pc:spChg chg="add del">
          <ac:chgData name="Pavel Skopal" userId="69c89bff-eb36-402e-af06-99216f10c2a5" providerId="ADAL" clId="{1AC8C0F4-DEA2-43BA-851F-00F5C16010B9}" dt="2024-05-02T14:00:50.664" v="6552" actId="26606"/>
          <ac:spMkLst>
            <pc:docMk/>
            <pc:sldMk cId="1775631203" sldId="1175"/>
            <ac:spMk id="10" creationId="{1660E788-AFA9-4A1B-9991-6AA74632A15B}"/>
          </ac:spMkLst>
        </pc:spChg>
        <pc:spChg chg="add del">
          <ac:chgData name="Pavel Skopal" userId="69c89bff-eb36-402e-af06-99216f10c2a5" providerId="ADAL" clId="{1AC8C0F4-DEA2-43BA-851F-00F5C16010B9}" dt="2024-05-02T14:00:50.664" v="6552" actId="26606"/>
          <ac:spMkLst>
            <pc:docMk/>
            <pc:sldMk cId="1775631203" sldId="1175"/>
            <ac:spMk id="12" creationId="{867D4867-5BA7-4462-B2F6-A23F4A622AA7}"/>
          </ac:spMkLst>
        </pc:spChg>
        <pc:picChg chg="add del mod">
          <ac:chgData name="Pavel Skopal" userId="69c89bff-eb36-402e-af06-99216f10c2a5" providerId="ADAL" clId="{1AC8C0F4-DEA2-43BA-851F-00F5C16010B9}" dt="2024-05-02T14:01:31.028" v="6555" actId="21"/>
          <ac:picMkLst>
            <pc:docMk/>
            <pc:sldMk cId="1775631203" sldId="1175"/>
            <ac:picMk id="5" creationId="{E59BB419-69F1-C141-0B1B-4AA7690EB324}"/>
          </ac:picMkLst>
        </pc:picChg>
        <pc:picChg chg="add mod">
          <ac:chgData name="Pavel Skopal" userId="69c89bff-eb36-402e-af06-99216f10c2a5" providerId="ADAL" clId="{1AC8C0F4-DEA2-43BA-851F-00F5C16010B9}" dt="2024-05-02T14:01:38.986" v="6558" actId="1076"/>
          <ac:picMkLst>
            <pc:docMk/>
            <pc:sldMk cId="1775631203" sldId="1175"/>
            <ac:picMk id="12290" creationId="{8FE84CC1-2E15-1C1F-434F-387B7A21111E}"/>
          </ac:picMkLst>
        </pc:picChg>
      </pc:sldChg>
      <pc:sldChg chg="addSp delSp modSp new mod setBg delDesignElem">
        <pc:chgData name="Pavel Skopal" userId="69c89bff-eb36-402e-af06-99216f10c2a5" providerId="ADAL" clId="{1AC8C0F4-DEA2-43BA-851F-00F5C16010B9}" dt="2024-05-05T06:18:23.462" v="8573"/>
        <pc:sldMkLst>
          <pc:docMk/>
          <pc:sldMk cId="1029641403" sldId="1176"/>
        </pc:sldMkLst>
        <pc:spChg chg="mod">
          <ac:chgData name="Pavel Skopal" userId="69c89bff-eb36-402e-af06-99216f10c2a5" providerId="ADAL" clId="{1AC8C0F4-DEA2-43BA-851F-00F5C16010B9}" dt="2024-05-02T14:02:46.043" v="6575" actId="26606"/>
          <ac:spMkLst>
            <pc:docMk/>
            <pc:sldMk cId="1029641403" sldId="1176"/>
            <ac:spMk id="2" creationId="{9A679864-A168-021F-8375-980EB6FE1D1E}"/>
          </ac:spMkLst>
        </pc:spChg>
        <pc:spChg chg="mod">
          <ac:chgData name="Pavel Skopal" userId="69c89bff-eb36-402e-af06-99216f10c2a5" providerId="ADAL" clId="{1AC8C0F4-DEA2-43BA-851F-00F5C16010B9}" dt="2024-05-02T14:02:46.043" v="6575" actId="26606"/>
          <ac:spMkLst>
            <pc:docMk/>
            <pc:sldMk cId="1029641403" sldId="1176"/>
            <ac:spMk id="3" creationId="{BC4E038F-5B5E-7DA9-2ED3-40CFFCC74C72}"/>
          </ac:spMkLst>
        </pc:spChg>
        <pc:spChg chg="add del">
          <ac:chgData name="Pavel Skopal" userId="69c89bff-eb36-402e-af06-99216f10c2a5" providerId="ADAL" clId="{1AC8C0F4-DEA2-43BA-851F-00F5C16010B9}" dt="2024-05-05T06:18:23.462" v="8573"/>
          <ac:spMkLst>
            <pc:docMk/>
            <pc:sldMk cId="1029641403" sldId="1176"/>
            <ac:spMk id="13319" creationId="{1660E788-AFA9-4A1B-9991-6AA74632A15B}"/>
          </ac:spMkLst>
        </pc:spChg>
        <pc:spChg chg="add del">
          <ac:chgData name="Pavel Skopal" userId="69c89bff-eb36-402e-af06-99216f10c2a5" providerId="ADAL" clId="{1AC8C0F4-DEA2-43BA-851F-00F5C16010B9}" dt="2024-05-05T06:18:23.462" v="8573"/>
          <ac:spMkLst>
            <pc:docMk/>
            <pc:sldMk cId="1029641403" sldId="1176"/>
            <ac:spMk id="13321" creationId="{867D4867-5BA7-4462-B2F6-A23F4A622AA7}"/>
          </ac:spMkLst>
        </pc:spChg>
        <pc:picChg chg="add mod">
          <ac:chgData name="Pavel Skopal" userId="69c89bff-eb36-402e-af06-99216f10c2a5" providerId="ADAL" clId="{1AC8C0F4-DEA2-43BA-851F-00F5C16010B9}" dt="2024-05-02T14:02:46.043" v="6575" actId="26606"/>
          <ac:picMkLst>
            <pc:docMk/>
            <pc:sldMk cId="1029641403" sldId="1176"/>
            <ac:picMk id="13314" creationId="{02263B04-412A-2E71-5733-F75EDC506758}"/>
          </ac:picMkLst>
        </pc:picChg>
      </pc:sldChg>
      <pc:sldChg chg="modSp new mod ord modShow">
        <pc:chgData name="Pavel Skopal" userId="69c89bff-eb36-402e-af06-99216f10c2a5" providerId="ADAL" clId="{1AC8C0F4-DEA2-43BA-851F-00F5C16010B9}" dt="2024-05-05T06:18:32.300" v="8576"/>
        <pc:sldMkLst>
          <pc:docMk/>
          <pc:sldMk cId="789162450" sldId="1177"/>
        </pc:sldMkLst>
        <pc:spChg chg="mod">
          <ac:chgData name="Pavel Skopal" userId="69c89bff-eb36-402e-af06-99216f10c2a5" providerId="ADAL" clId="{1AC8C0F4-DEA2-43BA-851F-00F5C16010B9}" dt="2024-05-05T06:18:32.300" v="8576"/>
          <ac:spMkLst>
            <pc:docMk/>
            <pc:sldMk cId="789162450" sldId="1177"/>
            <ac:spMk id="2" creationId="{56BEC3B6-2823-D55F-5DFF-BE33AA0709EC}"/>
          </ac:spMkLst>
        </pc:spChg>
        <pc:spChg chg="mod">
          <ac:chgData name="Pavel Skopal" userId="69c89bff-eb36-402e-af06-99216f10c2a5" providerId="ADAL" clId="{1AC8C0F4-DEA2-43BA-851F-00F5C16010B9}" dt="2024-05-01T20:15:51.066" v="3980" actId="27636"/>
          <ac:spMkLst>
            <pc:docMk/>
            <pc:sldMk cId="789162450" sldId="1177"/>
            <ac:spMk id="3" creationId="{6FF4A9AB-8D5C-3CF2-DBE3-2C91D633C8D5}"/>
          </ac:spMkLst>
        </pc:spChg>
      </pc:sldChg>
      <pc:sldChg chg="addSp modSp new mod setBg modNotesTx">
        <pc:chgData name="Pavel Skopal" userId="69c89bff-eb36-402e-af06-99216f10c2a5" providerId="ADAL" clId="{1AC8C0F4-DEA2-43BA-851F-00F5C16010B9}" dt="2024-05-05T11:01:37.576" v="9449" actId="26606"/>
        <pc:sldMkLst>
          <pc:docMk/>
          <pc:sldMk cId="1581964168" sldId="1178"/>
        </pc:sldMkLst>
        <pc:spChg chg="mod">
          <ac:chgData name="Pavel Skopal" userId="69c89bff-eb36-402e-af06-99216f10c2a5" providerId="ADAL" clId="{1AC8C0F4-DEA2-43BA-851F-00F5C16010B9}" dt="2024-05-05T11:01:37.576" v="9449" actId="26606"/>
          <ac:spMkLst>
            <pc:docMk/>
            <pc:sldMk cId="1581964168" sldId="1178"/>
            <ac:spMk id="2" creationId="{D2ED2000-75B7-2B1B-46D3-283C0D57E42D}"/>
          </ac:spMkLst>
        </pc:spChg>
        <pc:spChg chg="mod">
          <ac:chgData name="Pavel Skopal" userId="69c89bff-eb36-402e-af06-99216f10c2a5" providerId="ADAL" clId="{1AC8C0F4-DEA2-43BA-851F-00F5C16010B9}" dt="2024-05-05T11:01:37.576" v="9449" actId="26606"/>
          <ac:spMkLst>
            <pc:docMk/>
            <pc:sldMk cId="1581964168" sldId="1178"/>
            <ac:spMk id="3" creationId="{C0DC50DF-9F73-6383-AF45-E5A72EABB906}"/>
          </ac:spMkLst>
        </pc:spChg>
        <pc:picChg chg="add mod">
          <ac:chgData name="Pavel Skopal" userId="69c89bff-eb36-402e-af06-99216f10c2a5" providerId="ADAL" clId="{1AC8C0F4-DEA2-43BA-851F-00F5C16010B9}" dt="2024-05-05T11:01:37.576" v="9449" actId="26606"/>
          <ac:picMkLst>
            <pc:docMk/>
            <pc:sldMk cId="1581964168" sldId="1178"/>
            <ac:picMk id="4098" creationId="{C352BF82-4268-1A53-DFA6-F808B9D567FB}"/>
          </ac:picMkLst>
        </pc:picChg>
      </pc:sldChg>
      <pc:sldChg chg="modSp new mod">
        <pc:chgData name="Pavel Skopal" userId="69c89bff-eb36-402e-af06-99216f10c2a5" providerId="ADAL" clId="{1AC8C0F4-DEA2-43BA-851F-00F5C16010B9}" dt="2024-05-05T06:18:32.300" v="8576"/>
        <pc:sldMkLst>
          <pc:docMk/>
          <pc:sldMk cId="1699646223" sldId="1179"/>
        </pc:sldMkLst>
        <pc:spChg chg="mod">
          <ac:chgData name="Pavel Skopal" userId="69c89bff-eb36-402e-af06-99216f10c2a5" providerId="ADAL" clId="{1AC8C0F4-DEA2-43BA-851F-00F5C16010B9}" dt="2024-05-05T06:18:32.300" v="8576"/>
          <ac:spMkLst>
            <pc:docMk/>
            <pc:sldMk cId="1699646223" sldId="1179"/>
            <ac:spMk id="2" creationId="{3D1E43A1-44A1-4E2E-C466-E6B49D1B3B70}"/>
          </ac:spMkLst>
        </pc:spChg>
        <pc:spChg chg="mod">
          <ac:chgData name="Pavel Skopal" userId="69c89bff-eb36-402e-af06-99216f10c2a5" providerId="ADAL" clId="{1AC8C0F4-DEA2-43BA-851F-00F5C16010B9}" dt="2024-05-01T12:09:02.791" v="2784" actId="2711"/>
          <ac:spMkLst>
            <pc:docMk/>
            <pc:sldMk cId="1699646223" sldId="1179"/>
            <ac:spMk id="3" creationId="{E4724207-AF04-BD33-FFA6-99B2D6149995}"/>
          </ac:spMkLst>
        </pc:spChg>
      </pc:sldChg>
      <pc:sldChg chg="addSp modSp new mod">
        <pc:chgData name="Pavel Skopal" userId="69c89bff-eb36-402e-af06-99216f10c2a5" providerId="ADAL" clId="{1AC8C0F4-DEA2-43BA-851F-00F5C16010B9}" dt="2024-05-05T11:02:06.427" v="9453" actId="20577"/>
        <pc:sldMkLst>
          <pc:docMk/>
          <pc:sldMk cId="1332028989" sldId="1180"/>
        </pc:sldMkLst>
        <pc:spChg chg="mod">
          <ac:chgData name="Pavel Skopal" userId="69c89bff-eb36-402e-af06-99216f10c2a5" providerId="ADAL" clId="{1AC8C0F4-DEA2-43BA-851F-00F5C16010B9}" dt="2024-05-05T11:02:06.427" v="9453" actId="20577"/>
          <ac:spMkLst>
            <pc:docMk/>
            <pc:sldMk cId="1332028989" sldId="1180"/>
            <ac:spMk id="2" creationId="{3F49C004-40BF-0E15-B187-649F1817C8E8}"/>
          </ac:spMkLst>
        </pc:spChg>
        <pc:spChg chg="mod">
          <ac:chgData name="Pavel Skopal" userId="69c89bff-eb36-402e-af06-99216f10c2a5" providerId="ADAL" clId="{1AC8C0F4-DEA2-43BA-851F-00F5C16010B9}" dt="2024-05-01T12:18:02.159" v="3102" actId="20577"/>
          <ac:spMkLst>
            <pc:docMk/>
            <pc:sldMk cId="1332028989" sldId="1180"/>
            <ac:spMk id="3" creationId="{85F7FA93-4537-B038-75D7-1755EA4AE356}"/>
          </ac:spMkLst>
        </pc:spChg>
        <pc:picChg chg="add mod">
          <ac:chgData name="Pavel Skopal" userId="69c89bff-eb36-402e-af06-99216f10c2a5" providerId="ADAL" clId="{1AC8C0F4-DEA2-43BA-851F-00F5C16010B9}" dt="2024-05-01T12:17:08.314" v="3081" actId="1076"/>
          <ac:picMkLst>
            <pc:docMk/>
            <pc:sldMk cId="1332028989" sldId="1180"/>
            <ac:picMk id="5" creationId="{C44C0F05-B6EF-9E44-7C6B-EB8D2882BE5C}"/>
          </ac:picMkLst>
        </pc:picChg>
        <pc:picChg chg="add mod">
          <ac:chgData name="Pavel Skopal" userId="69c89bff-eb36-402e-af06-99216f10c2a5" providerId="ADAL" clId="{1AC8C0F4-DEA2-43BA-851F-00F5C16010B9}" dt="2024-05-01T12:17:12.434" v="3082" actId="1076"/>
          <ac:picMkLst>
            <pc:docMk/>
            <pc:sldMk cId="1332028989" sldId="1180"/>
            <ac:picMk id="7" creationId="{084C8168-CD67-2589-F1A5-892046860493}"/>
          </ac:picMkLst>
        </pc:picChg>
        <pc:picChg chg="add mod">
          <ac:chgData name="Pavel Skopal" userId="69c89bff-eb36-402e-af06-99216f10c2a5" providerId="ADAL" clId="{1AC8C0F4-DEA2-43BA-851F-00F5C16010B9}" dt="2024-05-01T12:17:15.706" v="3083" actId="1076"/>
          <ac:picMkLst>
            <pc:docMk/>
            <pc:sldMk cId="1332028989" sldId="1180"/>
            <ac:picMk id="9" creationId="{CDF5A231-9C2D-3B9A-5DA9-DEAD84E8D120}"/>
          </ac:picMkLst>
        </pc:picChg>
        <pc:picChg chg="add mod">
          <ac:chgData name="Pavel Skopal" userId="69c89bff-eb36-402e-af06-99216f10c2a5" providerId="ADAL" clId="{1AC8C0F4-DEA2-43BA-851F-00F5C16010B9}" dt="2024-05-01T12:17:18.594" v="3084" actId="1076"/>
          <ac:picMkLst>
            <pc:docMk/>
            <pc:sldMk cId="1332028989" sldId="1180"/>
            <ac:picMk id="11" creationId="{1118F566-2E5E-F10D-C977-0B488E4C9704}"/>
          </ac:picMkLst>
        </pc:picChg>
        <pc:picChg chg="add mod">
          <ac:chgData name="Pavel Skopal" userId="69c89bff-eb36-402e-af06-99216f10c2a5" providerId="ADAL" clId="{1AC8C0F4-DEA2-43BA-851F-00F5C16010B9}" dt="2024-05-01T12:17:22.586" v="3085" actId="1076"/>
          <ac:picMkLst>
            <pc:docMk/>
            <pc:sldMk cId="1332028989" sldId="1180"/>
            <ac:picMk id="13" creationId="{FFCCB616-4703-BB78-36A3-D5798E973821}"/>
          </ac:picMkLst>
        </pc:picChg>
        <pc:picChg chg="add mod">
          <ac:chgData name="Pavel Skopal" userId="69c89bff-eb36-402e-af06-99216f10c2a5" providerId="ADAL" clId="{1AC8C0F4-DEA2-43BA-851F-00F5C16010B9}" dt="2024-05-01T12:17:32.074" v="3090" actId="1076"/>
          <ac:picMkLst>
            <pc:docMk/>
            <pc:sldMk cId="1332028989" sldId="1180"/>
            <ac:picMk id="15" creationId="{DD99E1D0-0731-6745-C73E-11B9BD639CC9}"/>
          </ac:picMkLst>
        </pc:picChg>
      </pc:sldChg>
      <pc:sldChg chg="modSp new del mod">
        <pc:chgData name="Pavel Skopal" userId="69c89bff-eb36-402e-af06-99216f10c2a5" providerId="ADAL" clId="{1AC8C0F4-DEA2-43BA-851F-00F5C16010B9}" dt="2024-05-01T12:18:11.476" v="3103" actId="2696"/>
        <pc:sldMkLst>
          <pc:docMk/>
          <pc:sldMk cId="3354734414" sldId="1181"/>
        </pc:sldMkLst>
        <pc:spChg chg="mod">
          <ac:chgData name="Pavel Skopal" userId="69c89bff-eb36-402e-af06-99216f10c2a5" providerId="ADAL" clId="{1AC8C0F4-DEA2-43BA-851F-00F5C16010B9}" dt="2024-04-30T09:24:56.289" v="1813" actId="20577"/>
          <ac:spMkLst>
            <pc:docMk/>
            <pc:sldMk cId="3354734414" sldId="1181"/>
            <ac:spMk id="2" creationId="{CCC29404-C11E-7D87-CBF4-9F7E1B52C377}"/>
          </ac:spMkLst>
        </pc:spChg>
        <pc:spChg chg="mod">
          <ac:chgData name="Pavel Skopal" userId="69c89bff-eb36-402e-af06-99216f10c2a5" providerId="ADAL" clId="{1AC8C0F4-DEA2-43BA-851F-00F5C16010B9}" dt="2024-04-30T09:25:16.348" v="1868" actId="20577"/>
          <ac:spMkLst>
            <pc:docMk/>
            <pc:sldMk cId="3354734414" sldId="1181"/>
            <ac:spMk id="3" creationId="{2BC7E04C-0FCC-172B-8B9C-03797EAF164F}"/>
          </ac:spMkLst>
        </pc:spChg>
      </pc:sldChg>
      <pc:sldChg chg="addSp delSp modSp new mod setBg delDesignElem modNotesTx">
        <pc:chgData name="Pavel Skopal" userId="69c89bff-eb36-402e-af06-99216f10c2a5" providerId="ADAL" clId="{1AC8C0F4-DEA2-43BA-851F-00F5C16010B9}" dt="2024-05-05T11:06:31.206" v="9489" actId="20577"/>
        <pc:sldMkLst>
          <pc:docMk/>
          <pc:sldMk cId="2052660779" sldId="1182"/>
        </pc:sldMkLst>
        <pc:spChg chg="mod">
          <ac:chgData name="Pavel Skopal" userId="69c89bff-eb36-402e-af06-99216f10c2a5" providerId="ADAL" clId="{1AC8C0F4-DEA2-43BA-851F-00F5C16010B9}" dt="2024-05-02T09:36:39.088" v="4095" actId="1076"/>
          <ac:spMkLst>
            <pc:docMk/>
            <pc:sldMk cId="2052660779" sldId="1182"/>
            <ac:spMk id="2" creationId="{5C96E470-64C1-9BEB-BC95-7439E5440AFE}"/>
          </ac:spMkLst>
        </pc:spChg>
        <pc:spChg chg="mod">
          <ac:chgData name="Pavel Skopal" userId="69c89bff-eb36-402e-af06-99216f10c2a5" providerId="ADAL" clId="{1AC8C0F4-DEA2-43BA-851F-00F5C16010B9}" dt="2024-05-05T11:06:31.206" v="9489" actId="20577"/>
          <ac:spMkLst>
            <pc:docMk/>
            <pc:sldMk cId="2052660779" sldId="1182"/>
            <ac:spMk id="3" creationId="{D08CCB8B-DC4E-A80E-AB81-928B2FBB353C}"/>
          </ac:spMkLst>
        </pc:spChg>
        <pc:spChg chg="add del">
          <ac:chgData name="Pavel Skopal" userId="69c89bff-eb36-402e-af06-99216f10c2a5" providerId="ADAL" clId="{1AC8C0F4-DEA2-43BA-851F-00F5C16010B9}" dt="2024-05-05T06:18:23.462" v="8573"/>
          <ac:spMkLst>
            <pc:docMk/>
            <pc:sldMk cId="2052660779" sldId="1182"/>
            <ac:spMk id="14" creationId="{BA4C5437-838C-45F6-BFC8-3AF0ADE30FFB}"/>
          </ac:spMkLst>
        </pc:spChg>
        <pc:spChg chg="add del">
          <ac:chgData name="Pavel Skopal" userId="69c89bff-eb36-402e-af06-99216f10c2a5" providerId="ADAL" clId="{1AC8C0F4-DEA2-43BA-851F-00F5C16010B9}" dt="2024-05-05T06:18:23.462" v="8573"/>
          <ac:spMkLst>
            <pc:docMk/>
            <pc:sldMk cId="2052660779" sldId="1182"/>
            <ac:spMk id="16" creationId="{FACBD493-E381-4822-8F8F-A4194DFDB109}"/>
          </ac:spMkLst>
        </pc:spChg>
        <pc:spChg chg="add del">
          <ac:chgData name="Pavel Skopal" userId="69c89bff-eb36-402e-af06-99216f10c2a5" providerId="ADAL" clId="{1AC8C0F4-DEA2-43BA-851F-00F5C16010B9}" dt="2024-05-05T06:18:23.462" v="8573"/>
          <ac:spMkLst>
            <pc:docMk/>
            <pc:sldMk cId="2052660779" sldId="1182"/>
            <ac:spMk id="18" creationId="{2310D9BE-4AD2-4CC3-84FA-4E05790B5B9F}"/>
          </ac:spMkLst>
        </pc:spChg>
        <pc:spChg chg="add del">
          <ac:chgData name="Pavel Skopal" userId="69c89bff-eb36-402e-af06-99216f10c2a5" providerId="ADAL" clId="{1AC8C0F4-DEA2-43BA-851F-00F5C16010B9}" dt="2024-05-05T06:18:23.462" v="8573"/>
          <ac:spMkLst>
            <pc:docMk/>
            <pc:sldMk cId="2052660779" sldId="1182"/>
            <ac:spMk id="20" creationId="{5D7CC766-DF6B-4E3F-8101-8D5F35D4AFFB}"/>
          </ac:spMkLst>
        </pc:spChg>
        <pc:picChg chg="add mod ord">
          <ac:chgData name="Pavel Skopal" userId="69c89bff-eb36-402e-af06-99216f10c2a5" providerId="ADAL" clId="{1AC8C0F4-DEA2-43BA-851F-00F5C16010B9}" dt="2024-05-01T11:51:52.150" v="2403" actId="26606"/>
          <ac:picMkLst>
            <pc:docMk/>
            <pc:sldMk cId="2052660779" sldId="1182"/>
            <ac:picMk id="5" creationId="{D9E923D1-B356-CD7E-4F85-37DF140F8EFA}"/>
          </ac:picMkLst>
        </pc:picChg>
        <pc:picChg chg="add mod">
          <ac:chgData name="Pavel Skopal" userId="69c89bff-eb36-402e-af06-99216f10c2a5" providerId="ADAL" clId="{1AC8C0F4-DEA2-43BA-851F-00F5C16010B9}" dt="2024-05-01T11:51:52.150" v="2403" actId="26606"/>
          <ac:picMkLst>
            <pc:docMk/>
            <pc:sldMk cId="2052660779" sldId="1182"/>
            <ac:picMk id="7" creationId="{83457179-76D2-3916-F173-AE9BC3EB9484}"/>
          </ac:picMkLst>
        </pc:picChg>
        <pc:picChg chg="add mod">
          <ac:chgData name="Pavel Skopal" userId="69c89bff-eb36-402e-af06-99216f10c2a5" providerId="ADAL" clId="{1AC8C0F4-DEA2-43BA-851F-00F5C16010B9}" dt="2024-05-01T11:51:52.150" v="2403" actId="26606"/>
          <ac:picMkLst>
            <pc:docMk/>
            <pc:sldMk cId="2052660779" sldId="1182"/>
            <ac:picMk id="9" creationId="{2A3D87EC-270D-FAEC-8B30-7C005DB5C88C}"/>
          </ac:picMkLst>
        </pc:picChg>
      </pc:sldChg>
      <pc:sldChg chg="addSp modSp new mod setBg modNotesTx">
        <pc:chgData name="Pavel Skopal" userId="69c89bff-eb36-402e-af06-99216f10c2a5" providerId="ADAL" clId="{1AC8C0F4-DEA2-43BA-851F-00F5C16010B9}" dt="2024-05-05T10:58:51.938" v="9432" actId="113"/>
        <pc:sldMkLst>
          <pc:docMk/>
          <pc:sldMk cId="1860475" sldId="1183"/>
        </pc:sldMkLst>
        <pc:spChg chg="mod">
          <ac:chgData name="Pavel Skopal" userId="69c89bff-eb36-402e-af06-99216f10c2a5" providerId="ADAL" clId="{1AC8C0F4-DEA2-43BA-851F-00F5C16010B9}" dt="2024-05-05T10:58:03.433" v="9425" actId="26606"/>
          <ac:spMkLst>
            <pc:docMk/>
            <pc:sldMk cId="1860475" sldId="1183"/>
            <ac:spMk id="2" creationId="{CAED161E-795F-46B0-6D39-59A79B033CEE}"/>
          </ac:spMkLst>
        </pc:spChg>
        <pc:spChg chg="mod">
          <ac:chgData name="Pavel Skopal" userId="69c89bff-eb36-402e-af06-99216f10c2a5" providerId="ADAL" clId="{1AC8C0F4-DEA2-43BA-851F-00F5C16010B9}" dt="2024-05-05T10:58:51.938" v="9432" actId="113"/>
          <ac:spMkLst>
            <pc:docMk/>
            <pc:sldMk cId="1860475" sldId="1183"/>
            <ac:spMk id="3" creationId="{9B833743-8DFB-6AD0-B898-958828904519}"/>
          </ac:spMkLst>
        </pc:spChg>
        <pc:picChg chg="add mod">
          <ac:chgData name="Pavel Skopal" userId="69c89bff-eb36-402e-af06-99216f10c2a5" providerId="ADAL" clId="{1AC8C0F4-DEA2-43BA-851F-00F5C16010B9}" dt="2024-05-05T10:58:03.433" v="9425" actId="26606"/>
          <ac:picMkLst>
            <pc:docMk/>
            <pc:sldMk cId="1860475" sldId="1183"/>
            <ac:picMk id="3074" creationId="{2C24386A-80E9-DBFC-CC27-C16ECF2DC8DD}"/>
          </ac:picMkLst>
        </pc:picChg>
      </pc:sldChg>
      <pc:sldChg chg="addSp modSp new mod setBg modNotesTx">
        <pc:chgData name="Pavel Skopal" userId="69c89bff-eb36-402e-af06-99216f10c2a5" providerId="ADAL" clId="{1AC8C0F4-DEA2-43BA-851F-00F5C16010B9}" dt="2024-05-06T08:31:45.099" v="10219" actId="113"/>
        <pc:sldMkLst>
          <pc:docMk/>
          <pc:sldMk cId="549768209" sldId="1184"/>
        </pc:sldMkLst>
        <pc:spChg chg="mod">
          <ac:chgData name="Pavel Skopal" userId="69c89bff-eb36-402e-af06-99216f10c2a5" providerId="ADAL" clId="{1AC8C0F4-DEA2-43BA-851F-00F5C16010B9}" dt="2024-05-01T20:13:00.239" v="3958" actId="20577"/>
          <ac:spMkLst>
            <pc:docMk/>
            <pc:sldMk cId="549768209" sldId="1184"/>
            <ac:spMk id="2" creationId="{DD6F31AB-C029-1E9E-0225-1BFDF9C66CAE}"/>
          </ac:spMkLst>
        </pc:spChg>
        <pc:spChg chg="mod">
          <ac:chgData name="Pavel Skopal" userId="69c89bff-eb36-402e-af06-99216f10c2a5" providerId="ADAL" clId="{1AC8C0F4-DEA2-43BA-851F-00F5C16010B9}" dt="2024-05-01T19:07:01.230" v="3756" actId="20577"/>
          <ac:spMkLst>
            <pc:docMk/>
            <pc:sldMk cId="549768209" sldId="1184"/>
            <ac:spMk id="3" creationId="{EA4DB5E8-B896-64EB-98E4-9F28578A64CC}"/>
          </ac:spMkLst>
        </pc:spChg>
        <pc:picChg chg="add mod">
          <ac:chgData name="Pavel Skopal" userId="69c89bff-eb36-402e-af06-99216f10c2a5" providerId="ADAL" clId="{1AC8C0F4-DEA2-43BA-851F-00F5C16010B9}" dt="2024-05-01T18:22:21.427" v="3642" actId="27614"/>
          <ac:picMkLst>
            <pc:docMk/>
            <pc:sldMk cId="549768209" sldId="1184"/>
            <ac:picMk id="2050" creationId="{41F8C28A-E32A-8D3E-D0DB-1069BC218F5D}"/>
          </ac:picMkLst>
        </pc:picChg>
      </pc:sldChg>
      <pc:sldChg chg="addSp delSp modSp new mod setBg modNotesTx">
        <pc:chgData name="Pavel Skopal" userId="69c89bff-eb36-402e-af06-99216f10c2a5" providerId="ADAL" clId="{1AC8C0F4-DEA2-43BA-851F-00F5C16010B9}" dt="2024-05-05T11:16:04.880" v="9543" actId="20578"/>
        <pc:sldMkLst>
          <pc:docMk/>
          <pc:sldMk cId="19111047" sldId="1185"/>
        </pc:sldMkLst>
        <pc:spChg chg="mod">
          <ac:chgData name="Pavel Skopal" userId="69c89bff-eb36-402e-af06-99216f10c2a5" providerId="ADAL" clId="{1AC8C0F4-DEA2-43BA-851F-00F5C16010B9}" dt="2024-05-01T20:12:43.138" v="3941" actId="20577"/>
          <ac:spMkLst>
            <pc:docMk/>
            <pc:sldMk cId="19111047" sldId="1185"/>
            <ac:spMk id="2" creationId="{2BD9B5AD-8266-D2AC-A5E4-0C1B49F65EF3}"/>
          </ac:spMkLst>
        </pc:spChg>
        <pc:spChg chg="mod">
          <ac:chgData name="Pavel Skopal" userId="69c89bff-eb36-402e-af06-99216f10c2a5" providerId="ADAL" clId="{1AC8C0F4-DEA2-43BA-851F-00F5C16010B9}" dt="2024-05-05T11:16:04.880" v="9543" actId="20578"/>
          <ac:spMkLst>
            <pc:docMk/>
            <pc:sldMk cId="19111047" sldId="1185"/>
            <ac:spMk id="3" creationId="{9B2B7E43-E73F-586F-32CA-0E4BA18EAC9A}"/>
          </ac:spMkLst>
        </pc:spChg>
        <pc:picChg chg="add del">
          <ac:chgData name="Pavel Skopal" userId="69c89bff-eb36-402e-af06-99216f10c2a5" providerId="ADAL" clId="{1AC8C0F4-DEA2-43BA-851F-00F5C16010B9}" dt="2024-05-01T18:44:26.036" v="3671" actId="22"/>
          <ac:picMkLst>
            <pc:docMk/>
            <pc:sldMk cId="19111047" sldId="1185"/>
            <ac:picMk id="5" creationId="{61A48449-A313-13EA-ADB3-DDCB1FBBBA70}"/>
          </ac:picMkLst>
        </pc:picChg>
        <pc:picChg chg="add mod ord modCrop">
          <ac:chgData name="Pavel Skopal" userId="69c89bff-eb36-402e-af06-99216f10c2a5" providerId="ADAL" clId="{1AC8C0F4-DEA2-43BA-851F-00F5C16010B9}" dt="2024-05-01T18:47:13.436" v="3686" actId="1076"/>
          <ac:picMkLst>
            <pc:docMk/>
            <pc:sldMk cId="19111047" sldId="1185"/>
            <ac:picMk id="7" creationId="{29CC7DE7-857A-2A28-18E9-7DCA0262ECF2}"/>
          </ac:picMkLst>
        </pc:picChg>
        <pc:picChg chg="add del">
          <ac:chgData name="Pavel Skopal" userId="69c89bff-eb36-402e-af06-99216f10c2a5" providerId="ADAL" clId="{1AC8C0F4-DEA2-43BA-851F-00F5C16010B9}" dt="2024-05-01T18:45:34.254" v="3677" actId="22"/>
          <ac:picMkLst>
            <pc:docMk/>
            <pc:sldMk cId="19111047" sldId="1185"/>
            <ac:picMk id="9" creationId="{030026DF-CBC3-7602-F22E-DFA9ED1E9106}"/>
          </ac:picMkLst>
        </pc:picChg>
        <pc:picChg chg="add mod">
          <ac:chgData name="Pavel Skopal" userId="69c89bff-eb36-402e-af06-99216f10c2a5" providerId="ADAL" clId="{1AC8C0F4-DEA2-43BA-851F-00F5C16010B9}" dt="2024-05-01T18:47:15.212" v="3687" actId="1076"/>
          <ac:picMkLst>
            <pc:docMk/>
            <pc:sldMk cId="19111047" sldId="1185"/>
            <ac:picMk id="11" creationId="{BF79678E-11F0-B73D-28C8-DDA4F12C050A}"/>
          </ac:picMkLst>
        </pc:picChg>
      </pc:sldChg>
      <pc:sldChg chg="addSp delSp modSp new mod setBg delDesignElem modNotesTx">
        <pc:chgData name="Pavel Skopal" userId="69c89bff-eb36-402e-af06-99216f10c2a5" providerId="ADAL" clId="{1AC8C0F4-DEA2-43BA-851F-00F5C16010B9}" dt="2024-05-06T09:18:26.623" v="10279" actId="13926"/>
        <pc:sldMkLst>
          <pc:docMk/>
          <pc:sldMk cId="1666509483" sldId="1186"/>
        </pc:sldMkLst>
        <pc:spChg chg="mod">
          <ac:chgData name="Pavel Skopal" userId="69c89bff-eb36-402e-af06-99216f10c2a5" providerId="ADAL" clId="{1AC8C0F4-DEA2-43BA-851F-00F5C16010B9}" dt="2024-05-05T11:05:23.943" v="9486" actId="207"/>
          <ac:spMkLst>
            <pc:docMk/>
            <pc:sldMk cId="1666509483" sldId="1186"/>
            <ac:spMk id="2" creationId="{4212E770-4F3F-9F3C-836B-2B1D9E072144}"/>
          </ac:spMkLst>
        </pc:spChg>
        <pc:spChg chg="mod">
          <ac:chgData name="Pavel Skopal" userId="69c89bff-eb36-402e-af06-99216f10c2a5" providerId="ADAL" clId="{1AC8C0F4-DEA2-43BA-851F-00F5C16010B9}" dt="2024-05-06T09:18:26.623" v="10279" actId="13926"/>
          <ac:spMkLst>
            <pc:docMk/>
            <pc:sldMk cId="1666509483" sldId="1186"/>
            <ac:spMk id="3" creationId="{CD875401-7DD1-47A9-205D-CD38D8D026E3}"/>
          </ac:spMkLst>
        </pc:spChg>
        <pc:spChg chg="add del">
          <ac:chgData name="Pavel Skopal" userId="69c89bff-eb36-402e-af06-99216f10c2a5" providerId="ADAL" clId="{1AC8C0F4-DEA2-43BA-851F-00F5C16010B9}" dt="2024-05-05T06:18:23.462" v="8573"/>
          <ac:spMkLst>
            <pc:docMk/>
            <pc:sldMk cId="1666509483" sldId="1186"/>
            <ac:spMk id="8199" creationId="{1660E788-AFA9-4A1B-9991-6AA74632A15B}"/>
          </ac:spMkLst>
        </pc:spChg>
        <pc:spChg chg="add del">
          <ac:chgData name="Pavel Skopal" userId="69c89bff-eb36-402e-af06-99216f10c2a5" providerId="ADAL" clId="{1AC8C0F4-DEA2-43BA-851F-00F5C16010B9}" dt="2024-05-05T06:18:23.462" v="8573"/>
          <ac:spMkLst>
            <pc:docMk/>
            <pc:sldMk cId="1666509483" sldId="1186"/>
            <ac:spMk id="8201" creationId="{867D4867-5BA7-4462-B2F6-A23F4A622AA7}"/>
          </ac:spMkLst>
        </pc:spChg>
        <pc:picChg chg="add mod ord">
          <ac:chgData name="Pavel Skopal" userId="69c89bff-eb36-402e-af06-99216f10c2a5" providerId="ADAL" clId="{1AC8C0F4-DEA2-43BA-851F-00F5C16010B9}" dt="2024-05-02T12:33:24.858" v="4852" actId="26606"/>
          <ac:picMkLst>
            <pc:docMk/>
            <pc:sldMk cId="1666509483" sldId="1186"/>
            <ac:picMk id="8194" creationId="{761FF8F0-4B3D-83E8-7E47-B7063BCBCB2A}"/>
          </ac:picMkLst>
        </pc:picChg>
      </pc:sldChg>
      <pc:sldChg chg="modSp new del mod">
        <pc:chgData name="Pavel Skopal" userId="69c89bff-eb36-402e-af06-99216f10c2a5" providerId="ADAL" clId="{1AC8C0F4-DEA2-43BA-851F-00F5C16010B9}" dt="2024-05-05T11:48:28.369" v="9822" actId="2696"/>
        <pc:sldMkLst>
          <pc:docMk/>
          <pc:sldMk cId="363171560" sldId="1187"/>
        </pc:sldMkLst>
        <pc:spChg chg="mod">
          <ac:chgData name="Pavel Skopal" userId="69c89bff-eb36-402e-af06-99216f10c2a5" providerId="ADAL" clId="{1AC8C0F4-DEA2-43BA-851F-00F5C16010B9}" dt="2024-05-05T06:18:32.300" v="8576"/>
          <ac:spMkLst>
            <pc:docMk/>
            <pc:sldMk cId="363171560" sldId="1187"/>
            <ac:spMk id="2" creationId="{E27A3038-F036-BC5E-6864-E6A4889C966C}"/>
          </ac:spMkLst>
        </pc:spChg>
        <pc:spChg chg="mod">
          <ac:chgData name="Pavel Skopal" userId="69c89bff-eb36-402e-af06-99216f10c2a5" providerId="ADAL" clId="{1AC8C0F4-DEA2-43BA-851F-00F5C16010B9}" dt="2024-05-05T06:18:32.300" v="8576"/>
          <ac:spMkLst>
            <pc:docMk/>
            <pc:sldMk cId="363171560" sldId="1187"/>
            <ac:spMk id="3" creationId="{7C54F08C-1845-B13A-44C1-696742D1D866}"/>
          </ac:spMkLst>
        </pc:spChg>
      </pc:sldChg>
      <pc:sldChg chg="modSp add mod">
        <pc:chgData name="Pavel Skopal" userId="69c89bff-eb36-402e-af06-99216f10c2a5" providerId="ADAL" clId="{1AC8C0F4-DEA2-43BA-851F-00F5C16010B9}" dt="2024-05-05T11:49:57.886" v="9860" actId="20577"/>
        <pc:sldMkLst>
          <pc:docMk/>
          <pc:sldMk cId="804717296" sldId="1187"/>
        </pc:sldMkLst>
        <pc:spChg chg="mod">
          <ac:chgData name="Pavel Skopal" userId="69c89bff-eb36-402e-af06-99216f10c2a5" providerId="ADAL" clId="{1AC8C0F4-DEA2-43BA-851F-00F5C16010B9}" dt="2024-05-05T11:49:57.886" v="9860" actId="20577"/>
          <ac:spMkLst>
            <pc:docMk/>
            <pc:sldMk cId="804717296" sldId="1187"/>
            <ac:spMk id="3" creationId="{7C54F08C-1845-B13A-44C1-696742D1D866}"/>
          </ac:spMkLst>
        </pc:spChg>
      </pc:sldChg>
      <pc:sldChg chg="addSp delSp modSp new mod modNotesTx">
        <pc:chgData name="Pavel Skopal" userId="69c89bff-eb36-402e-af06-99216f10c2a5" providerId="ADAL" clId="{1AC8C0F4-DEA2-43BA-851F-00F5C16010B9}" dt="2024-05-06T08:33:53.386" v="10222" actId="113"/>
        <pc:sldMkLst>
          <pc:docMk/>
          <pc:sldMk cId="1499208103" sldId="1188"/>
        </pc:sldMkLst>
        <pc:spChg chg="mod">
          <ac:chgData name="Pavel Skopal" userId="69c89bff-eb36-402e-af06-99216f10c2a5" providerId="ADAL" clId="{1AC8C0F4-DEA2-43BA-851F-00F5C16010B9}" dt="2024-05-05T06:18:32.300" v="8576"/>
          <ac:spMkLst>
            <pc:docMk/>
            <pc:sldMk cId="1499208103" sldId="1188"/>
            <ac:spMk id="2" creationId="{D4BBC78A-C8FA-1424-A2C1-2B754E257745}"/>
          </ac:spMkLst>
        </pc:spChg>
        <pc:spChg chg="del">
          <ac:chgData name="Pavel Skopal" userId="69c89bff-eb36-402e-af06-99216f10c2a5" providerId="ADAL" clId="{1AC8C0F4-DEA2-43BA-851F-00F5C16010B9}" dt="2024-05-02T09:25:37.495" v="3984"/>
          <ac:spMkLst>
            <pc:docMk/>
            <pc:sldMk cId="1499208103" sldId="1188"/>
            <ac:spMk id="3" creationId="{628CA700-134F-12F9-C88B-98A58F6F7F67}"/>
          </ac:spMkLst>
        </pc:spChg>
        <pc:spChg chg="add mod">
          <ac:chgData name="Pavel Skopal" userId="69c89bff-eb36-402e-af06-99216f10c2a5" providerId="ADAL" clId="{1AC8C0F4-DEA2-43BA-851F-00F5C16010B9}" dt="2024-05-06T08:32:58.941" v="10221" actId="113"/>
          <ac:spMkLst>
            <pc:docMk/>
            <pc:sldMk cId="1499208103" sldId="1188"/>
            <ac:spMk id="4" creationId="{E0AD1333-94B7-82A3-D20B-828000BAB35E}"/>
          </ac:spMkLst>
        </pc:spChg>
        <pc:picChg chg="add mod">
          <ac:chgData name="Pavel Skopal" userId="69c89bff-eb36-402e-af06-99216f10c2a5" providerId="ADAL" clId="{1AC8C0F4-DEA2-43BA-851F-00F5C16010B9}" dt="2024-05-02T09:25:52.928" v="4016" actId="1076"/>
          <ac:picMkLst>
            <pc:docMk/>
            <pc:sldMk cId="1499208103" sldId="1188"/>
            <ac:picMk id="3074" creationId="{B5622967-2F73-2A17-70DA-5364281A9D00}"/>
          </ac:picMkLst>
        </pc:picChg>
      </pc:sldChg>
      <pc:sldChg chg="addSp delSp modSp add mod setBg modAnim">
        <pc:chgData name="Pavel Skopal" userId="69c89bff-eb36-402e-af06-99216f10c2a5" providerId="ADAL" clId="{1AC8C0F4-DEA2-43BA-851F-00F5C16010B9}" dt="2024-05-06T09:11:11.495" v="10224"/>
        <pc:sldMkLst>
          <pc:docMk/>
          <pc:sldMk cId="1315821773" sldId="1189"/>
        </pc:sldMkLst>
        <pc:spChg chg="mod">
          <ac:chgData name="Pavel Skopal" userId="69c89bff-eb36-402e-af06-99216f10c2a5" providerId="ADAL" clId="{1AC8C0F4-DEA2-43BA-851F-00F5C16010B9}" dt="2024-05-05T11:55:30.673" v="9988" actId="26606"/>
          <ac:spMkLst>
            <pc:docMk/>
            <pc:sldMk cId="1315821773" sldId="1189"/>
            <ac:spMk id="2" creationId="{DBA6C582-6E8F-DBAC-94FF-B942424FBA2C}"/>
          </ac:spMkLst>
        </pc:spChg>
        <pc:spChg chg="mod">
          <ac:chgData name="Pavel Skopal" userId="69c89bff-eb36-402e-af06-99216f10c2a5" providerId="ADAL" clId="{1AC8C0F4-DEA2-43BA-851F-00F5C16010B9}" dt="2024-05-05T11:55:30.673" v="9988" actId="26606"/>
          <ac:spMkLst>
            <pc:docMk/>
            <pc:sldMk cId="1315821773" sldId="1189"/>
            <ac:spMk id="3" creationId="{98BDBDE0-66AB-175F-055C-F24439AFC70D}"/>
          </ac:spMkLst>
        </pc:spChg>
        <pc:spChg chg="add">
          <ac:chgData name="Pavel Skopal" userId="69c89bff-eb36-402e-af06-99216f10c2a5" providerId="ADAL" clId="{1AC8C0F4-DEA2-43BA-851F-00F5C16010B9}" dt="2024-05-05T11:53:23.447" v="9984"/>
          <ac:spMkLst>
            <pc:docMk/>
            <pc:sldMk cId="1315821773" sldId="1189"/>
            <ac:spMk id="4" creationId="{911A796F-23B4-E4F8-0262-42626B22E60F}"/>
          </ac:spMkLst>
        </pc:spChg>
        <pc:spChg chg="add">
          <ac:chgData name="Pavel Skopal" userId="69c89bff-eb36-402e-af06-99216f10c2a5" providerId="ADAL" clId="{1AC8C0F4-DEA2-43BA-851F-00F5C16010B9}" dt="2024-05-05T11:55:30.673" v="9988" actId="26606"/>
          <ac:spMkLst>
            <pc:docMk/>
            <pc:sldMk cId="1315821773" sldId="1189"/>
            <ac:spMk id="5129" creationId="{56533F40-045E-4E3D-9243-864CD4E58669}"/>
          </ac:spMkLst>
        </pc:spChg>
        <pc:spChg chg="add">
          <ac:chgData name="Pavel Skopal" userId="69c89bff-eb36-402e-af06-99216f10c2a5" providerId="ADAL" clId="{1AC8C0F4-DEA2-43BA-851F-00F5C16010B9}" dt="2024-05-05T11:55:30.673" v="9988" actId="26606"/>
          <ac:spMkLst>
            <pc:docMk/>
            <pc:sldMk cId="1315821773" sldId="1189"/>
            <ac:spMk id="5131" creationId="{30402EC6-D845-41B3-BEBE-CB34D9BFEA60}"/>
          </ac:spMkLst>
        </pc:spChg>
        <pc:picChg chg="add del">
          <ac:chgData name="Pavel Skopal" userId="69c89bff-eb36-402e-af06-99216f10c2a5" providerId="ADAL" clId="{1AC8C0F4-DEA2-43BA-851F-00F5C16010B9}" dt="2024-05-05T11:54:18.465" v="9986" actId="22"/>
          <ac:picMkLst>
            <pc:docMk/>
            <pc:sldMk cId="1315821773" sldId="1189"/>
            <ac:picMk id="6" creationId="{F8750ED0-73CF-1466-7AF3-6A67FA1F7998}"/>
          </ac:picMkLst>
        </pc:picChg>
        <pc:picChg chg="add mod">
          <ac:chgData name="Pavel Skopal" userId="69c89bff-eb36-402e-af06-99216f10c2a5" providerId="ADAL" clId="{1AC8C0F4-DEA2-43BA-851F-00F5C16010B9}" dt="2024-05-05T11:55:30.673" v="9988" actId="26606"/>
          <ac:picMkLst>
            <pc:docMk/>
            <pc:sldMk cId="1315821773" sldId="1189"/>
            <ac:picMk id="5124" creationId="{D5AE6CFA-4CA0-2F1F-578A-1398EAB4C674}"/>
          </ac:picMkLst>
        </pc:picChg>
      </pc:sldChg>
      <pc:sldChg chg="modSp new del mod modNotesTx">
        <pc:chgData name="Pavel Skopal" userId="69c89bff-eb36-402e-af06-99216f10c2a5" providerId="ADAL" clId="{1AC8C0F4-DEA2-43BA-851F-00F5C16010B9}" dt="2024-05-05T11:48:28.369" v="9822" actId="2696"/>
        <pc:sldMkLst>
          <pc:docMk/>
          <pc:sldMk cId="2838004424" sldId="1189"/>
        </pc:sldMkLst>
        <pc:spChg chg="mod">
          <ac:chgData name="Pavel Skopal" userId="69c89bff-eb36-402e-af06-99216f10c2a5" providerId="ADAL" clId="{1AC8C0F4-DEA2-43BA-851F-00F5C16010B9}" dt="2024-05-05T06:18:32.300" v="8576"/>
          <ac:spMkLst>
            <pc:docMk/>
            <pc:sldMk cId="2838004424" sldId="1189"/>
            <ac:spMk id="2" creationId="{DBA6C582-6E8F-DBAC-94FF-B942424FBA2C}"/>
          </ac:spMkLst>
        </pc:spChg>
        <pc:spChg chg="mod">
          <ac:chgData name="Pavel Skopal" userId="69c89bff-eb36-402e-af06-99216f10c2a5" providerId="ADAL" clId="{1AC8C0F4-DEA2-43BA-851F-00F5C16010B9}" dt="2024-05-05T06:18:32.300" v="8576"/>
          <ac:spMkLst>
            <pc:docMk/>
            <pc:sldMk cId="2838004424" sldId="1189"/>
            <ac:spMk id="3" creationId="{98BDBDE0-66AB-175F-055C-F24439AFC70D}"/>
          </ac:spMkLst>
        </pc:spChg>
      </pc:sldChg>
      <pc:sldChg chg="addSp delSp modSp new mod ord setBg delDesignElem">
        <pc:chgData name="Pavel Skopal" userId="69c89bff-eb36-402e-af06-99216f10c2a5" providerId="ADAL" clId="{1AC8C0F4-DEA2-43BA-851F-00F5C16010B9}" dt="2024-05-06T08:32:03.706" v="10220" actId="20577"/>
        <pc:sldMkLst>
          <pc:docMk/>
          <pc:sldMk cId="161990476" sldId="1190"/>
        </pc:sldMkLst>
        <pc:spChg chg="mod">
          <ac:chgData name="Pavel Skopal" userId="69c89bff-eb36-402e-af06-99216f10c2a5" providerId="ADAL" clId="{1AC8C0F4-DEA2-43BA-851F-00F5C16010B9}" dt="2024-05-05T11:15:24.087" v="9539" actId="20577"/>
          <ac:spMkLst>
            <pc:docMk/>
            <pc:sldMk cId="161990476" sldId="1190"/>
            <ac:spMk id="2" creationId="{5A1BB614-6013-908E-495D-17613911FBA8}"/>
          </ac:spMkLst>
        </pc:spChg>
        <pc:spChg chg="mod">
          <ac:chgData name="Pavel Skopal" userId="69c89bff-eb36-402e-af06-99216f10c2a5" providerId="ADAL" clId="{1AC8C0F4-DEA2-43BA-851F-00F5C16010B9}" dt="2024-05-06T08:32:03.706" v="10220" actId="20577"/>
          <ac:spMkLst>
            <pc:docMk/>
            <pc:sldMk cId="161990476" sldId="1190"/>
            <ac:spMk id="3" creationId="{D0D9ECB9-CEF3-9B36-8BE6-0A7BDB214B4C}"/>
          </ac:spMkLst>
        </pc:spChg>
        <pc:spChg chg="add del">
          <ac:chgData name="Pavel Skopal" userId="69c89bff-eb36-402e-af06-99216f10c2a5" providerId="ADAL" clId="{1AC8C0F4-DEA2-43BA-851F-00F5C16010B9}" dt="2024-05-05T06:18:23.462" v="8573"/>
          <ac:spMkLst>
            <pc:docMk/>
            <pc:sldMk cId="161990476" sldId="1190"/>
            <ac:spMk id="4103" creationId="{1660E788-AFA9-4A1B-9991-6AA74632A15B}"/>
          </ac:spMkLst>
        </pc:spChg>
        <pc:spChg chg="add del">
          <ac:chgData name="Pavel Skopal" userId="69c89bff-eb36-402e-af06-99216f10c2a5" providerId="ADAL" clId="{1AC8C0F4-DEA2-43BA-851F-00F5C16010B9}" dt="2024-05-05T06:18:23.462" v="8573"/>
          <ac:spMkLst>
            <pc:docMk/>
            <pc:sldMk cId="161990476" sldId="1190"/>
            <ac:spMk id="4105" creationId="{867D4867-5BA7-4462-B2F6-A23F4A622AA7}"/>
          </ac:spMkLst>
        </pc:spChg>
        <pc:picChg chg="add mod">
          <ac:chgData name="Pavel Skopal" userId="69c89bff-eb36-402e-af06-99216f10c2a5" providerId="ADAL" clId="{1AC8C0F4-DEA2-43BA-851F-00F5C16010B9}" dt="2024-05-02T11:28:51.365" v="4508" actId="26606"/>
          <ac:picMkLst>
            <pc:docMk/>
            <pc:sldMk cId="161990476" sldId="1190"/>
            <ac:picMk id="4098" creationId="{091DD129-3414-A3FB-4827-42478CDD13EF}"/>
          </ac:picMkLst>
        </pc:picChg>
      </pc:sldChg>
      <pc:sldChg chg="addSp delSp modSp new mod ord modNotesTx">
        <pc:chgData name="Pavel Skopal" userId="69c89bff-eb36-402e-af06-99216f10c2a5" providerId="ADAL" clId="{1AC8C0F4-DEA2-43BA-851F-00F5C16010B9}" dt="2024-05-05T11:16:29.775" v="9545"/>
        <pc:sldMkLst>
          <pc:docMk/>
          <pc:sldMk cId="373567624" sldId="1191"/>
        </pc:sldMkLst>
        <pc:spChg chg="mod">
          <ac:chgData name="Pavel Skopal" userId="69c89bff-eb36-402e-af06-99216f10c2a5" providerId="ADAL" clId="{1AC8C0F4-DEA2-43BA-851F-00F5C16010B9}" dt="2024-05-05T06:18:32.300" v="8576"/>
          <ac:spMkLst>
            <pc:docMk/>
            <pc:sldMk cId="373567624" sldId="1191"/>
            <ac:spMk id="2" creationId="{603C232A-CBBB-2349-1809-80DBDF5E3726}"/>
          </ac:spMkLst>
        </pc:spChg>
        <pc:spChg chg="del">
          <ac:chgData name="Pavel Skopal" userId="69c89bff-eb36-402e-af06-99216f10c2a5" providerId="ADAL" clId="{1AC8C0F4-DEA2-43BA-851F-00F5C16010B9}" dt="2024-05-02T11:34:54.780" v="4514"/>
          <ac:spMkLst>
            <pc:docMk/>
            <pc:sldMk cId="373567624" sldId="1191"/>
            <ac:spMk id="3" creationId="{7BB696E7-97CD-D317-CE71-5C4717582EA0}"/>
          </ac:spMkLst>
        </pc:spChg>
        <pc:picChg chg="add mod">
          <ac:chgData name="Pavel Skopal" userId="69c89bff-eb36-402e-af06-99216f10c2a5" providerId="ADAL" clId="{1AC8C0F4-DEA2-43BA-851F-00F5C16010B9}" dt="2024-05-05T06:18:32.300" v="8576"/>
          <ac:picMkLst>
            <pc:docMk/>
            <pc:sldMk cId="373567624" sldId="1191"/>
            <ac:picMk id="5122" creationId="{CE3342C2-56B8-8061-6FAB-BCA4BFB7A14C}"/>
          </ac:picMkLst>
        </pc:picChg>
      </pc:sldChg>
      <pc:sldChg chg="addSp delSp modSp new del mod setBg delDesignElem modNotesTx">
        <pc:chgData name="Pavel Skopal" userId="69c89bff-eb36-402e-af06-99216f10c2a5" providerId="ADAL" clId="{1AC8C0F4-DEA2-43BA-851F-00F5C16010B9}" dt="2024-05-05T11:48:28.369" v="9822" actId="2696"/>
        <pc:sldMkLst>
          <pc:docMk/>
          <pc:sldMk cId="1602113298" sldId="1192"/>
        </pc:sldMkLst>
        <pc:spChg chg="mod ord">
          <ac:chgData name="Pavel Skopal" userId="69c89bff-eb36-402e-af06-99216f10c2a5" providerId="ADAL" clId="{1AC8C0F4-DEA2-43BA-851F-00F5C16010B9}" dt="2024-05-05T11:41:16.556" v="9741" actId="207"/>
          <ac:spMkLst>
            <pc:docMk/>
            <pc:sldMk cId="1602113298" sldId="1192"/>
            <ac:spMk id="2" creationId="{6F54895B-C74A-1AEB-9681-209B77D87D8D}"/>
          </ac:spMkLst>
        </pc:spChg>
        <pc:spChg chg="del">
          <ac:chgData name="Pavel Skopal" userId="69c89bff-eb36-402e-af06-99216f10c2a5" providerId="ADAL" clId="{1AC8C0F4-DEA2-43BA-851F-00F5C16010B9}" dt="2024-05-02T11:38:04.466" v="4534"/>
          <ac:spMkLst>
            <pc:docMk/>
            <pc:sldMk cId="1602113298" sldId="1192"/>
            <ac:spMk id="3" creationId="{A88CAF08-2CBE-20D4-1349-69C89736D61E}"/>
          </ac:spMkLst>
        </pc:spChg>
        <pc:spChg chg="add del">
          <ac:chgData name="Pavel Skopal" userId="69c89bff-eb36-402e-af06-99216f10c2a5" providerId="ADAL" clId="{1AC8C0F4-DEA2-43BA-851F-00F5C16010B9}" dt="2024-05-02T11:43:55.197" v="4538" actId="26606"/>
          <ac:spMkLst>
            <pc:docMk/>
            <pc:sldMk cId="1602113298" sldId="1192"/>
            <ac:spMk id="6153" creationId="{E9F26AF7-9AC1-49A4-8F89-2C63E1C0A0BB}"/>
          </ac:spMkLst>
        </pc:spChg>
        <pc:spChg chg="add">
          <ac:chgData name="Pavel Skopal" userId="69c89bff-eb36-402e-af06-99216f10c2a5" providerId="ADAL" clId="{1AC8C0F4-DEA2-43BA-851F-00F5C16010B9}" dt="2024-05-02T11:43:55.197" v="4538" actId="26606"/>
          <ac:spMkLst>
            <pc:docMk/>
            <pc:sldMk cId="1602113298" sldId="1192"/>
            <ac:spMk id="6157" creationId="{F607B1A5-C2DA-2F18-BFF3-4E2882068976}"/>
          </ac:spMkLst>
        </pc:spChg>
        <pc:spChg chg="add del">
          <ac:chgData name="Pavel Skopal" userId="69c89bff-eb36-402e-af06-99216f10c2a5" providerId="ADAL" clId="{1AC8C0F4-DEA2-43BA-851F-00F5C16010B9}" dt="2024-05-02T11:49:49.021" v="4548" actId="26606"/>
          <ac:spMkLst>
            <pc:docMk/>
            <pc:sldMk cId="1602113298" sldId="1192"/>
            <ac:spMk id="6160" creationId="{1660E788-AFA9-4A1B-9991-6AA74632A15B}"/>
          </ac:spMkLst>
        </pc:spChg>
        <pc:spChg chg="add del">
          <ac:chgData name="Pavel Skopal" userId="69c89bff-eb36-402e-af06-99216f10c2a5" providerId="ADAL" clId="{1AC8C0F4-DEA2-43BA-851F-00F5C16010B9}" dt="2024-05-02T11:49:49.021" v="4548" actId="26606"/>
          <ac:spMkLst>
            <pc:docMk/>
            <pc:sldMk cId="1602113298" sldId="1192"/>
            <ac:spMk id="6162" creationId="{867D4867-5BA7-4462-B2F6-A23F4A622AA7}"/>
          </ac:spMkLst>
        </pc:spChg>
        <pc:spChg chg="add del">
          <ac:chgData name="Pavel Skopal" userId="69c89bff-eb36-402e-af06-99216f10c2a5" providerId="ADAL" clId="{1AC8C0F4-DEA2-43BA-851F-00F5C16010B9}" dt="2024-05-05T06:18:23.462" v="8573"/>
          <ac:spMkLst>
            <pc:docMk/>
            <pc:sldMk cId="1602113298" sldId="1192"/>
            <ac:spMk id="6167" creationId="{1660E788-AFA9-4A1B-9991-6AA74632A15B}"/>
          </ac:spMkLst>
        </pc:spChg>
        <pc:spChg chg="add del">
          <ac:chgData name="Pavel Skopal" userId="69c89bff-eb36-402e-af06-99216f10c2a5" providerId="ADAL" clId="{1AC8C0F4-DEA2-43BA-851F-00F5C16010B9}" dt="2024-05-05T06:18:23.462" v="8573"/>
          <ac:spMkLst>
            <pc:docMk/>
            <pc:sldMk cId="1602113298" sldId="1192"/>
            <ac:spMk id="6169" creationId="{867D4867-5BA7-4462-B2F6-A23F4A622AA7}"/>
          </ac:spMkLst>
        </pc:spChg>
        <pc:picChg chg="add mod ord">
          <ac:chgData name="Pavel Skopal" userId="69c89bff-eb36-402e-af06-99216f10c2a5" providerId="ADAL" clId="{1AC8C0F4-DEA2-43BA-851F-00F5C16010B9}" dt="2024-05-02T11:49:49.021" v="4548" actId="26606"/>
          <ac:picMkLst>
            <pc:docMk/>
            <pc:sldMk cId="1602113298" sldId="1192"/>
            <ac:picMk id="6146" creationId="{C6FE4A43-231A-126A-AB24-24DC608E78B7}"/>
          </ac:picMkLst>
        </pc:picChg>
        <pc:picChg chg="add mod ord">
          <ac:chgData name="Pavel Skopal" userId="69c89bff-eb36-402e-af06-99216f10c2a5" providerId="ADAL" clId="{1AC8C0F4-DEA2-43BA-851F-00F5C16010B9}" dt="2024-05-02T11:49:49.021" v="4548" actId="26606"/>
          <ac:picMkLst>
            <pc:docMk/>
            <pc:sldMk cId="1602113298" sldId="1192"/>
            <ac:picMk id="6148" creationId="{B425B340-B90F-7484-9E29-63C9740F98FA}"/>
          </ac:picMkLst>
        </pc:picChg>
        <pc:picChg chg="add mod ord">
          <ac:chgData name="Pavel Skopal" userId="69c89bff-eb36-402e-af06-99216f10c2a5" providerId="ADAL" clId="{1AC8C0F4-DEA2-43BA-851F-00F5C16010B9}" dt="2024-05-02T11:49:49.021" v="4548" actId="26606"/>
          <ac:picMkLst>
            <pc:docMk/>
            <pc:sldMk cId="1602113298" sldId="1192"/>
            <ac:picMk id="6150" creationId="{8D125E5B-4211-9FD8-EC05-470D6A42852A}"/>
          </ac:picMkLst>
        </pc:picChg>
        <pc:picChg chg="add mod">
          <ac:chgData name="Pavel Skopal" userId="69c89bff-eb36-402e-af06-99216f10c2a5" providerId="ADAL" clId="{1AC8C0F4-DEA2-43BA-851F-00F5C16010B9}" dt="2024-05-02T11:49:49.021" v="4548" actId="26606"/>
          <ac:picMkLst>
            <pc:docMk/>
            <pc:sldMk cId="1602113298" sldId="1192"/>
            <ac:picMk id="6152" creationId="{235DD708-7F43-B12C-DF46-13812F11AAF1}"/>
          </ac:picMkLst>
        </pc:picChg>
      </pc:sldChg>
      <pc:sldChg chg="add setBg modNotesTx">
        <pc:chgData name="Pavel Skopal" userId="69c89bff-eb36-402e-af06-99216f10c2a5" providerId="ADAL" clId="{1AC8C0F4-DEA2-43BA-851F-00F5C16010B9}" dt="2024-05-05T11:56:21.240" v="10040" actId="20577"/>
        <pc:sldMkLst>
          <pc:docMk/>
          <pc:sldMk cId="2013521836" sldId="1192"/>
        </pc:sldMkLst>
      </pc:sldChg>
      <pc:sldChg chg="addSp delSp modSp new mod setBg setClrOvrMap delDesignElem">
        <pc:chgData name="Pavel Skopal" userId="69c89bff-eb36-402e-af06-99216f10c2a5" providerId="ADAL" clId="{1AC8C0F4-DEA2-43BA-851F-00F5C16010B9}" dt="2024-05-05T07:17:47.270" v="9028" actId="14100"/>
        <pc:sldMkLst>
          <pc:docMk/>
          <pc:sldMk cId="3908270575" sldId="1193"/>
        </pc:sldMkLst>
        <pc:spChg chg="mod">
          <ac:chgData name="Pavel Skopal" userId="69c89bff-eb36-402e-af06-99216f10c2a5" providerId="ADAL" clId="{1AC8C0F4-DEA2-43BA-851F-00F5C16010B9}" dt="2024-05-02T12:19:58.838" v="4676" actId="20577"/>
          <ac:spMkLst>
            <pc:docMk/>
            <pc:sldMk cId="3908270575" sldId="1193"/>
            <ac:spMk id="2" creationId="{6BCB282F-F72F-8908-82A2-F18A99CBB0FD}"/>
          </ac:spMkLst>
        </pc:spChg>
        <pc:spChg chg="mod">
          <ac:chgData name="Pavel Skopal" userId="69c89bff-eb36-402e-af06-99216f10c2a5" providerId="ADAL" clId="{1AC8C0F4-DEA2-43BA-851F-00F5C16010B9}" dt="2024-05-05T07:17:47.270" v="9028" actId="14100"/>
          <ac:spMkLst>
            <pc:docMk/>
            <pc:sldMk cId="3908270575" sldId="1193"/>
            <ac:spMk id="3" creationId="{D94BEABB-6179-B2D4-595C-9CB4397B3C80}"/>
          </ac:spMkLst>
        </pc:spChg>
        <pc:spChg chg="add del">
          <ac:chgData name="Pavel Skopal" userId="69c89bff-eb36-402e-af06-99216f10c2a5" providerId="ADAL" clId="{1AC8C0F4-DEA2-43BA-851F-00F5C16010B9}" dt="2024-05-05T06:18:23.462" v="8573"/>
          <ac:spMkLst>
            <pc:docMk/>
            <pc:sldMk cId="3908270575" sldId="1193"/>
            <ac:spMk id="10" creationId="{EC7FF834-B204-4967-8D47-8BB36EAF0EF5}"/>
          </ac:spMkLst>
        </pc:spChg>
        <pc:spChg chg="add del">
          <ac:chgData name="Pavel Skopal" userId="69c89bff-eb36-402e-af06-99216f10c2a5" providerId="ADAL" clId="{1AC8C0F4-DEA2-43BA-851F-00F5C16010B9}" dt="2024-05-05T06:18:23.462" v="8573"/>
          <ac:spMkLst>
            <pc:docMk/>
            <pc:sldMk cId="3908270575" sldId="1193"/>
            <ac:spMk id="12" creationId="{F780A22D-61EA-43E3-BD94-3E39CF902160}"/>
          </ac:spMkLst>
        </pc:spChg>
        <pc:picChg chg="add mod">
          <ac:chgData name="Pavel Skopal" userId="69c89bff-eb36-402e-af06-99216f10c2a5" providerId="ADAL" clId="{1AC8C0F4-DEA2-43BA-851F-00F5C16010B9}" dt="2024-05-02T12:18:30.956" v="4597" actId="26606"/>
          <ac:picMkLst>
            <pc:docMk/>
            <pc:sldMk cId="3908270575" sldId="1193"/>
            <ac:picMk id="5" creationId="{5D95A1BA-BFCD-3CB4-C9DD-A10A020E87AC}"/>
          </ac:picMkLst>
        </pc:picChg>
      </pc:sldChg>
      <pc:sldChg chg="addSp delSp modSp new mod setBg">
        <pc:chgData name="Pavel Skopal" userId="69c89bff-eb36-402e-af06-99216f10c2a5" providerId="ADAL" clId="{1AC8C0F4-DEA2-43BA-851F-00F5C16010B9}" dt="2024-05-02T12:51:41.535" v="5369" actId="14100"/>
        <pc:sldMkLst>
          <pc:docMk/>
          <pc:sldMk cId="399189306" sldId="1194"/>
        </pc:sldMkLst>
        <pc:spChg chg="mod">
          <ac:chgData name="Pavel Skopal" userId="69c89bff-eb36-402e-af06-99216f10c2a5" providerId="ADAL" clId="{1AC8C0F4-DEA2-43BA-851F-00F5C16010B9}" dt="2024-05-02T12:51:41.535" v="5369" actId="14100"/>
          <ac:spMkLst>
            <pc:docMk/>
            <pc:sldMk cId="399189306" sldId="1194"/>
            <ac:spMk id="2" creationId="{8B740971-702F-8844-78B5-89FC4A09318E}"/>
          </ac:spMkLst>
        </pc:spChg>
        <pc:spChg chg="del">
          <ac:chgData name="Pavel Skopal" userId="69c89bff-eb36-402e-af06-99216f10c2a5" providerId="ADAL" clId="{1AC8C0F4-DEA2-43BA-851F-00F5C16010B9}" dt="2024-05-02T12:49:30.558" v="5286"/>
          <ac:spMkLst>
            <pc:docMk/>
            <pc:sldMk cId="399189306" sldId="1194"/>
            <ac:spMk id="3" creationId="{A1824F0E-8D40-C067-7C33-92B3071246EA}"/>
          </ac:spMkLst>
        </pc:spChg>
        <pc:spChg chg="add del">
          <ac:chgData name="Pavel Skopal" userId="69c89bff-eb36-402e-af06-99216f10c2a5" providerId="ADAL" clId="{1AC8C0F4-DEA2-43BA-851F-00F5C16010B9}" dt="2024-05-02T12:51:02.302" v="5331"/>
          <ac:spMkLst>
            <pc:docMk/>
            <pc:sldMk cId="399189306" sldId="1194"/>
            <ac:spMk id="9224" creationId="{40295B6F-E79C-DD33-289D-C4996295F3F5}"/>
          </ac:spMkLst>
        </pc:spChg>
        <pc:picChg chg="add mod">
          <ac:chgData name="Pavel Skopal" userId="69c89bff-eb36-402e-af06-99216f10c2a5" providerId="ADAL" clId="{1AC8C0F4-DEA2-43BA-851F-00F5C16010B9}" dt="2024-05-02T12:49:56.852" v="5330" actId="26606"/>
          <ac:picMkLst>
            <pc:docMk/>
            <pc:sldMk cId="399189306" sldId="1194"/>
            <ac:picMk id="9218" creationId="{106D8A68-1DAF-3879-B455-9F26EF656F43}"/>
          </ac:picMkLst>
        </pc:picChg>
        <pc:picChg chg="add mod">
          <ac:chgData name="Pavel Skopal" userId="69c89bff-eb36-402e-af06-99216f10c2a5" providerId="ADAL" clId="{1AC8C0F4-DEA2-43BA-851F-00F5C16010B9}" dt="2024-05-02T12:49:56.852" v="5330" actId="26606"/>
          <ac:picMkLst>
            <pc:docMk/>
            <pc:sldMk cId="399189306" sldId="1194"/>
            <ac:picMk id="9220" creationId="{BE5E0918-6313-ABA7-B0EA-4C49178D766F}"/>
          </ac:picMkLst>
        </pc:picChg>
        <pc:picChg chg="add mod">
          <ac:chgData name="Pavel Skopal" userId="69c89bff-eb36-402e-af06-99216f10c2a5" providerId="ADAL" clId="{1AC8C0F4-DEA2-43BA-851F-00F5C16010B9}" dt="2024-05-02T12:51:10.293" v="5333" actId="1076"/>
          <ac:picMkLst>
            <pc:docMk/>
            <pc:sldMk cId="399189306" sldId="1194"/>
            <ac:picMk id="9222" creationId="{3C792415-2B7E-0D11-5B2B-2BA9DC95B98C}"/>
          </ac:picMkLst>
        </pc:picChg>
      </pc:sldChg>
      <pc:sldChg chg="modSp new mod ord modNotesTx">
        <pc:chgData name="Pavel Skopal" userId="69c89bff-eb36-402e-af06-99216f10c2a5" providerId="ADAL" clId="{1AC8C0F4-DEA2-43BA-851F-00F5C16010B9}" dt="2024-05-06T09:11:35.612" v="10225" actId="20577"/>
        <pc:sldMkLst>
          <pc:docMk/>
          <pc:sldMk cId="3749235757" sldId="1195"/>
        </pc:sldMkLst>
        <pc:spChg chg="mod">
          <ac:chgData name="Pavel Skopal" userId="69c89bff-eb36-402e-af06-99216f10c2a5" providerId="ADAL" clId="{1AC8C0F4-DEA2-43BA-851F-00F5C16010B9}" dt="2024-05-05T07:13:07.007" v="8997" actId="1076"/>
          <ac:spMkLst>
            <pc:docMk/>
            <pc:sldMk cId="3749235757" sldId="1195"/>
            <ac:spMk id="2" creationId="{1CF81C66-4824-4B4A-712B-F64F07758595}"/>
          </ac:spMkLst>
        </pc:spChg>
        <pc:spChg chg="mod">
          <ac:chgData name="Pavel Skopal" userId="69c89bff-eb36-402e-af06-99216f10c2a5" providerId="ADAL" clId="{1AC8C0F4-DEA2-43BA-851F-00F5C16010B9}" dt="2024-05-06T09:11:35.612" v="10225" actId="20577"/>
          <ac:spMkLst>
            <pc:docMk/>
            <pc:sldMk cId="3749235757" sldId="1195"/>
            <ac:spMk id="3" creationId="{1866DDAB-4FC1-1938-5102-F4A0BCC9285C}"/>
          </ac:spMkLst>
        </pc:spChg>
      </pc:sldChg>
      <pc:sldChg chg="modSp new mod modNotesTx">
        <pc:chgData name="Pavel Skopal" userId="69c89bff-eb36-402e-af06-99216f10c2a5" providerId="ADAL" clId="{1AC8C0F4-DEA2-43BA-851F-00F5C16010B9}" dt="2024-05-05T12:07:13.796" v="10060" actId="20577"/>
        <pc:sldMkLst>
          <pc:docMk/>
          <pc:sldMk cId="2715864548" sldId="1196"/>
        </pc:sldMkLst>
        <pc:spChg chg="mod">
          <ac:chgData name="Pavel Skopal" userId="69c89bff-eb36-402e-af06-99216f10c2a5" providerId="ADAL" clId="{1AC8C0F4-DEA2-43BA-851F-00F5C16010B9}" dt="2024-05-05T06:18:32.300" v="8576"/>
          <ac:spMkLst>
            <pc:docMk/>
            <pc:sldMk cId="2715864548" sldId="1196"/>
            <ac:spMk id="2" creationId="{ED213C98-5C35-C9B0-51A0-73672B186994}"/>
          </ac:spMkLst>
        </pc:spChg>
        <pc:spChg chg="mod">
          <ac:chgData name="Pavel Skopal" userId="69c89bff-eb36-402e-af06-99216f10c2a5" providerId="ADAL" clId="{1AC8C0F4-DEA2-43BA-851F-00F5C16010B9}" dt="2024-05-05T12:07:13.796" v="10060" actId="20577"/>
          <ac:spMkLst>
            <pc:docMk/>
            <pc:sldMk cId="2715864548" sldId="1196"/>
            <ac:spMk id="3" creationId="{D013F6A5-62AA-910F-C8FA-593F18AB66B6}"/>
          </ac:spMkLst>
        </pc:spChg>
      </pc:sldChg>
      <pc:sldChg chg="modSp add mod ord setBg modNotesTx">
        <pc:chgData name="Pavel Skopal" userId="69c89bff-eb36-402e-af06-99216f10c2a5" providerId="ADAL" clId="{1AC8C0F4-DEA2-43BA-851F-00F5C16010B9}" dt="2024-05-06T08:28:53.683" v="10214" actId="20577"/>
        <pc:sldMkLst>
          <pc:docMk/>
          <pc:sldMk cId="199570794" sldId="1197"/>
        </pc:sldMkLst>
        <pc:spChg chg="mod">
          <ac:chgData name="Pavel Skopal" userId="69c89bff-eb36-402e-af06-99216f10c2a5" providerId="ADAL" clId="{1AC8C0F4-DEA2-43BA-851F-00F5C16010B9}" dt="2024-05-05T10:49:57.885" v="9373" actId="20577"/>
          <ac:spMkLst>
            <pc:docMk/>
            <pc:sldMk cId="199570794" sldId="1197"/>
            <ac:spMk id="3" creationId="{C1DD8939-06CA-FCE4-9D64-F64D263D7D92}"/>
          </ac:spMkLst>
        </pc:spChg>
      </pc:sldChg>
      <pc:sldChg chg="addSp delSp modSp new del mod setBg setClrOvrMap modNotesTx">
        <pc:chgData name="Pavel Skopal" userId="69c89bff-eb36-402e-af06-99216f10c2a5" providerId="ADAL" clId="{1AC8C0F4-DEA2-43BA-851F-00F5C16010B9}" dt="2024-05-05T10:48:51.710" v="9361" actId="2696"/>
        <pc:sldMkLst>
          <pc:docMk/>
          <pc:sldMk cId="3660328044" sldId="1197"/>
        </pc:sldMkLst>
        <pc:spChg chg="mod">
          <ac:chgData name="Pavel Skopal" userId="69c89bff-eb36-402e-af06-99216f10c2a5" providerId="ADAL" clId="{1AC8C0F4-DEA2-43BA-851F-00F5C16010B9}" dt="2024-05-02T15:52:21.494" v="7025" actId="26606"/>
          <ac:spMkLst>
            <pc:docMk/>
            <pc:sldMk cId="3660328044" sldId="1197"/>
            <ac:spMk id="2" creationId="{E7861FEA-90FD-E4B7-6A11-D6724483D165}"/>
          </ac:spMkLst>
        </pc:spChg>
        <pc:spChg chg="mod">
          <ac:chgData name="Pavel Skopal" userId="69c89bff-eb36-402e-af06-99216f10c2a5" providerId="ADAL" clId="{1AC8C0F4-DEA2-43BA-851F-00F5C16010B9}" dt="2024-05-03T11:04:54.999" v="7894" actId="20577"/>
          <ac:spMkLst>
            <pc:docMk/>
            <pc:sldMk cId="3660328044" sldId="1197"/>
            <ac:spMk id="3" creationId="{C1DD8939-06CA-FCE4-9D64-F64D263D7D92}"/>
          </ac:spMkLst>
        </pc:spChg>
        <pc:spChg chg="add del">
          <ac:chgData name="Pavel Skopal" userId="69c89bff-eb36-402e-af06-99216f10c2a5" providerId="ADAL" clId="{1AC8C0F4-DEA2-43BA-851F-00F5C16010B9}" dt="2024-05-02T15:52:21.494" v="7025" actId="26606"/>
          <ac:spMkLst>
            <pc:docMk/>
            <pc:sldMk cId="3660328044" sldId="1197"/>
            <ac:spMk id="14343" creationId="{6515FC82-3453-4CBE-8895-4CCFF339529E}"/>
          </ac:spMkLst>
        </pc:spChg>
        <pc:spChg chg="add del">
          <ac:chgData name="Pavel Skopal" userId="69c89bff-eb36-402e-af06-99216f10c2a5" providerId="ADAL" clId="{1AC8C0F4-DEA2-43BA-851F-00F5C16010B9}" dt="2024-05-02T15:52:21.494" v="7025" actId="26606"/>
          <ac:spMkLst>
            <pc:docMk/>
            <pc:sldMk cId="3660328044" sldId="1197"/>
            <ac:spMk id="14345" creationId="{C5FD847B-65C0-4027-8DFC-70CB424514F8}"/>
          </ac:spMkLst>
        </pc:spChg>
        <pc:picChg chg="add mod ord">
          <ac:chgData name="Pavel Skopal" userId="69c89bff-eb36-402e-af06-99216f10c2a5" providerId="ADAL" clId="{1AC8C0F4-DEA2-43BA-851F-00F5C16010B9}" dt="2024-05-02T15:52:21.494" v="7025" actId="26606"/>
          <ac:picMkLst>
            <pc:docMk/>
            <pc:sldMk cId="3660328044" sldId="1197"/>
            <ac:picMk id="14338" creationId="{D303B745-48EE-60E9-B414-7341F39FDAF0}"/>
          </ac:picMkLst>
        </pc:picChg>
      </pc:sldChg>
      <pc:sldChg chg="modSp add mod ord setBg modNotesTx">
        <pc:chgData name="Pavel Skopal" userId="69c89bff-eb36-402e-af06-99216f10c2a5" providerId="ADAL" clId="{1AC8C0F4-DEA2-43BA-851F-00F5C16010B9}" dt="2024-05-06T08:29:18.397" v="10218" actId="313"/>
        <pc:sldMkLst>
          <pc:docMk/>
          <pc:sldMk cId="799827361" sldId="1198"/>
        </pc:sldMkLst>
        <pc:spChg chg="mod">
          <ac:chgData name="Pavel Skopal" userId="69c89bff-eb36-402e-af06-99216f10c2a5" providerId="ADAL" clId="{1AC8C0F4-DEA2-43BA-851F-00F5C16010B9}" dt="2024-05-05T10:54:32.300" v="9397" actId="20577"/>
          <ac:spMkLst>
            <pc:docMk/>
            <pc:sldMk cId="799827361" sldId="1198"/>
            <ac:spMk id="3" creationId="{40901CD5-77FB-6651-2812-E8BFE82A6CF9}"/>
          </ac:spMkLst>
        </pc:spChg>
      </pc:sldChg>
      <pc:sldChg chg="addSp modSp new del mod setBg modNotesTx">
        <pc:chgData name="Pavel Skopal" userId="69c89bff-eb36-402e-af06-99216f10c2a5" providerId="ADAL" clId="{1AC8C0F4-DEA2-43BA-851F-00F5C16010B9}" dt="2024-05-05T10:48:51.710" v="9361" actId="2696"/>
        <pc:sldMkLst>
          <pc:docMk/>
          <pc:sldMk cId="1817141277" sldId="1198"/>
        </pc:sldMkLst>
        <pc:spChg chg="mod">
          <ac:chgData name="Pavel Skopal" userId="69c89bff-eb36-402e-af06-99216f10c2a5" providerId="ADAL" clId="{1AC8C0F4-DEA2-43BA-851F-00F5C16010B9}" dt="2024-05-03T09:25:33.852" v="7285" actId="26606"/>
          <ac:spMkLst>
            <pc:docMk/>
            <pc:sldMk cId="1817141277" sldId="1198"/>
            <ac:spMk id="2" creationId="{9EEDEF9E-BA2E-8C44-1C29-3C5720E8A134}"/>
          </ac:spMkLst>
        </pc:spChg>
        <pc:spChg chg="mod">
          <ac:chgData name="Pavel Skopal" userId="69c89bff-eb36-402e-af06-99216f10c2a5" providerId="ADAL" clId="{1AC8C0F4-DEA2-43BA-851F-00F5C16010B9}" dt="2024-05-03T09:30:51.465" v="7364" actId="6549"/>
          <ac:spMkLst>
            <pc:docMk/>
            <pc:sldMk cId="1817141277" sldId="1198"/>
            <ac:spMk id="3" creationId="{40901CD5-77FB-6651-2812-E8BFE82A6CF9}"/>
          </ac:spMkLst>
        </pc:spChg>
        <pc:picChg chg="add mod">
          <ac:chgData name="Pavel Skopal" userId="69c89bff-eb36-402e-af06-99216f10c2a5" providerId="ADAL" clId="{1AC8C0F4-DEA2-43BA-851F-00F5C16010B9}" dt="2024-05-03T09:25:33.852" v="7285" actId="26606"/>
          <ac:picMkLst>
            <pc:docMk/>
            <pc:sldMk cId="1817141277" sldId="1198"/>
            <ac:picMk id="5" creationId="{A3D7BDD8-C5FF-BABA-5423-1D430EBF8FBD}"/>
          </ac:picMkLst>
        </pc:picChg>
      </pc:sldChg>
      <pc:sldChg chg="addSp delSp modSp new mod ord setBg delDesignElem modNotesTx">
        <pc:chgData name="Pavel Skopal" userId="69c89bff-eb36-402e-af06-99216f10c2a5" providerId="ADAL" clId="{1AC8C0F4-DEA2-43BA-851F-00F5C16010B9}" dt="2024-05-05T10:59:08.496" v="9440" actId="20577"/>
        <pc:sldMkLst>
          <pc:docMk/>
          <pc:sldMk cId="2201444827" sldId="1199"/>
        </pc:sldMkLst>
        <pc:spChg chg="mod ord">
          <ac:chgData name="Pavel Skopal" userId="69c89bff-eb36-402e-af06-99216f10c2a5" providerId="ADAL" clId="{1AC8C0F4-DEA2-43BA-851F-00F5C16010B9}" dt="2024-05-05T10:48:38.320" v="9360" actId="207"/>
          <ac:spMkLst>
            <pc:docMk/>
            <pc:sldMk cId="2201444827" sldId="1199"/>
            <ac:spMk id="2" creationId="{23B850C8-51CD-56BF-3CDE-7CFB20683EFF}"/>
          </ac:spMkLst>
        </pc:spChg>
        <pc:spChg chg="del mod">
          <ac:chgData name="Pavel Skopal" userId="69c89bff-eb36-402e-af06-99216f10c2a5" providerId="ADAL" clId="{1AC8C0F4-DEA2-43BA-851F-00F5C16010B9}" dt="2024-05-03T09:33:53.635" v="7382" actId="22"/>
          <ac:spMkLst>
            <pc:docMk/>
            <pc:sldMk cId="2201444827" sldId="1199"/>
            <ac:spMk id="3" creationId="{09E3CAA5-1B84-A3F9-BFC7-42E59FB490A9}"/>
          </ac:spMkLst>
        </pc:spChg>
        <pc:spChg chg="add del">
          <ac:chgData name="Pavel Skopal" userId="69c89bff-eb36-402e-af06-99216f10c2a5" providerId="ADAL" clId="{1AC8C0F4-DEA2-43BA-851F-00F5C16010B9}" dt="2024-05-05T06:18:23.462" v="8573"/>
          <ac:spMkLst>
            <pc:docMk/>
            <pc:sldMk cId="2201444827" sldId="1199"/>
            <ac:spMk id="7" creationId="{930BC020-BDBF-49EB-9898-BAB5BF559317}"/>
          </ac:spMkLst>
        </pc:spChg>
        <pc:spChg chg="add del">
          <ac:chgData name="Pavel Skopal" userId="69c89bff-eb36-402e-af06-99216f10c2a5" providerId="ADAL" clId="{1AC8C0F4-DEA2-43BA-851F-00F5C16010B9}" dt="2024-05-05T06:18:23.462" v="8573"/>
          <ac:spMkLst>
            <pc:docMk/>
            <pc:sldMk cId="2201444827" sldId="1199"/>
            <ac:spMk id="8" creationId="{64950C64-5D81-40F1-9601-8BA0D63BAE74}"/>
          </ac:spMkLst>
        </pc:spChg>
        <pc:spChg chg="add del">
          <ac:chgData name="Pavel Skopal" userId="69c89bff-eb36-402e-af06-99216f10c2a5" providerId="ADAL" clId="{1AC8C0F4-DEA2-43BA-851F-00F5C16010B9}" dt="2024-05-03T09:34:31.650" v="7388" actId="26606"/>
          <ac:spMkLst>
            <pc:docMk/>
            <pc:sldMk cId="2201444827" sldId="1199"/>
            <ac:spMk id="9" creationId="{27EB967C-143C-EEAF-E5FD-0704A71C71ED}"/>
          </ac:spMkLst>
        </pc:spChg>
        <pc:spChg chg="add mod">
          <ac:chgData name="Pavel Skopal" userId="69c89bff-eb36-402e-af06-99216f10c2a5" providerId="ADAL" clId="{1AC8C0F4-DEA2-43BA-851F-00F5C16010B9}" dt="2024-05-05T10:48:34.434" v="9359" actId="207"/>
          <ac:spMkLst>
            <pc:docMk/>
            <pc:sldMk cId="2201444827" sldId="1199"/>
            <ac:spMk id="10" creationId="{A6A3C18F-70CF-B9CC-C278-2590ECEF4522}"/>
          </ac:spMkLst>
        </pc:spChg>
        <pc:spChg chg="add del">
          <ac:chgData name="Pavel Skopal" userId="69c89bff-eb36-402e-af06-99216f10c2a5" providerId="ADAL" clId="{1AC8C0F4-DEA2-43BA-851F-00F5C16010B9}" dt="2024-05-03T09:34:31.650" v="7388" actId="26606"/>
          <ac:spMkLst>
            <pc:docMk/>
            <pc:sldMk cId="2201444827" sldId="1199"/>
            <ac:spMk id="12" creationId="{6515FC82-3453-4CBE-8895-4CCFF339529E}"/>
          </ac:spMkLst>
        </pc:spChg>
        <pc:spChg chg="add del">
          <ac:chgData name="Pavel Skopal" userId="69c89bff-eb36-402e-af06-99216f10c2a5" providerId="ADAL" clId="{1AC8C0F4-DEA2-43BA-851F-00F5C16010B9}" dt="2024-05-03T09:34:31.650" v="7388" actId="26606"/>
          <ac:spMkLst>
            <pc:docMk/>
            <pc:sldMk cId="2201444827" sldId="1199"/>
            <ac:spMk id="14" creationId="{C5FD847B-65C0-4027-8DFC-70CB424514F8}"/>
          </ac:spMkLst>
        </pc:spChg>
        <pc:picChg chg="add mod ord modCrop">
          <ac:chgData name="Pavel Skopal" userId="69c89bff-eb36-402e-af06-99216f10c2a5" providerId="ADAL" clId="{1AC8C0F4-DEA2-43BA-851F-00F5C16010B9}" dt="2024-05-03T09:34:50.173" v="7391" actId="26606"/>
          <ac:picMkLst>
            <pc:docMk/>
            <pc:sldMk cId="2201444827" sldId="1199"/>
            <ac:picMk id="5" creationId="{1B6EDB22-AEF7-F4ED-5364-B42BADD99645}"/>
          </ac:picMkLst>
        </pc:picChg>
      </pc:sldChg>
      <pc:sldChg chg="addSp delSp modSp new mod">
        <pc:chgData name="Pavel Skopal" userId="69c89bff-eb36-402e-af06-99216f10c2a5" providerId="ADAL" clId="{1AC8C0F4-DEA2-43BA-851F-00F5C16010B9}" dt="2024-05-05T06:18:32.300" v="8576"/>
        <pc:sldMkLst>
          <pc:docMk/>
          <pc:sldMk cId="3811901583" sldId="1200"/>
        </pc:sldMkLst>
        <pc:spChg chg="mod">
          <ac:chgData name="Pavel Skopal" userId="69c89bff-eb36-402e-af06-99216f10c2a5" providerId="ADAL" clId="{1AC8C0F4-DEA2-43BA-851F-00F5C16010B9}" dt="2024-05-05T06:18:32.300" v="8576"/>
          <ac:spMkLst>
            <pc:docMk/>
            <pc:sldMk cId="3811901583" sldId="1200"/>
            <ac:spMk id="2" creationId="{3852A255-D81C-4A6D-02BE-FF4600F78F1E}"/>
          </ac:spMkLst>
        </pc:spChg>
        <pc:spChg chg="del">
          <ac:chgData name="Pavel Skopal" userId="69c89bff-eb36-402e-af06-99216f10c2a5" providerId="ADAL" clId="{1AC8C0F4-DEA2-43BA-851F-00F5C16010B9}" dt="2024-05-03T09:57:23.746" v="7521" actId="22"/>
          <ac:spMkLst>
            <pc:docMk/>
            <pc:sldMk cId="3811901583" sldId="1200"/>
            <ac:spMk id="3" creationId="{6DFC5B8A-B473-F7A4-E72A-B4D96A710035}"/>
          </ac:spMkLst>
        </pc:spChg>
        <pc:picChg chg="add mod ord">
          <ac:chgData name="Pavel Skopal" userId="69c89bff-eb36-402e-af06-99216f10c2a5" providerId="ADAL" clId="{1AC8C0F4-DEA2-43BA-851F-00F5C16010B9}" dt="2024-05-03T09:58:08.946" v="7553" actId="1076"/>
          <ac:picMkLst>
            <pc:docMk/>
            <pc:sldMk cId="3811901583" sldId="1200"/>
            <ac:picMk id="5" creationId="{5C2C642A-8D79-2B95-48A7-C2EC3D15BB51}"/>
          </ac:picMkLst>
        </pc:picChg>
      </pc:sldChg>
      <pc:sldChg chg="addSp delSp modSp new mod setBg delDesignElem modNotesTx">
        <pc:chgData name="Pavel Skopal" userId="69c89bff-eb36-402e-af06-99216f10c2a5" providerId="ADAL" clId="{1AC8C0F4-DEA2-43BA-851F-00F5C16010B9}" dt="2024-05-05T11:45:21.383" v="9821" actId="14100"/>
        <pc:sldMkLst>
          <pc:docMk/>
          <pc:sldMk cId="2567322374" sldId="1201"/>
        </pc:sldMkLst>
        <pc:spChg chg="mod">
          <ac:chgData name="Pavel Skopal" userId="69c89bff-eb36-402e-af06-99216f10c2a5" providerId="ADAL" clId="{1AC8C0F4-DEA2-43BA-851F-00F5C16010B9}" dt="2024-05-03T10:32:41.138" v="7710" actId="26606"/>
          <ac:spMkLst>
            <pc:docMk/>
            <pc:sldMk cId="2567322374" sldId="1201"/>
            <ac:spMk id="2" creationId="{61AE3150-1B1B-9635-F590-1B308C79CE03}"/>
          </ac:spMkLst>
        </pc:spChg>
        <pc:spChg chg="del">
          <ac:chgData name="Pavel Skopal" userId="69c89bff-eb36-402e-af06-99216f10c2a5" providerId="ADAL" clId="{1AC8C0F4-DEA2-43BA-851F-00F5C16010B9}" dt="2024-05-03T10:31:17.687" v="7623" actId="22"/>
          <ac:spMkLst>
            <pc:docMk/>
            <pc:sldMk cId="2567322374" sldId="1201"/>
            <ac:spMk id="3" creationId="{0CE95DB2-A604-19D6-9F34-204FA6778040}"/>
          </ac:spMkLst>
        </pc:spChg>
        <pc:spChg chg="add mod">
          <ac:chgData name="Pavel Skopal" userId="69c89bff-eb36-402e-af06-99216f10c2a5" providerId="ADAL" clId="{1AC8C0F4-DEA2-43BA-851F-00F5C16010B9}" dt="2024-05-05T11:45:21.383" v="9821" actId="14100"/>
          <ac:spMkLst>
            <pc:docMk/>
            <pc:sldMk cId="2567322374" sldId="1201"/>
            <ac:spMk id="9" creationId="{AB785985-024C-74B2-16CC-24A5488A4007}"/>
          </ac:spMkLst>
        </pc:spChg>
        <pc:spChg chg="add del">
          <ac:chgData name="Pavel Skopal" userId="69c89bff-eb36-402e-af06-99216f10c2a5" providerId="ADAL" clId="{1AC8C0F4-DEA2-43BA-851F-00F5C16010B9}" dt="2024-05-05T06:18:23.462" v="8573"/>
          <ac:spMkLst>
            <pc:docMk/>
            <pc:sldMk cId="2567322374" sldId="1201"/>
            <ac:spMk id="12" creationId="{6515FC82-3453-4CBE-8895-4CCFF339529E}"/>
          </ac:spMkLst>
        </pc:spChg>
        <pc:spChg chg="add del">
          <ac:chgData name="Pavel Skopal" userId="69c89bff-eb36-402e-af06-99216f10c2a5" providerId="ADAL" clId="{1AC8C0F4-DEA2-43BA-851F-00F5C16010B9}" dt="2024-05-05T06:18:23.462" v="8573"/>
          <ac:spMkLst>
            <pc:docMk/>
            <pc:sldMk cId="2567322374" sldId="1201"/>
            <ac:spMk id="14" creationId="{C5FD847B-65C0-4027-8DFC-70CB424514F8}"/>
          </ac:spMkLst>
        </pc:spChg>
        <pc:picChg chg="add mod ord">
          <ac:chgData name="Pavel Skopal" userId="69c89bff-eb36-402e-af06-99216f10c2a5" providerId="ADAL" clId="{1AC8C0F4-DEA2-43BA-851F-00F5C16010B9}" dt="2024-05-03T10:32:41.138" v="7710" actId="26606"/>
          <ac:picMkLst>
            <pc:docMk/>
            <pc:sldMk cId="2567322374" sldId="1201"/>
            <ac:picMk id="5" creationId="{FCF97014-CFD2-D321-6214-CF2C5D7A3284}"/>
          </ac:picMkLst>
        </pc:picChg>
      </pc:sldChg>
      <pc:sldChg chg="addSp delSp modSp new mod modNotesTx">
        <pc:chgData name="Pavel Skopal" userId="69c89bff-eb36-402e-af06-99216f10c2a5" providerId="ADAL" clId="{1AC8C0F4-DEA2-43BA-851F-00F5C16010B9}" dt="2024-05-05T09:35:34.082" v="9189" actId="113"/>
        <pc:sldMkLst>
          <pc:docMk/>
          <pc:sldMk cId="859020926" sldId="1202"/>
        </pc:sldMkLst>
        <pc:spChg chg="del">
          <ac:chgData name="Pavel Skopal" userId="69c89bff-eb36-402e-af06-99216f10c2a5" providerId="ADAL" clId="{1AC8C0F4-DEA2-43BA-851F-00F5C16010B9}" dt="2024-05-05T06:17:14.940" v="8546" actId="21"/>
          <ac:spMkLst>
            <pc:docMk/>
            <pc:sldMk cId="859020926" sldId="1202"/>
            <ac:spMk id="2" creationId="{1DF88E8E-F7E1-023F-7295-4A953F6925B8}"/>
          </ac:spMkLst>
        </pc:spChg>
        <pc:spChg chg="del">
          <ac:chgData name="Pavel Skopal" userId="69c89bff-eb36-402e-af06-99216f10c2a5" providerId="ADAL" clId="{1AC8C0F4-DEA2-43BA-851F-00F5C16010B9}" dt="2024-05-05T06:16:55.967" v="8541" actId="22"/>
          <ac:spMkLst>
            <pc:docMk/>
            <pc:sldMk cId="859020926" sldId="1202"/>
            <ac:spMk id="3" creationId="{1F7CE45E-1688-38D5-8321-46FF97B18F89}"/>
          </ac:spMkLst>
        </pc:spChg>
        <pc:picChg chg="add mod ord">
          <ac:chgData name="Pavel Skopal" userId="69c89bff-eb36-402e-af06-99216f10c2a5" providerId="ADAL" clId="{1AC8C0F4-DEA2-43BA-851F-00F5C16010B9}" dt="2024-05-05T07:23:04.071" v="9053" actId="14100"/>
          <ac:picMkLst>
            <pc:docMk/>
            <pc:sldMk cId="859020926" sldId="1202"/>
            <ac:picMk id="5" creationId="{32AABACA-1769-D427-DD37-1A8C4FF833B5}"/>
          </ac:picMkLst>
        </pc:picChg>
      </pc:sldChg>
      <pc:sldChg chg="addSp modSp new mod setBg modNotesTx">
        <pc:chgData name="Pavel Skopal" userId="69c89bff-eb36-402e-af06-99216f10c2a5" providerId="ADAL" clId="{1AC8C0F4-DEA2-43BA-851F-00F5C16010B9}" dt="2024-05-05T10:24:43.802" v="9262" actId="20577"/>
        <pc:sldMkLst>
          <pc:docMk/>
          <pc:sldMk cId="1171449996" sldId="1203"/>
        </pc:sldMkLst>
        <pc:spChg chg="mod">
          <ac:chgData name="Pavel Skopal" userId="69c89bff-eb36-402e-af06-99216f10c2a5" providerId="ADAL" clId="{1AC8C0F4-DEA2-43BA-851F-00F5C16010B9}" dt="2024-05-05T06:22:13.110" v="8595" actId="20577"/>
          <ac:spMkLst>
            <pc:docMk/>
            <pc:sldMk cId="1171449996" sldId="1203"/>
            <ac:spMk id="2" creationId="{8BCAF2D7-1EEE-D11F-1E21-B4B60A94AC42}"/>
          </ac:spMkLst>
        </pc:spChg>
        <pc:spChg chg="mod">
          <ac:chgData name="Pavel Skopal" userId="69c89bff-eb36-402e-af06-99216f10c2a5" providerId="ADAL" clId="{1AC8C0F4-DEA2-43BA-851F-00F5C16010B9}" dt="2024-05-05T10:24:43.802" v="9262" actId="20577"/>
          <ac:spMkLst>
            <pc:docMk/>
            <pc:sldMk cId="1171449996" sldId="1203"/>
            <ac:spMk id="3" creationId="{C8D2A5A8-D8BB-09B3-263B-B770C6EC0771}"/>
          </ac:spMkLst>
        </pc:spChg>
        <pc:picChg chg="add mod">
          <ac:chgData name="Pavel Skopal" userId="69c89bff-eb36-402e-af06-99216f10c2a5" providerId="ADAL" clId="{1AC8C0F4-DEA2-43BA-851F-00F5C16010B9}" dt="2024-05-05T06:22:06.194" v="8581" actId="26606"/>
          <ac:picMkLst>
            <pc:docMk/>
            <pc:sldMk cId="1171449996" sldId="1203"/>
            <ac:picMk id="4" creationId="{8B7FFB53-76F5-7B22-6E25-48BA96AFE2B7}"/>
          </ac:picMkLst>
        </pc:picChg>
      </pc:sldChg>
      <pc:sldChg chg="addSp modSp new mod ord setBg modNotesTx">
        <pc:chgData name="Pavel Skopal" userId="69c89bff-eb36-402e-af06-99216f10c2a5" providerId="ADAL" clId="{1AC8C0F4-DEA2-43BA-851F-00F5C16010B9}" dt="2024-05-06T09:15:51.233" v="10277" actId="20577"/>
        <pc:sldMkLst>
          <pc:docMk/>
          <pc:sldMk cId="1278621173" sldId="1204"/>
        </pc:sldMkLst>
        <pc:spChg chg="mod">
          <ac:chgData name="Pavel Skopal" userId="69c89bff-eb36-402e-af06-99216f10c2a5" providerId="ADAL" clId="{1AC8C0F4-DEA2-43BA-851F-00F5C16010B9}" dt="2024-05-05T06:37:49.198" v="8816" actId="26606"/>
          <ac:spMkLst>
            <pc:docMk/>
            <pc:sldMk cId="1278621173" sldId="1204"/>
            <ac:spMk id="2" creationId="{1E75AB1F-A4BF-7E3D-57A2-2E93956FF71A}"/>
          </ac:spMkLst>
        </pc:spChg>
        <pc:spChg chg="mod ord">
          <ac:chgData name="Pavel Skopal" userId="69c89bff-eb36-402e-af06-99216f10c2a5" providerId="ADAL" clId="{1AC8C0F4-DEA2-43BA-851F-00F5C16010B9}" dt="2024-05-06T09:14:50.599" v="10226" actId="20577"/>
          <ac:spMkLst>
            <pc:docMk/>
            <pc:sldMk cId="1278621173" sldId="1204"/>
            <ac:spMk id="3" creationId="{E8F9025B-E3E7-1336-C7D2-68E839A0A4D5}"/>
          </ac:spMkLst>
        </pc:spChg>
        <pc:spChg chg="add">
          <ac:chgData name="Pavel Skopal" userId="69c89bff-eb36-402e-af06-99216f10c2a5" providerId="ADAL" clId="{1AC8C0F4-DEA2-43BA-851F-00F5C16010B9}" dt="2024-05-05T06:37:49.198" v="8816" actId="26606"/>
          <ac:spMkLst>
            <pc:docMk/>
            <pc:sldMk cId="1278621173" sldId="1204"/>
            <ac:spMk id="12" creationId="{DCD3F51F-E0F2-41F0-9EAD-111C87DFF5F6}"/>
          </ac:spMkLst>
        </pc:spChg>
        <pc:picChg chg="add mod">
          <ac:chgData name="Pavel Skopal" userId="69c89bff-eb36-402e-af06-99216f10c2a5" providerId="ADAL" clId="{1AC8C0F4-DEA2-43BA-851F-00F5C16010B9}" dt="2024-05-05T06:37:58.090" v="8819" actId="1076"/>
          <ac:picMkLst>
            <pc:docMk/>
            <pc:sldMk cId="1278621173" sldId="1204"/>
            <ac:picMk id="5" creationId="{E8C0D57B-D140-B431-EAC6-CE0D8F2820B9}"/>
          </ac:picMkLst>
        </pc:picChg>
        <pc:picChg chg="add mod ord">
          <ac:chgData name="Pavel Skopal" userId="69c89bff-eb36-402e-af06-99216f10c2a5" providerId="ADAL" clId="{1AC8C0F4-DEA2-43BA-851F-00F5C16010B9}" dt="2024-05-05T06:38:06.521" v="8822" actId="1076"/>
          <ac:picMkLst>
            <pc:docMk/>
            <pc:sldMk cId="1278621173" sldId="1204"/>
            <ac:picMk id="7" creationId="{281C8589-4846-CA39-1EEF-909D1D0ECBC6}"/>
          </ac:picMkLst>
        </pc:picChg>
      </pc:sldChg>
      <pc:sldChg chg="modSp new mod">
        <pc:chgData name="Pavel Skopal" userId="69c89bff-eb36-402e-af06-99216f10c2a5" providerId="ADAL" clId="{1AC8C0F4-DEA2-43BA-851F-00F5C16010B9}" dt="2024-05-06T08:05:12.125" v="10124" actId="20577"/>
        <pc:sldMkLst>
          <pc:docMk/>
          <pc:sldMk cId="2236119972" sldId="1205"/>
        </pc:sldMkLst>
        <pc:spChg chg="mod">
          <ac:chgData name="Pavel Skopal" userId="69c89bff-eb36-402e-af06-99216f10c2a5" providerId="ADAL" clId="{1AC8C0F4-DEA2-43BA-851F-00F5C16010B9}" dt="2024-05-06T08:05:12.125" v="10124" actId="20577"/>
          <ac:spMkLst>
            <pc:docMk/>
            <pc:sldMk cId="2236119972" sldId="1205"/>
            <ac:spMk id="2" creationId="{18274768-5D0A-1716-0035-04F26DACC0D4}"/>
          </ac:spMkLst>
        </pc:spChg>
        <pc:spChg chg="mod">
          <ac:chgData name="Pavel Skopal" userId="69c89bff-eb36-402e-af06-99216f10c2a5" providerId="ADAL" clId="{1AC8C0F4-DEA2-43BA-851F-00F5C16010B9}" dt="2024-05-06T08:04:12.039" v="10082" actId="20577"/>
          <ac:spMkLst>
            <pc:docMk/>
            <pc:sldMk cId="2236119972" sldId="1205"/>
            <ac:spMk id="3" creationId="{A0EE830D-652C-0CB8-7F9B-B46746121D10}"/>
          </ac:spMkLst>
        </pc:spChg>
      </pc:sldChg>
      <pc:sldMasterChg chg="delSldLayout">
        <pc:chgData name="Pavel Skopal" userId="69c89bff-eb36-402e-af06-99216f10c2a5" providerId="ADAL" clId="{1AC8C0F4-DEA2-43BA-851F-00F5C16010B9}" dt="2024-04-29T09:14:33.266" v="5" actId="2696"/>
        <pc:sldMasterMkLst>
          <pc:docMk/>
          <pc:sldMasterMk cId="1855516969" sldId="2147483956"/>
        </pc:sldMasterMkLst>
        <pc:sldLayoutChg chg="del">
          <pc:chgData name="Pavel Skopal" userId="69c89bff-eb36-402e-af06-99216f10c2a5" providerId="ADAL" clId="{1AC8C0F4-DEA2-43BA-851F-00F5C16010B9}" dt="2024-04-29T09:14:33.266" v="5" actId="2696"/>
          <pc:sldLayoutMkLst>
            <pc:docMk/>
            <pc:sldMasterMk cId="1855516969" sldId="2147483956"/>
            <pc:sldLayoutMk cId="1094098502" sldId="2147483968"/>
          </pc:sldLayoutMkLst>
        </pc:sldLayoutChg>
      </pc:sldMasterChg>
    </pc:docChg>
  </pc:docChgLst>
  <pc:docChgLst>
    <pc:chgData name="Pavel Skopal" userId="69c89bff-eb36-402e-af06-99216f10c2a5" providerId="ADAL" clId="{ACF3F6EC-D425-422D-BD53-E31985FE1CD5}"/>
    <pc:docChg chg="undo redo custSel addSld delSld modSld sldOrd">
      <pc:chgData name="Pavel Skopal" userId="69c89bff-eb36-402e-af06-99216f10c2a5" providerId="ADAL" clId="{ACF3F6EC-D425-422D-BD53-E31985FE1CD5}" dt="2024-03-18T19:01:19.110" v="8395" actId="27636"/>
      <pc:docMkLst>
        <pc:docMk/>
      </pc:docMkLst>
      <pc:sldChg chg="del">
        <pc:chgData name="Pavel Skopal" userId="69c89bff-eb36-402e-af06-99216f10c2a5" providerId="ADAL" clId="{ACF3F6EC-D425-422D-BD53-E31985FE1CD5}" dt="2024-03-15T06:07:56.537" v="2" actId="2696"/>
        <pc:sldMkLst>
          <pc:docMk/>
          <pc:sldMk cId="2600138649" sldId="256"/>
        </pc:sldMkLst>
      </pc:sldChg>
      <pc:sldChg chg="del">
        <pc:chgData name="Pavel Skopal" userId="69c89bff-eb36-402e-af06-99216f10c2a5" providerId="ADAL" clId="{ACF3F6EC-D425-422D-BD53-E31985FE1CD5}" dt="2024-03-15T06:07:56.537" v="2" actId="2696"/>
        <pc:sldMkLst>
          <pc:docMk/>
          <pc:sldMk cId="3980354797" sldId="258"/>
        </pc:sldMkLst>
      </pc:sldChg>
      <pc:sldChg chg="del">
        <pc:chgData name="Pavel Skopal" userId="69c89bff-eb36-402e-af06-99216f10c2a5" providerId="ADAL" clId="{ACF3F6EC-D425-422D-BD53-E31985FE1CD5}" dt="2024-03-15T06:07:56.537" v="2" actId="2696"/>
        <pc:sldMkLst>
          <pc:docMk/>
          <pc:sldMk cId="202643011" sldId="632"/>
        </pc:sldMkLst>
      </pc:sldChg>
      <pc:sldChg chg="del">
        <pc:chgData name="Pavel Skopal" userId="69c89bff-eb36-402e-af06-99216f10c2a5" providerId="ADAL" clId="{ACF3F6EC-D425-422D-BD53-E31985FE1CD5}" dt="2024-03-15T06:07:56.537" v="2" actId="2696"/>
        <pc:sldMkLst>
          <pc:docMk/>
          <pc:sldMk cId="3181453930" sldId="705"/>
        </pc:sldMkLst>
      </pc:sldChg>
      <pc:sldChg chg="del">
        <pc:chgData name="Pavel Skopal" userId="69c89bff-eb36-402e-af06-99216f10c2a5" providerId="ADAL" clId="{ACF3F6EC-D425-422D-BD53-E31985FE1CD5}" dt="2024-03-15T06:07:56.537" v="2" actId="2696"/>
        <pc:sldMkLst>
          <pc:docMk/>
          <pc:sldMk cId="3489230931" sldId="706"/>
        </pc:sldMkLst>
      </pc:sldChg>
      <pc:sldChg chg="del">
        <pc:chgData name="Pavel Skopal" userId="69c89bff-eb36-402e-af06-99216f10c2a5" providerId="ADAL" clId="{ACF3F6EC-D425-422D-BD53-E31985FE1CD5}" dt="2024-03-15T06:07:56.537" v="2" actId="2696"/>
        <pc:sldMkLst>
          <pc:docMk/>
          <pc:sldMk cId="2237635438" sldId="708"/>
        </pc:sldMkLst>
      </pc:sldChg>
      <pc:sldChg chg="del">
        <pc:chgData name="Pavel Skopal" userId="69c89bff-eb36-402e-af06-99216f10c2a5" providerId="ADAL" clId="{ACF3F6EC-D425-422D-BD53-E31985FE1CD5}" dt="2024-03-15T06:07:56.537" v="2" actId="2696"/>
        <pc:sldMkLst>
          <pc:docMk/>
          <pc:sldMk cId="2407741238" sldId="711"/>
        </pc:sldMkLst>
      </pc:sldChg>
      <pc:sldChg chg="del">
        <pc:chgData name="Pavel Skopal" userId="69c89bff-eb36-402e-af06-99216f10c2a5" providerId="ADAL" clId="{ACF3F6EC-D425-422D-BD53-E31985FE1CD5}" dt="2024-03-15T06:07:56.537" v="2" actId="2696"/>
        <pc:sldMkLst>
          <pc:docMk/>
          <pc:sldMk cId="1637671331" sldId="713"/>
        </pc:sldMkLst>
      </pc:sldChg>
      <pc:sldChg chg="del">
        <pc:chgData name="Pavel Skopal" userId="69c89bff-eb36-402e-af06-99216f10c2a5" providerId="ADAL" clId="{ACF3F6EC-D425-422D-BD53-E31985FE1CD5}" dt="2024-03-15T06:07:56.537" v="2" actId="2696"/>
        <pc:sldMkLst>
          <pc:docMk/>
          <pc:sldMk cId="2987217877" sldId="714"/>
        </pc:sldMkLst>
      </pc:sldChg>
      <pc:sldChg chg="del">
        <pc:chgData name="Pavel Skopal" userId="69c89bff-eb36-402e-af06-99216f10c2a5" providerId="ADAL" clId="{ACF3F6EC-D425-422D-BD53-E31985FE1CD5}" dt="2024-03-15T06:07:56.537" v="2" actId="2696"/>
        <pc:sldMkLst>
          <pc:docMk/>
          <pc:sldMk cId="3337661316" sldId="715"/>
        </pc:sldMkLst>
      </pc:sldChg>
      <pc:sldChg chg="del">
        <pc:chgData name="Pavel Skopal" userId="69c89bff-eb36-402e-af06-99216f10c2a5" providerId="ADAL" clId="{ACF3F6EC-D425-422D-BD53-E31985FE1CD5}" dt="2024-03-15T06:07:56.537" v="2" actId="2696"/>
        <pc:sldMkLst>
          <pc:docMk/>
          <pc:sldMk cId="609833590" sldId="716"/>
        </pc:sldMkLst>
      </pc:sldChg>
      <pc:sldChg chg="del">
        <pc:chgData name="Pavel Skopal" userId="69c89bff-eb36-402e-af06-99216f10c2a5" providerId="ADAL" clId="{ACF3F6EC-D425-422D-BD53-E31985FE1CD5}" dt="2024-03-15T06:07:56.537" v="2" actId="2696"/>
        <pc:sldMkLst>
          <pc:docMk/>
          <pc:sldMk cId="3463126823" sldId="717"/>
        </pc:sldMkLst>
      </pc:sldChg>
      <pc:sldChg chg="del">
        <pc:chgData name="Pavel Skopal" userId="69c89bff-eb36-402e-af06-99216f10c2a5" providerId="ADAL" clId="{ACF3F6EC-D425-422D-BD53-E31985FE1CD5}" dt="2024-03-15T06:07:56.537" v="2" actId="2696"/>
        <pc:sldMkLst>
          <pc:docMk/>
          <pc:sldMk cId="3074692174" sldId="718"/>
        </pc:sldMkLst>
      </pc:sldChg>
      <pc:sldChg chg="del">
        <pc:chgData name="Pavel Skopal" userId="69c89bff-eb36-402e-af06-99216f10c2a5" providerId="ADAL" clId="{ACF3F6EC-D425-422D-BD53-E31985FE1CD5}" dt="2024-03-15T06:07:56.537" v="2" actId="2696"/>
        <pc:sldMkLst>
          <pc:docMk/>
          <pc:sldMk cId="959463094" sldId="720"/>
        </pc:sldMkLst>
      </pc:sldChg>
      <pc:sldChg chg="del">
        <pc:chgData name="Pavel Skopal" userId="69c89bff-eb36-402e-af06-99216f10c2a5" providerId="ADAL" clId="{ACF3F6EC-D425-422D-BD53-E31985FE1CD5}" dt="2024-03-15T06:07:56.537" v="2" actId="2696"/>
        <pc:sldMkLst>
          <pc:docMk/>
          <pc:sldMk cId="3142619712" sldId="722"/>
        </pc:sldMkLst>
      </pc:sldChg>
      <pc:sldChg chg="del">
        <pc:chgData name="Pavel Skopal" userId="69c89bff-eb36-402e-af06-99216f10c2a5" providerId="ADAL" clId="{ACF3F6EC-D425-422D-BD53-E31985FE1CD5}" dt="2024-03-15T06:07:56.537" v="2" actId="2696"/>
        <pc:sldMkLst>
          <pc:docMk/>
          <pc:sldMk cId="2173955018" sldId="723"/>
        </pc:sldMkLst>
      </pc:sldChg>
      <pc:sldChg chg="del">
        <pc:chgData name="Pavel Skopal" userId="69c89bff-eb36-402e-af06-99216f10c2a5" providerId="ADAL" clId="{ACF3F6EC-D425-422D-BD53-E31985FE1CD5}" dt="2024-03-15T06:07:56.537" v="2" actId="2696"/>
        <pc:sldMkLst>
          <pc:docMk/>
          <pc:sldMk cId="789916590" sldId="724"/>
        </pc:sldMkLst>
      </pc:sldChg>
      <pc:sldChg chg="del">
        <pc:chgData name="Pavel Skopal" userId="69c89bff-eb36-402e-af06-99216f10c2a5" providerId="ADAL" clId="{ACF3F6EC-D425-422D-BD53-E31985FE1CD5}" dt="2024-03-15T06:07:56.537" v="2" actId="2696"/>
        <pc:sldMkLst>
          <pc:docMk/>
          <pc:sldMk cId="2178063685" sldId="725"/>
        </pc:sldMkLst>
      </pc:sldChg>
      <pc:sldChg chg="modSp mod">
        <pc:chgData name="Pavel Skopal" userId="69c89bff-eb36-402e-af06-99216f10c2a5" providerId="ADAL" clId="{ACF3F6EC-D425-422D-BD53-E31985FE1CD5}" dt="2024-03-15T06:08:09.140" v="36" actId="20577"/>
        <pc:sldMkLst>
          <pc:docMk/>
          <pc:sldMk cId="1750342932" sldId="726"/>
        </pc:sldMkLst>
        <pc:spChg chg="mod">
          <ac:chgData name="Pavel Skopal" userId="69c89bff-eb36-402e-af06-99216f10c2a5" providerId="ADAL" clId="{ACF3F6EC-D425-422D-BD53-E31985FE1CD5}" dt="2024-03-15T06:08:09.140" v="36" actId="20577"/>
          <ac:spMkLst>
            <pc:docMk/>
            <pc:sldMk cId="1750342932" sldId="726"/>
            <ac:spMk id="2" creationId="{F0AD6EF8-CBB8-2415-C2A4-FD6D4D8818B4}"/>
          </ac:spMkLst>
        </pc:spChg>
      </pc:sldChg>
      <pc:sldChg chg="modSp new mod modNotesTx">
        <pc:chgData name="Pavel Skopal" userId="69c89bff-eb36-402e-af06-99216f10c2a5" providerId="ADAL" clId="{ACF3F6EC-D425-422D-BD53-E31985FE1CD5}" dt="2024-03-18T09:21:20.884" v="7982" actId="27636"/>
        <pc:sldMkLst>
          <pc:docMk/>
          <pc:sldMk cId="2802074149" sldId="727"/>
        </pc:sldMkLst>
        <pc:spChg chg="mod">
          <ac:chgData name="Pavel Skopal" userId="69c89bff-eb36-402e-af06-99216f10c2a5" providerId="ADAL" clId="{ACF3F6EC-D425-422D-BD53-E31985FE1CD5}" dt="2024-03-17T16:15:15.282" v="7298" actId="13926"/>
          <ac:spMkLst>
            <pc:docMk/>
            <pc:sldMk cId="2802074149" sldId="727"/>
            <ac:spMk id="2" creationId="{595CBE53-FA4F-9772-499D-68B4643DFF01}"/>
          </ac:spMkLst>
        </pc:spChg>
        <pc:spChg chg="mod">
          <ac:chgData name="Pavel Skopal" userId="69c89bff-eb36-402e-af06-99216f10c2a5" providerId="ADAL" clId="{ACF3F6EC-D425-422D-BD53-E31985FE1CD5}" dt="2024-03-18T09:21:20.884" v="7982" actId="27636"/>
          <ac:spMkLst>
            <pc:docMk/>
            <pc:sldMk cId="2802074149" sldId="727"/>
            <ac:spMk id="3" creationId="{1E120AC4-8D79-C08D-5EA7-6AD3839B3967}"/>
          </ac:spMkLst>
        </pc:spChg>
      </pc:sldChg>
      <pc:sldChg chg="modSp new mod modNotesTx">
        <pc:chgData name="Pavel Skopal" userId="69c89bff-eb36-402e-af06-99216f10c2a5" providerId="ADAL" clId="{ACF3F6EC-D425-422D-BD53-E31985FE1CD5}" dt="2024-03-18T12:46:06.986" v="8392" actId="20577"/>
        <pc:sldMkLst>
          <pc:docMk/>
          <pc:sldMk cId="3653282541" sldId="728"/>
        </pc:sldMkLst>
        <pc:spChg chg="mod">
          <ac:chgData name="Pavel Skopal" userId="69c89bff-eb36-402e-af06-99216f10c2a5" providerId="ADAL" clId="{ACF3F6EC-D425-422D-BD53-E31985FE1CD5}" dt="2024-03-17T09:41:51.497" v="5870" actId="1076"/>
          <ac:spMkLst>
            <pc:docMk/>
            <pc:sldMk cId="3653282541" sldId="728"/>
            <ac:spMk id="2" creationId="{37F0A15F-1B5C-1D20-44DA-06615EE58144}"/>
          </ac:spMkLst>
        </pc:spChg>
        <pc:spChg chg="mod">
          <ac:chgData name="Pavel Skopal" userId="69c89bff-eb36-402e-af06-99216f10c2a5" providerId="ADAL" clId="{ACF3F6EC-D425-422D-BD53-E31985FE1CD5}" dt="2024-03-18T12:46:06.986" v="8392" actId="20577"/>
          <ac:spMkLst>
            <pc:docMk/>
            <pc:sldMk cId="3653282541" sldId="728"/>
            <ac:spMk id="3" creationId="{E7C5AE36-5464-E952-C02D-8E21BDE41995}"/>
          </ac:spMkLst>
        </pc:spChg>
      </pc:sldChg>
      <pc:sldChg chg="modSp new mod modNotesTx">
        <pc:chgData name="Pavel Skopal" userId="69c89bff-eb36-402e-af06-99216f10c2a5" providerId="ADAL" clId="{ACF3F6EC-D425-422D-BD53-E31985FE1CD5}" dt="2024-03-18T19:01:19.110" v="8395" actId="27636"/>
        <pc:sldMkLst>
          <pc:docMk/>
          <pc:sldMk cId="1731406" sldId="729"/>
        </pc:sldMkLst>
        <pc:spChg chg="mod">
          <ac:chgData name="Pavel Skopal" userId="69c89bff-eb36-402e-af06-99216f10c2a5" providerId="ADAL" clId="{ACF3F6EC-D425-422D-BD53-E31985FE1CD5}" dt="2024-03-17T16:15:10.001" v="7297" actId="13926"/>
          <ac:spMkLst>
            <pc:docMk/>
            <pc:sldMk cId="1731406" sldId="729"/>
            <ac:spMk id="2" creationId="{ECA11505-F687-825C-FB9F-A7C1B975A3D5}"/>
          </ac:spMkLst>
        </pc:spChg>
        <pc:spChg chg="mod">
          <ac:chgData name="Pavel Skopal" userId="69c89bff-eb36-402e-af06-99216f10c2a5" providerId="ADAL" clId="{ACF3F6EC-D425-422D-BD53-E31985FE1CD5}" dt="2024-03-18T19:01:19.110" v="8395" actId="27636"/>
          <ac:spMkLst>
            <pc:docMk/>
            <pc:sldMk cId="1731406" sldId="729"/>
            <ac:spMk id="3" creationId="{C4B5FC59-946D-7A4D-3EBE-559C0A548B74}"/>
          </ac:spMkLst>
        </pc:spChg>
      </pc:sldChg>
      <pc:sldChg chg="delSp modSp new mod">
        <pc:chgData name="Pavel Skopal" userId="69c89bff-eb36-402e-af06-99216f10c2a5" providerId="ADAL" clId="{ACF3F6EC-D425-422D-BD53-E31985FE1CD5}" dt="2024-03-18T09:39:14.518" v="8047" actId="20577"/>
        <pc:sldMkLst>
          <pc:docMk/>
          <pc:sldMk cId="3153140133" sldId="730"/>
        </pc:sldMkLst>
        <pc:spChg chg="del">
          <ac:chgData name="Pavel Skopal" userId="69c89bff-eb36-402e-af06-99216f10c2a5" providerId="ADAL" clId="{ACF3F6EC-D425-422D-BD53-E31985FE1CD5}" dt="2024-03-17T07:35:55.265" v="5694" actId="21"/>
          <ac:spMkLst>
            <pc:docMk/>
            <pc:sldMk cId="3153140133" sldId="730"/>
            <ac:spMk id="2" creationId="{44B26893-7DE0-CD35-78F8-BF750DAECC5B}"/>
          </ac:spMkLst>
        </pc:spChg>
        <pc:spChg chg="mod">
          <ac:chgData name="Pavel Skopal" userId="69c89bff-eb36-402e-af06-99216f10c2a5" providerId="ADAL" clId="{ACF3F6EC-D425-422D-BD53-E31985FE1CD5}" dt="2024-03-18T09:39:14.518" v="8047" actId="20577"/>
          <ac:spMkLst>
            <pc:docMk/>
            <pc:sldMk cId="3153140133" sldId="730"/>
            <ac:spMk id="3" creationId="{1F9CD33A-45E8-3D99-183F-BCB62C685969}"/>
          </ac:spMkLst>
        </pc:spChg>
      </pc:sldChg>
      <pc:sldChg chg="modSp new mod">
        <pc:chgData name="Pavel Skopal" userId="69c89bff-eb36-402e-af06-99216f10c2a5" providerId="ADAL" clId="{ACF3F6EC-D425-422D-BD53-E31985FE1CD5}" dt="2024-03-17T10:30:29.429" v="6632" actId="14100"/>
        <pc:sldMkLst>
          <pc:docMk/>
          <pc:sldMk cId="2370777084" sldId="731"/>
        </pc:sldMkLst>
        <pc:spChg chg="mod">
          <ac:chgData name="Pavel Skopal" userId="69c89bff-eb36-402e-af06-99216f10c2a5" providerId="ADAL" clId="{ACF3F6EC-D425-422D-BD53-E31985FE1CD5}" dt="2024-03-15T11:41:03.589" v="1628" actId="20577"/>
          <ac:spMkLst>
            <pc:docMk/>
            <pc:sldMk cId="2370777084" sldId="731"/>
            <ac:spMk id="2" creationId="{115F6967-F89C-A52B-2BB9-721907AA5843}"/>
          </ac:spMkLst>
        </pc:spChg>
        <pc:spChg chg="mod">
          <ac:chgData name="Pavel Skopal" userId="69c89bff-eb36-402e-af06-99216f10c2a5" providerId="ADAL" clId="{ACF3F6EC-D425-422D-BD53-E31985FE1CD5}" dt="2024-03-17T10:30:29.429" v="6632" actId="14100"/>
          <ac:spMkLst>
            <pc:docMk/>
            <pc:sldMk cId="2370777084" sldId="731"/>
            <ac:spMk id="3" creationId="{8ED9ED9B-21E9-581E-906E-3D21D07D73F2}"/>
          </ac:spMkLst>
        </pc:spChg>
      </pc:sldChg>
      <pc:sldChg chg="modSp new mod">
        <pc:chgData name="Pavel Skopal" userId="69c89bff-eb36-402e-af06-99216f10c2a5" providerId="ADAL" clId="{ACF3F6EC-D425-422D-BD53-E31985FE1CD5}" dt="2024-03-18T10:54:09.379" v="8181" actId="113"/>
        <pc:sldMkLst>
          <pc:docMk/>
          <pc:sldMk cId="1963345032" sldId="732"/>
        </pc:sldMkLst>
        <pc:spChg chg="mod">
          <ac:chgData name="Pavel Skopal" userId="69c89bff-eb36-402e-af06-99216f10c2a5" providerId="ADAL" clId="{ACF3F6EC-D425-422D-BD53-E31985FE1CD5}" dt="2024-03-15T11:42:09.719" v="1809" actId="20577"/>
          <ac:spMkLst>
            <pc:docMk/>
            <pc:sldMk cId="1963345032" sldId="732"/>
            <ac:spMk id="2" creationId="{43D8795B-7134-A82C-845F-B0CB0E0E1348}"/>
          </ac:spMkLst>
        </pc:spChg>
        <pc:spChg chg="mod">
          <ac:chgData name="Pavel Skopal" userId="69c89bff-eb36-402e-af06-99216f10c2a5" providerId="ADAL" clId="{ACF3F6EC-D425-422D-BD53-E31985FE1CD5}" dt="2024-03-18T10:54:09.379" v="8181" actId="113"/>
          <ac:spMkLst>
            <pc:docMk/>
            <pc:sldMk cId="1963345032" sldId="732"/>
            <ac:spMk id="3" creationId="{1BDD6550-B414-0739-7122-761C0BEAC135}"/>
          </ac:spMkLst>
        </pc:spChg>
      </pc:sldChg>
      <pc:sldChg chg="add del ord">
        <pc:chgData name="Pavel Skopal" userId="69c89bff-eb36-402e-af06-99216f10c2a5" providerId="ADAL" clId="{ACF3F6EC-D425-422D-BD53-E31985FE1CD5}" dt="2024-03-17T09:41:46.883" v="5869" actId="2696"/>
        <pc:sldMkLst>
          <pc:docMk/>
          <pc:sldMk cId="126524401" sldId="1050"/>
        </pc:sldMkLst>
      </pc:sldChg>
      <pc:sldChg chg="modSp add del mod">
        <pc:chgData name="Pavel Skopal" userId="69c89bff-eb36-402e-af06-99216f10c2a5" providerId="ADAL" clId="{ACF3F6EC-D425-422D-BD53-E31985FE1CD5}" dt="2024-03-17T07:38:46.310" v="5707" actId="2696"/>
        <pc:sldMkLst>
          <pc:docMk/>
          <pc:sldMk cId="2226343727" sldId="1050"/>
        </pc:sldMkLst>
        <pc:spChg chg="mod">
          <ac:chgData name="Pavel Skopal" userId="69c89bff-eb36-402e-af06-99216f10c2a5" providerId="ADAL" clId="{ACF3F6EC-D425-422D-BD53-E31985FE1CD5}" dt="2024-03-15T19:25:24.026" v="1913" actId="27636"/>
          <ac:spMkLst>
            <pc:docMk/>
            <pc:sldMk cId="2226343727" sldId="1050"/>
            <ac:spMk id="3" creationId="{62CBFEFF-743F-8200-BD74-1412F2A5F026}"/>
          </ac:spMkLst>
        </pc:spChg>
      </pc:sldChg>
      <pc:sldChg chg="addSp modSp add mod ord">
        <pc:chgData name="Pavel Skopal" userId="69c89bff-eb36-402e-af06-99216f10c2a5" providerId="ADAL" clId="{ACF3F6EC-D425-422D-BD53-E31985FE1CD5}" dt="2024-03-17T09:56:22.961" v="6410" actId="20577"/>
        <pc:sldMkLst>
          <pc:docMk/>
          <pc:sldMk cId="2191519129" sldId="1051"/>
        </pc:sldMkLst>
        <pc:spChg chg="add mod">
          <ac:chgData name="Pavel Skopal" userId="69c89bff-eb36-402e-af06-99216f10c2a5" providerId="ADAL" clId="{ACF3F6EC-D425-422D-BD53-E31985FE1CD5}" dt="2024-03-17T09:56:22.961" v="6410" actId="20577"/>
          <ac:spMkLst>
            <pc:docMk/>
            <pc:sldMk cId="2191519129" sldId="1051"/>
            <ac:spMk id="2" creationId="{C4602C68-AEEC-335F-3207-7F6792F27CCC}"/>
          </ac:spMkLst>
        </pc:spChg>
        <pc:spChg chg="mod">
          <ac:chgData name="Pavel Skopal" userId="69c89bff-eb36-402e-af06-99216f10c2a5" providerId="ADAL" clId="{ACF3F6EC-D425-422D-BD53-E31985FE1CD5}" dt="2024-03-17T09:56:07.601" v="6409" actId="27636"/>
          <ac:spMkLst>
            <pc:docMk/>
            <pc:sldMk cId="2191519129" sldId="1051"/>
            <ac:spMk id="3" creationId="{0FF2180C-6F46-FA72-ED93-03D69E03DACE}"/>
          </ac:spMkLst>
        </pc:spChg>
      </pc:sldChg>
      <pc:sldChg chg="modSp add del mod">
        <pc:chgData name="Pavel Skopal" userId="69c89bff-eb36-402e-af06-99216f10c2a5" providerId="ADAL" clId="{ACF3F6EC-D425-422D-BD53-E31985FE1CD5}" dt="2024-03-17T07:38:46.310" v="5707" actId="2696"/>
        <pc:sldMkLst>
          <pc:docMk/>
          <pc:sldMk cId="3741849331" sldId="1051"/>
        </pc:sldMkLst>
        <pc:spChg chg="mod">
          <ac:chgData name="Pavel Skopal" userId="69c89bff-eb36-402e-af06-99216f10c2a5" providerId="ADAL" clId="{ACF3F6EC-D425-422D-BD53-E31985FE1CD5}" dt="2024-03-15T19:29:16.465" v="1930" actId="20577"/>
          <ac:spMkLst>
            <pc:docMk/>
            <pc:sldMk cId="3741849331" sldId="1051"/>
            <ac:spMk id="3" creationId="{0FF2180C-6F46-FA72-ED93-03D69E03DACE}"/>
          </ac:spMkLst>
        </pc:spChg>
      </pc:sldChg>
      <pc:sldChg chg="add del">
        <pc:chgData name="Pavel Skopal" userId="69c89bff-eb36-402e-af06-99216f10c2a5" providerId="ADAL" clId="{ACF3F6EC-D425-422D-BD53-E31985FE1CD5}" dt="2024-03-17T07:38:46.310" v="5707" actId="2696"/>
        <pc:sldMkLst>
          <pc:docMk/>
          <pc:sldMk cId="894047319" sldId="1052"/>
        </pc:sldMkLst>
      </pc:sldChg>
      <pc:sldChg chg="addSp modSp add mod">
        <pc:chgData name="Pavel Skopal" userId="69c89bff-eb36-402e-af06-99216f10c2a5" providerId="ADAL" clId="{ACF3F6EC-D425-422D-BD53-E31985FE1CD5}" dt="2024-03-17T10:03:37.801" v="6505" actId="21"/>
        <pc:sldMkLst>
          <pc:docMk/>
          <pc:sldMk cId="2119948160" sldId="1052"/>
        </pc:sldMkLst>
        <pc:spChg chg="add mod">
          <ac:chgData name="Pavel Skopal" userId="69c89bff-eb36-402e-af06-99216f10c2a5" providerId="ADAL" clId="{ACF3F6EC-D425-422D-BD53-E31985FE1CD5}" dt="2024-03-17T09:59:25.313" v="6443" actId="20577"/>
          <ac:spMkLst>
            <pc:docMk/>
            <pc:sldMk cId="2119948160" sldId="1052"/>
            <ac:spMk id="2" creationId="{1E2EFB3A-4E85-3329-BB91-E8329C7BCC18}"/>
          </ac:spMkLst>
        </pc:spChg>
        <pc:spChg chg="mod">
          <ac:chgData name="Pavel Skopal" userId="69c89bff-eb36-402e-af06-99216f10c2a5" providerId="ADAL" clId="{ACF3F6EC-D425-422D-BD53-E31985FE1CD5}" dt="2024-03-17T10:03:37.801" v="6505" actId="21"/>
          <ac:spMkLst>
            <pc:docMk/>
            <pc:sldMk cId="2119948160" sldId="1052"/>
            <ac:spMk id="3" creationId="{A0CE73DD-ED9D-6843-DE9C-0C4FB9FAD859}"/>
          </ac:spMkLst>
        </pc:spChg>
      </pc:sldChg>
      <pc:sldChg chg="add del">
        <pc:chgData name="Pavel Skopal" userId="69c89bff-eb36-402e-af06-99216f10c2a5" providerId="ADAL" clId="{ACF3F6EC-D425-422D-BD53-E31985FE1CD5}" dt="2024-03-15T19:25:47.289" v="1914" actId="2696"/>
        <pc:sldMkLst>
          <pc:docMk/>
          <pc:sldMk cId="3508983955" sldId="1053"/>
        </pc:sldMkLst>
      </pc:sldChg>
      <pc:sldChg chg="add del">
        <pc:chgData name="Pavel Skopal" userId="69c89bff-eb36-402e-af06-99216f10c2a5" providerId="ADAL" clId="{ACF3F6EC-D425-422D-BD53-E31985FE1CD5}" dt="2024-03-17T09:37:55.450" v="5844" actId="2696"/>
        <pc:sldMkLst>
          <pc:docMk/>
          <pc:sldMk cId="352515262" sldId="1091"/>
        </pc:sldMkLst>
      </pc:sldChg>
      <pc:sldChg chg="modSp add del mod">
        <pc:chgData name="Pavel Skopal" userId="69c89bff-eb36-402e-af06-99216f10c2a5" providerId="ADAL" clId="{ACF3F6EC-D425-422D-BD53-E31985FE1CD5}" dt="2024-03-17T07:38:46.310" v="5707" actId="2696"/>
        <pc:sldMkLst>
          <pc:docMk/>
          <pc:sldMk cId="379872867" sldId="1091"/>
        </pc:sldMkLst>
        <pc:spChg chg="mod">
          <ac:chgData name="Pavel Skopal" userId="69c89bff-eb36-402e-af06-99216f10c2a5" providerId="ADAL" clId="{ACF3F6EC-D425-422D-BD53-E31985FE1CD5}" dt="2024-03-15T19:32:54.287" v="1932" actId="20577"/>
          <ac:spMkLst>
            <pc:docMk/>
            <pc:sldMk cId="379872867" sldId="1091"/>
            <ac:spMk id="3" creationId="{8B0D1C93-FE41-4461-9F4D-52CA3A95B519}"/>
          </ac:spMkLst>
        </pc:spChg>
      </pc:sldChg>
      <pc:sldChg chg="add">
        <pc:chgData name="Pavel Skopal" userId="69c89bff-eb36-402e-af06-99216f10c2a5" providerId="ADAL" clId="{ACF3F6EC-D425-422D-BD53-E31985FE1CD5}" dt="2024-03-17T07:38:52.132" v="5708"/>
        <pc:sldMkLst>
          <pc:docMk/>
          <pc:sldMk cId="1704486709" sldId="1095"/>
        </pc:sldMkLst>
      </pc:sldChg>
      <pc:sldChg chg="add del">
        <pc:chgData name="Pavel Skopal" userId="69c89bff-eb36-402e-af06-99216f10c2a5" providerId="ADAL" clId="{ACF3F6EC-D425-422D-BD53-E31985FE1CD5}" dt="2024-03-17T07:38:46.310" v="5707" actId="2696"/>
        <pc:sldMkLst>
          <pc:docMk/>
          <pc:sldMk cId="3002229761" sldId="1095"/>
        </pc:sldMkLst>
      </pc:sldChg>
      <pc:sldChg chg="modSp new mod">
        <pc:chgData name="Pavel Skopal" userId="69c89bff-eb36-402e-af06-99216f10c2a5" providerId="ADAL" clId="{ACF3F6EC-D425-422D-BD53-E31985FE1CD5}" dt="2024-03-18T10:29:33.018" v="8087" actId="20577"/>
        <pc:sldMkLst>
          <pc:docMk/>
          <pc:sldMk cId="3147497475" sldId="1096"/>
        </pc:sldMkLst>
        <pc:spChg chg="mod">
          <ac:chgData name="Pavel Skopal" userId="69c89bff-eb36-402e-af06-99216f10c2a5" providerId="ADAL" clId="{ACF3F6EC-D425-422D-BD53-E31985FE1CD5}" dt="2024-03-16T05:04:59.181" v="2146" actId="20577"/>
          <ac:spMkLst>
            <pc:docMk/>
            <pc:sldMk cId="3147497475" sldId="1096"/>
            <ac:spMk id="2" creationId="{505453A5-5DD4-A984-A770-F645F7D27D3F}"/>
          </ac:spMkLst>
        </pc:spChg>
        <pc:spChg chg="mod">
          <ac:chgData name="Pavel Skopal" userId="69c89bff-eb36-402e-af06-99216f10c2a5" providerId="ADAL" clId="{ACF3F6EC-D425-422D-BD53-E31985FE1CD5}" dt="2024-03-18T10:29:33.018" v="8087" actId="20577"/>
          <ac:spMkLst>
            <pc:docMk/>
            <pc:sldMk cId="3147497475" sldId="1096"/>
            <ac:spMk id="3" creationId="{492B2B52-D9E1-7579-476F-D06A5D78A62A}"/>
          </ac:spMkLst>
        </pc:spChg>
      </pc:sldChg>
      <pc:sldChg chg="addSp delSp modSp new mod setBg">
        <pc:chgData name="Pavel Skopal" userId="69c89bff-eb36-402e-af06-99216f10c2a5" providerId="ADAL" clId="{ACF3F6EC-D425-422D-BD53-E31985FE1CD5}" dt="2024-03-17T10:30:42.477" v="6634" actId="1076"/>
        <pc:sldMkLst>
          <pc:docMk/>
          <pc:sldMk cId="65317325" sldId="1097"/>
        </pc:sldMkLst>
        <pc:spChg chg="del">
          <ac:chgData name="Pavel Skopal" userId="69c89bff-eb36-402e-af06-99216f10c2a5" providerId="ADAL" clId="{ACF3F6EC-D425-422D-BD53-E31985FE1CD5}" dt="2024-03-16T04:20:21.422" v="2032" actId="26606"/>
          <ac:spMkLst>
            <pc:docMk/>
            <pc:sldMk cId="65317325" sldId="1097"/>
            <ac:spMk id="2" creationId="{09EB6583-D05C-2F47-7A5B-3D140CAA6729}"/>
          </ac:spMkLst>
        </pc:spChg>
        <pc:spChg chg="del">
          <ac:chgData name="Pavel Skopal" userId="69c89bff-eb36-402e-af06-99216f10c2a5" providerId="ADAL" clId="{ACF3F6EC-D425-422D-BD53-E31985FE1CD5}" dt="2024-03-16T04:20:04.730" v="2031" actId="22"/>
          <ac:spMkLst>
            <pc:docMk/>
            <pc:sldMk cId="65317325" sldId="1097"/>
            <ac:spMk id="3" creationId="{40C39CFE-EEC0-D4FE-7AFC-16B4020FDAD6}"/>
          </ac:spMkLst>
        </pc:spChg>
        <pc:spChg chg="add">
          <ac:chgData name="Pavel Skopal" userId="69c89bff-eb36-402e-af06-99216f10c2a5" providerId="ADAL" clId="{ACF3F6EC-D425-422D-BD53-E31985FE1CD5}" dt="2024-03-16T04:20:21.422" v="2032" actId="26606"/>
          <ac:spMkLst>
            <pc:docMk/>
            <pc:sldMk cId="65317325" sldId="1097"/>
            <ac:spMk id="10" creationId="{65041AB2-A9B4-4D3F-B120-38E7860A8F1A}"/>
          </ac:spMkLst>
        </pc:spChg>
        <pc:picChg chg="add mod ord">
          <ac:chgData name="Pavel Skopal" userId="69c89bff-eb36-402e-af06-99216f10c2a5" providerId="ADAL" clId="{ACF3F6EC-D425-422D-BD53-E31985FE1CD5}" dt="2024-03-17T10:30:42.477" v="6634" actId="1076"/>
          <ac:picMkLst>
            <pc:docMk/>
            <pc:sldMk cId="65317325" sldId="1097"/>
            <ac:picMk id="5" creationId="{4BC38F0C-9D18-7112-19EC-855D6C9BBA60}"/>
          </ac:picMkLst>
        </pc:picChg>
      </pc:sldChg>
      <pc:sldChg chg="modSp new mod modNotesTx">
        <pc:chgData name="Pavel Skopal" userId="69c89bff-eb36-402e-af06-99216f10c2a5" providerId="ADAL" clId="{ACF3F6EC-D425-422D-BD53-E31985FE1CD5}" dt="2024-03-18T10:45:23.831" v="8177" actId="20577"/>
        <pc:sldMkLst>
          <pc:docMk/>
          <pc:sldMk cId="4090110704" sldId="1098"/>
        </pc:sldMkLst>
        <pc:spChg chg="mod">
          <ac:chgData name="Pavel Skopal" userId="69c89bff-eb36-402e-af06-99216f10c2a5" providerId="ADAL" clId="{ACF3F6EC-D425-422D-BD53-E31985FE1CD5}" dt="2024-03-16T05:31:49.293" v="2195"/>
          <ac:spMkLst>
            <pc:docMk/>
            <pc:sldMk cId="4090110704" sldId="1098"/>
            <ac:spMk id="2" creationId="{CA3E55DD-3195-319D-275B-2C29C8FDA699}"/>
          </ac:spMkLst>
        </pc:spChg>
        <pc:spChg chg="mod">
          <ac:chgData name="Pavel Skopal" userId="69c89bff-eb36-402e-af06-99216f10c2a5" providerId="ADAL" clId="{ACF3F6EC-D425-422D-BD53-E31985FE1CD5}" dt="2024-03-18T10:45:23.831" v="8177" actId="20577"/>
          <ac:spMkLst>
            <pc:docMk/>
            <pc:sldMk cId="4090110704" sldId="1098"/>
            <ac:spMk id="3" creationId="{67F6755B-B720-5CD9-AE16-61071EE5B60E}"/>
          </ac:spMkLst>
        </pc:spChg>
      </pc:sldChg>
      <pc:sldChg chg="modSp new mod modNotesTx">
        <pc:chgData name="Pavel Skopal" userId="69c89bff-eb36-402e-af06-99216f10c2a5" providerId="ADAL" clId="{ACF3F6EC-D425-422D-BD53-E31985FE1CD5}" dt="2024-03-17T12:24:35.201" v="7132" actId="6549"/>
        <pc:sldMkLst>
          <pc:docMk/>
          <pc:sldMk cId="3778060862" sldId="1099"/>
        </pc:sldMkLst>
        <pc:spChg chg="mod">
          <ac:chgData name="Pavel Skopal" userId="69c89bff-eb36-402e-af06-99216f10c2a5" providerId="ADAL" clId="{ACF3F6EC-D425-422D-BD53-E31985FE1CD5}" dt="2024-03-16T06:05:27.875" v="2246"/>
          <ac:spMkLst>
            <pc:docMk/>
            <pc:sldMk cId="3778060862" sldId="1099"/>
            <ac:spMk id="2" creationId="{564667B1-8516-3779-66FA-595B7754E891}"/>
          </ac:spMkLst>
        </pc:spChg>
        <pc:spChg chg="mod">
          <ac:chgData name="Pavel Skopal" userId="69c89bff-eb36-402e-af06-99216f10c2a5" providerId="ADAL" clId="{ACF3F6EC-D425-422D-BD53-E31985FE1CD5}" dt="2024-03-17T12:22:39.898" v="7121" actId="20577"/>
          <ac:spMkLst>
            <pc:docMk/>
            <pc:sldMk cId="3778060862" sldId="1099"/>
            <ac:spMk id="3" creationId="{C3AC982E-E2EB-C1BF-FB19-21912840B11C}"/>
          </ac:spMkLst>
        </pc:spChg>
      </pc:sldChg>
      <pc:sldChg chg="addSp modSp new add del mod setBg">
        <pc:chgData name="Pavel Skopal" userId="69c89bff-eb36-402e-af06-99216f10c2a5" providerId="ADAL" clId="{ACF3F6EC-D425-422D-BD53-E31985FE1CD5}" dt="2024-03-17T19:25:28.048" v="7737" actId="13926"/>
        <pc:sldMkLst>
          <pc:docMk/>
          <pc:sldMk cId="1264521166" sldId="1100"/>
        </pc:sldMkLst>
        <pc:spChg chg="mod">
          <ac:chgData name="Pavel Skopal" userId="69c89bff-eb36-402e-af06-99216f10c2a5" providerId="ADAL" clId="{ACF3F6EC-D425-422D-BD53-E31985FE1CD5}" dt="2024-03-17T19:25:28.048" v="7737" actId="13926"/>
          <ac:spMkLst>
            <pc:docMk/>
            <pc:sldMk cId="1264521166" sldId="1100"/>
            <ac:spMk id="2" creationId="{D180F5D6-9506-C74F-4066-E376068F5E4A}"/>
          </ac:spMkLst>
        </pc:spChg>
        <pc:spChg chg="mod">
          <ac:chgData name="Pavel Skopal" userId="69c89bff-eb36-402e-af06-99216f10c2a5" providerId="ADAL" clId="{ACF3F6EC-D425-422D-BD53-E31985FE1CD5}" dt="2024-03-17T12:50:01.347" v="7190" actId="27636"/>
          <ac:spMkLst>
            <pc:docMk/>
            <pc:sldMk cId="1264521166" sldId="1100"/>
            <ac:spMk id="3" creationId="{1CEF8CA3-FCDB-2634-8C46-4FCB5051ABAF}"/>
          </ac:spMkLst>
        </pc:spChg>
        <pc:spChg chg="add">
          <ac:chgData name="Pavel Skopal" userId="69c89bff-eb36-402e-af06-99216f10c2a5" providerId="ADAL" clId="{ACF3F6EC-D425-422D-BD53-E31985FE1CD5}" dt="2024-03-17T12:36:22.070" v="7162" actId="26606"/>
          <ac:spMkLst>
            <pc:docMk/>
            <pc:sldMk cId="1264521166" sldId="1100"/>
            <ac:spMk id="1031" creationId="{879398A9-0D0D-4901-BDDF-B3D93CECA7B9}"/>
          </ac:spMkLst>
        </pc:spChg>
        <pc:spChg chg="add">
          <ac:chgData name="Pavel Skopal" userId="69c89bff-eb36-402e-af06-99216f10c2a5" providerId="ADAL" clId="{ACF3F6EC-D425-422D-BD53-E31985FE1CD5}" dt="2024-03-17T12:36:22.070" v="7162" actId="26606"/>
          <ac:spMkLst>
            <pc:docMk/>
            <pc:sldMk cId="1264521166" sldId="1100"/>
            <ac:spMk id="1033" creationId="{011FEC3B-E514-4E21-B2CB-7903A73569E2}"/>
          </ac:spMkLst>
        </pc:spChg>
        <pc:picChg chg="add mod">
          <ac:chgData name="Pavel Skopal" userId="69c89bff-eb36-402e-af06-99216f10c2a5" providerId="ADAL" clId="{ACF3F6EC-D425-422D-BD53-E31985FE1CD5}" dt="2024-03-17T12:36:22.070" v="7162" actId="26606"/>
          <ac:picMkLst>
            <pc:docMk/>
            <pc:sldMk cId="1264521166" sldId="1100"/>
            <ac:picMk id="1026" creationId="{2980A907-0DD8-F060-D374-2FB6A5BCAF92}"/>
          </ac:picMkLst>
        </pc:picChg>
      </pc:sldChg>
      <pc:sldChg chg="modSp new mod">
        <pc:chgData name="Pavel Skopal" userId="69c89bff-eb36-402e-af06-99216f10c2a5" providerId="ADAL" clId="{ACF3F6EC-D425-422D-BD53-E31985FE1CD5}" dt="2024-03-17T12:37:38.981" v="7168" actId="27636"/>
        <pc:sldMkLst>
          <pc:docMk/>
          <pc:sldMk cId="1148440272" sldId="1101"/>
        </pc:sldMkLst>
        <pc:spChg chg="mod">
          <ac:chgData name="Pavel Skopal" userId="69c89bff-eb36-402e-af06-99216f10c2a5" providerId="ADAL" clId="{ACF3F6EC-D425-422D-BD53-E31985FE1CD5}" dt="2024-03-17T12:37:36.452" v="7166" actId="1076"/>
          <ac:spMkLst>
            <pc:docMk/>
            <pc:sldMk cId="1148440272" sldId="1101"/>
            <ac:spMk id="2" creationId="{880242DF-B6ED-6B5D-D0BB-2F86EF175EA4}"/>
          </ac:spMkLst>
        </pc:spChg>
        <pc:spChg chg="mod">
          <ac:chgData name="Pavel Skopal" userId="69c89bff-eb36-402e-af06-99216f10c2a5" providerId="ADAL" clId="{ACF3F6EC-D425-422D-BD53-E31985FE1CD5}" dt="2024-03-17T12:37:38.981" v="7168" actId="27636"/>
          <ac:spMkLst>
            <pc:docMk/>
            <pc:sldMk cId="1148440272" sldId="1101"/>
            <ac:spMk id="3" creationId="{DA627B3D-148E-3B3E-AD21-3413DD01781B}"/>
          </ac:spMkLst>
        </pc:spChg>
      </pc:sldChg>
      <pc:sldChg chg="modSp new mod ord">
        <pc:chgData name="Pavel Skopal" userId="69c89bff-eb36-402e-af06-99216f10c2a5" providerId="ADAL" clId="{ACF3F6EC-D425-422D-BD53-E31985FE1CD5}" dt="2024-03-18T10:55:56.118" v="8187" actId="20577"/>
        <pc:sldMkLst>
          <pc:docMk/>
          <pc:sldMk cId="1177888478" sldId="1102"/>
        </pc:sldMkLst>
        <pc:spChg chg="mod">
          <ac:chgData name="Pavel Skopal" userId="69c89bff-eb36-402e-af06-99216f10c2a5" providerId="ADAL" clId="{ACF3F6EC-D425-422D-BD53-E31985FE1CD5}" dt="2024-03-16T07:24:36.781" v="3178" actId="20577"/>
          <ac:spMkLst>
            <pc:docMk/>
            <pc:sldMk cId="1177888478" sldId="1102"/>
            <ac:spMk id="2" creationId="{C3EB9937-CF6D-B863-6D35-44F2FEE950DF}"/>
          </ac:spMkLst>
        </pc:spChg>
        <pc:spChg chg="mod">
          <ac:chgData name="Pavel Skopal" userId="69c89bff-eb36-402e-af06-99216f10c2a5" providerId="ADAL" clId="{ACF3F6EC-D425-422D-BD53-E31985FE1CD5}" dt="2024-03-18T10:55:56.118" v="8187" actId="20577"/>
          <ac:spMkLst>
            <pc:docMk/>
            <pc:sldMk cId="1177888478" sldId="1102"/>
            <ac:spMk id="3" creationId="{BEAC9CBF-8A54-2BB9-B8D7-F9AD717C5759}"/>
          </ac:spMkLst>
        </pc:spChg>
      </pc:sldChg>
      <pc:sldChg chg="modSp new mod">
        <pc:chgData name="Pavel Skopal" userId="69c89bff-eb36-402e-af06-99216f10c2a5" providerId="ADAL" clId="{ACF3F6EC-D425-422D-BD53-E31985FE1CD5}" dt="2024-03-18T10:56:54.259" v="8188" actId="20577"/>
        <pc:sldMkLst>
          <pc:docMk/>
          <pc:sldMk cId="788717475" sldId="1103"/>
        </pc:sldMkLst>
        <pc:spChg chg="mod">
          <ac:chgData name="Pavel Skopal" userId="69c89bff-eb36-402e-af06-99216f10c2a5" providerId="ADAL" clId="{ACF3F6EC-D425-422D-BD53-E31985FE1CD5}" dt="2024-03-16T08:53:16.501" v="3316"/>
          <ac:spMkLst>
            <pc:docMk/>
            <pc:sldMk cId="788717475" sldId="1103"/>
            <ac:spMk id="2" creationId="{24642AA8-F4CE-F547-2ABB-916939F18BE9}"/>
          </ac:spMkLst>
        </pc:spChg>
        <pc:spChg chg="mod">
          <ac:chgData name="Pavel Skopal" userId="69c89bff-eb36-402e-af06-99216f10c2a5" providerId="ADAL" clId="{ACF3F6EC-D425-422D-BD53-E31985FE1CD5}" dt="2024-03-18T10:56:54.259" v="8188" actId="20577"/>
          <ac:spMkLst>
            <pc:docMk/>
            <pc:sldMk cId="788717475" sldId="1103"/>
            <ac:spMk id="3" creationId="{8E732D54-6271-E961-FB63-4D17623BAA9A}"/>
          </ac:spMkLst>
        </pc:spChg>
      </pc:sldChg>
      <pc:sldChg chg="addSp delSp modSp new mod setBg setClrOvrMap">
        <pc:chgData name="Pavel Skopal" userId="69c89bff-eb36-402e-af06-99216f10c2a5" providerId="ADAL" clId="{ACF3F6EC-D425-422D-BD53-E31985FE1CD5}" dt="2024-03-18T14:10:09.852" v="8393" actId="207"/>
        <pc:sldMkLst>
          <pc:docMk/>
          <pc:sldMk cId="1380108425" sldId="1104"/>
        </pc:sldMkLst>
        <pc:spChg chg="mod">
          <ac:chgData name="Pavel Skopal" userId="69c89bff-eb36-402e-af06-99216f10c2a5" providerId="ADAL" clId="{ACF3F6EC-D425-422D-BD53-E31985FE1CD5}" dt="2024-03-16T09:48:41.324" v="3443" actId="1076"/>
          <ac:spMkLst>
            <pc:docMk/>
            <pc:sldMk cId="1380108425" sldId="1104"/>
            <ac:spMk id="2" creationId="{3FEE10E7-92EE-BF31-10C9-363827BE6079}"/>
          </ac:spMkLst>
        </pc:spChg>
        <pc:spChg chg="mod ord">
          <ac:chgData name="Pavel Skopal" userId="69c89bff-eb36-402e-af06-99216f10c2a5" providerId="ADAL" clId="{ACF3F6EC-D425-422D-BD53-E31985FE1CD5}" dt="2024-03-18T14:10:09.852" v="8393" actId="207"/>
          <ac:spMkLst>
            <pc:docMk/>
            <pc:sldMk cId="1380108425" sldId="1104"/>
            <ac:spMk id="3" creationId="{6123FFFB-7B45-39DA-220F-1A0B0512045A}"/>
          </ac:spMkLst>
        </pc:spChg>
        <pc:spChg chg="add del">
          <ac:chgData name="Pavel Skopal" userId="69c89bff-eb36-402e-af06-99216f10c2a5" providerId="ADAL" clId="{ACF3F6EC-D425-422D-BD53-E31985FE1CD5}" dt="2024-03-16T09:39:18.170" v="3441" actId="26606"/>
          <ac:spMkLst>
            <pc:docMk/>
            <pc:sldMk cId="1380108425" sldId="1104"/>
            <ac:spMk id="2055" creationId="{879398A9-0D0D-4901-BDDF-B3D93CECA7B9}"/>
          </ac:spMkLst>
        </pc:spChg>
        <pc:spChg chg="add del">
          <ac:chgData name="Pavel Skopal" userId="69c89bff-eb36-402e-af06-99216f10c2a5" providerId="ADAL" clId="{ACF3F6EC-D425-422D-BD53-E31985FE1CD5}" dt="2024-03-16T09:39:18.170" v="3441" actId="26606"/>
          <ac:spMkLst>
            <pc:docMk/>
            <pc:sldMk cId="1380108425" sldId="1104"/>
            <ac:spMk id="2057" creationId="{011FEC3B-E514-4E21-B2CB-7903A73569E2}"/>
          </ac:spMkLst>
        </pc:spChg>
        <pc:spChg chg="add">
          <ac:chgData name="Pavel Skopal" userId="69c89bff-eb36-402e-af06-99216f10c2a5" providerId="ADAL" clId="{ACF3F6EC-D425-422D-BD53-E31985FE1CD5}" dt="2024-03-16T09:39:18.186" v="3442" actId="26606"/>
          <ac:spMkLst>
            <pc:docMk/>
            <pc:sldMk cId="1380108425" sldId="1104"/>
            <ac:spMk id="2059" creationId="{99823778-D290-4538-B146-1F73C3755C9D}"/>
          </ac:spMkLst>
        </pc:spChg>
        <pc:spChg chg="add">
          <ac:chgData name="Pavel Skopal" userId="69c89bff-eb36-402e-af06-99216f10c2a5" providerId="ADAL" clId="{ACF3F6EC-D425-422D-BD53-E31985FE1CD5}" dt="2024-03-16T09:39:18.186" v="3442" actId="26606"/>
          <ac:spMkLst>
            <pc:docMk/>
            <pc:sldMk cId="1380108425" sldId="1104"/>
            <ac:spMk id="2060" creationId="{8DCA398B-8CB4-4C0C-89C6-A8AB6F78D7DD}"/>
          </ac:spMkLst>
        </pc:spChg>
        <pc:spChg chg="add">
          <ac:chgData name="Pavel Skopal" userId="69c89bff-eb36-402e-af06-99216f10c2a5" providerId="ADAL" clId="{ACF3F6EC-D425-422D-BD53-E31985FE1CD5}" dt="2024-03-16T09:39:18.186" v="3442" actId="26606"/>
          <ac:spMkLst>
            <pc:docMk/>
            <pc:sldMk cId="1380108425" sldId="1104"/>
            <ac:spMk id="2061" creationId="{9E8345C6-0280-4226-BD83-7333BA6C3AA3}"/>
          </ac:spMkLst>
        </pc:spChg>
        <pc:picChg chg="add mod ord">
          <ac:chgData name="Pavel Skopal" userId="69c89bff-eb36-402e-af06-99216f10c2a5" providerId="ADAL" clId="{ACF3F6EC-D425-422D-BD53-E31985FE1CD5}" dt="2024-03-16T09:39:18.186" v="3442" actId="26606"/>
          <ac:picMkLst>
            <pc:docMk/>
            <pc:sldMk cId="1380108425" sldId="1104"/>
            <ac:picMk id="2050" creationId="{E2C972AE-6106-AD67-3BF8-0BC727025873}"/>
          </ac:picMkLst>
        </pc:picChg>
      </pc:sldChg>
      <pc:sldChg chg="addSp delSp modSp new mod">
        <pc:chgData name="Pavel Skopal" userId="69c89bff-eb36-402e-af06-99216f10c2a5" providerId="ADAL" clId="{ACF3F6EC-D425-422D-BD53-E31985FE1CD5}" dt="2024-03-17T15:56:20.665" v="7256" actId="20577"/>
        <pc:sldMkLst>
          <pc:docMk/>
          <pc:sldMk cId="662739809" sldId="1105"/>
        </pc:sldMkLst>
        <pc:spChg chg="mod">
          <ac:chgData name="Pavel Skopal" userId="69c89bff-eb36-402e-af06-99216f10c2a5" providerId="ADAL" clId="{ACF3F6EC-D425-422D-BD53-E31985FE1CD5}" dt="2024-03-17T15:56:20.665" v="7256" actId="20577"/>
          <ac:spMkLst>
            <pc:docMk/>
            <pc:sldMk cId="662739809" sldId="1105"/>
            <ac:spMk id="2" creationId="{B1B0FC71-023D-9B52-5AA5-6CE79F238185}"/>
          </ac:spMkLst>
        </pc:spChg>
        <pc:spChg chg="add del mod">
          <ac:chgData name="Pavel Skopal" userId="69c89bff-eb36-402e-af06-99216f10c2a5" providerId="ADAL" clId="{ACF3F6EC-D425-422D-BD53-E31985FE1CD5}" dt="2024-03-17T12:44:21.556" v="7170" actId="20577"/>
          <ac:spMkLst>
            <pc:docMk/>
            <pc:sldMk cId="662739809" sldId="1105"/>
            <ac:spMk id="3" creationId="{B300B168-5370-112A-F737-B530758E6383}"/>
          </ac:spMkLst>
        </pc:spChg>
        <pc:picChg chg="add mod">
          <ac:chgData name="Pavel Skopal" userId="69c89bff-eb36-402e-af06-99216f10c2a5" providerId="ADAL" clId="{ACF3F6EC-D425-422D-BD53-E31985FE1CD5}" dt="2024-03-16T09:38:53.680" v="3434"/>
          <ac:picMkLst>
            <pc:docMk/>
            <pc:sldMk cId="662739809" sldId="1105"/>
            <ac:picMk id="1026" creationId="{5089C72E-7783-B03A-1B36-BC4FC1DE3ADD}"/>
          </ac:picMkLst>
        </pc:picChg>
      </pc:sldChg>
      <pc:sldChg chg="modSp new mod">
        <pc:chgData name="Pavel Skopal" userId="69c89bff-eb36-402e-af06-99216f10c2a5" providerId="ADAL" clId="{ACF3F6EC-D425-422D-BD53-E31985FE1CD5}" dt="2024-03-18T10:57:47.773" v="8190" actId="5793"/>
        <pc:sldMkLst>
          <pc:docMk/>
          <pc:sldMk cId="2389009813" sldId="1106"/>
        </pc:sldMkLst>
        <pc:spChg chg="mod">
          <ac:chgData name="Pavel Skopal" userId="69c89bff-eb36-402e-af06-99216f10c2a5" providerId="ADAL" clId="{ACF3F6EC-D425-422D-BD53-E31985FE1CD5}" dt="2024-03-17T16:57:36.751" v="7419" actId="113"/>
          <ac:spMkLst>
            <pc:docMk/>
            <pc:sldMk cId="2389009813" sldId="1106"/>
            <ac:spMk id="2" creationId="{C18A9D8D-B551-229A-B0E1-411683792126}"/>
          </ac:spMkLst>
        </pc:spChg>
        <pc:spChg chg="mod">
          <ac:chgData name="Pavel Skopal" userId="69c89bff-eb36-402e-af06-99216f10c2a5" providerId="ADAL" clId="{ACF3F6EC-D425-422D-BD53-E31985FE1CD5}" dt="2024-03-18T10:57:47.773" v="8190" actId="5793"/>
          <ac:spMkLst>
            <pc:docMk/>
            <pc:sldMk cId="2389009813" sldId="1106"/>
            <ac:spMk id="3" creationId="{07EEDBAA-68A2-0323-8900-8B597C9402E4}"/>
          </ac:spMkLst>
        </pc:spChg>
      </pc:sldChg>
      <pc:sldChg chg="modSp new mod">
        <pc:chgData name="Pavel Skopal" userId="69c89bff-eb36-402e-af06-99216f10c2a5" providerId="ADAL" clId="{ACF3F6EC-D425-422D-BD53-E31985FE1CD5}" dt="2024-03-17T17:25:21.569" v="7553" actId="113"/>
        <pc:sldMkLst>
          <pc:docMk/>
          <pc:sldMk cId="4220845048" sldId="1107"/>
        </pc:sldMkLst>
        <pc:spChg chg="mod">
          <ac:chgData name="Pavel Skopal" userId="69c89bff-eb36-402e-af06-99216f10c2a5" providerId="ADAL" clId="{ACF3F6EC-D425-422D-BD53-E31985FE1CD5}" dt="2024-03-17T17:25:21.569" v="7553" actId="113"/>
          <ac:spMkLst>
            <pc:docMk/>
            <pc:sldMk cId="4220845048" sldId="1107"/>
            <ac:spMk id="2" creationId="{2EDB9E10-4758-6A5A-7F99-19DBBE8C01DC}"/>
          </ac:spMkLst>
        </pc:spChg>
        <pc:spChg chg="mod">
          <ac:chgData name="Pavel Skopal" userId="69c89bff-eb36-402e-af06-99216f10c2a5" providerId="ADAL" clId="{ACF3F6EC-D425-422D-BD53-E31985FE1CD5}" dt="2024-03-17T17:14:21.253" v="7547" actId="20578"/>
          <ac:spMkLst>
            <pc:docMk/>
            <pc:sldMk cId="4220845048" sldId="1107"/>
            <ac:spMk id="3" creationId="{3C49CC6C-8A53-8BDB-708B-F09DB209801B}"/>
          </ac:spMkLst>
        </pc:spChg>
      </pc:sldChg>
      <pc:sldChg chg="addSp modSp new mod setBg modNotesTx">
        <pc:chgData name="Pavel Skopal" userId="69c89bff-eb36-402e-af06-99216f10c2a5" providerId="ADAL" clId="{ACF3F6EC-D425-422D-BD53-E31985FE1CD5}" dt="2024-03-18T11:02:26.900" v="8197" actId="6549"/>
        <pc:sldMkLst>
          <pc:docMk/>
          <pc:sldMk cId="1926802945" sldId="1108"/>
        </pc:sldMkLst>
        <pc:spChg chg="mod">
          <ac:chgData name="Pavel Skopal" userId="69c89bff-eb36-402e-af06-99216f10c2a5" providerId="ADAL" clId="{ACF3F6EC-D425-422D-BD53-E31985FE1CD5}" dt="2024-03-17T17:25:34.216" v="7554" actId="113"/>
          <ac:spMkLst>
            <pc:docMk/>
            <pc:sldMk cId="1926802945" sldId="1108"/>
            <ac:spMk id="2" creationId="{58D43B88-72D8-A950-3A48-34F581B5DBAF}"/>
          </ac:spMkLst>
        </pc:spChg>
        <pc:spChg chg="mod">
          <ac:chgData name="Pavel Skopal" userId="69c89bff-eb36-402e-af06-99216f10c2a5" providerId="ADAL" clId="{ACF3F6EC-D425-422D-BD53-E31985FE1CD5}" dt="2024-03-18T11:02:10.456" v="8193" actId="27636"/>
          <ac:spMkLst>
            <pc:docMk/>
            <pc:sldMk cId="1926802945" sldId="1108"/>
            <ac:spMk id="3" creationId="{E89C14D7-F564-0D46-5FC0-A3E25CA238FD}"/>
          </ac:spMkLst>
        </pc:spChg>
        <pc:spChg chg="add">
          <ac:chgData name="Pavel Skopal" userId="69c89bff-eb36-402e-af06-99216f10c2a5" providerId="ADAL" clId="{ACF3F6EC-D425-422D-BD53-E31985FE1CD5}" dt="2024-03-16T10:48:08.612" v="3711" actId="26606"/>
          <ac:spMkLst>
            <pc:docMk/>
            <pc:sldMk cId="1926802945" sldId="1108"/>
            <ac:spMk id="10" creationId="{1660E788-AFA9-4A1B-9991-6AA74632A15B}"/>
          </ac:spMkLst>
        </pc:spChg>
        <pc:spChg chg="add">
          <ac:chgData name="Pavel Skopal" userId="69c89bff-eb36-402e-af06-99216f10c2a5" providerId="ADAL" clId="{ACF3F6EC-D425-422D-BD53-E31985FE1CD5}" dt="2024-03-16T10:48:08.612" v="3711" actId="26606"/>
          <ac:spMkLst>
            <pc:docMk/>
            <pc:sldMk cId="1926802945" sldId="1108"/>
            <ac:spMk id="12" creationId="{867D4867-5BA7-4462-B2F6-A23F4A622AA7}"/>
          </ac:spMkLst>
        </pc:spChg>
        <pc:picChg chg="add mod">
          <ac:chgData name="Pavel Skopal" userId="69c89bff-eb36-402e-af06-99216f10c2a5" providerId="ADAL" clId="{ACF3F6EC-D425-422D-BD53-E31985FE1CD5}" dt="2024-03-16T10:48:08.612" v="3711" actId="26606"/>
          <ac:picMkLst>
            <pc:docMk/>
            <pc:sldMk cId="1926802945" sldId="1108"/>
            <ac:picMk id="5" creationId="{823AD763-7648-7948-09DF-A20412405E9D}"/>
          </ac:picMkLst>
        </pc:picChg>
      </pc:sldChg>
      <pc:sldChg chg="modSp new mod">
        <pc:chgData name="Pavel Skopal" userId="69c89bff-eb36-402e-af06-99216f10c2a5" providerId="ADAL" clId="{ACF3F6EC-D425-422D-BD53-E31985FE1CD5}" dt="2024-03-18T11:03:35.771" v="8199" actId="113"/>
        <pc:sldMkLst>
          <pc:docMk/>
          <pc:sldMk cId="2859198921" sldId="1109"/>
        </pc:sldMkLst>
        <pc:spChg chg="mod">
          <ac:chgData name="Pavel Skopal" userId="69c89bff-eb36-402e-af06-99216f10c2a5" providerId="ADAL" clId="{ACF3F6EC-D425-422D-BD53-E31985FE1CD5}" dt="2024-03-17T17:32:49.696" v="7555" actId="20577"/>
          <ac:spMkLst>
            <pc:docMk/>
            <pc:sldMk cId="2859198921" sldId="1109"/>
            <ac:spMk id="2" creationId="{247CB883-29E3-5522-ECC5-42ED8E6203E5}"/>
          </ac:spMkLst>
        </pc:spChg>
        <pc:spChg chg="mod">
          <ac:chgData name="Pavel Skopal" userId="69c89bff-eb36-402e-af06-99216f10c2a5" providerId="ADAL" clId="{ACF3F6EC-D425-422D-BD53-E31985FE1CD5}" dt="2024-03-18T11:03:35.771" v="8199" actId="113"/>
          <ac:spMkLst>
            <pc:docMk/>
            <pc:sldMk cId="2859198921" sldId="1109"/>
            <ac:spMk id="3" creationId="{FE0EF403-0AE6-381A-244E-068B8E236DD3}"/>
          </ac:spMkLst>
        </pc:spChg>
      </pc:sldChg>
      <pc:sldChg chg="modSp new mod">
        <pc:chgData name="Pavel Skopal" userId="69c89bff-eb36-402e-af06-99216f10c2a5" providerId="ADAL" clId="{ACF3F6EC-D425-422D-BD53-E31985FE1CD5}" dt="2024-03-17T16:05:41.477" v="7272" actId="20577"/>
        <pc:sldMkLst>
          <pc:docMk/>
          <pc:sldMk cId="4136128863" sldId="1110"/>
        </pc:sldMkLst>
        <pc:spChg chg="mod">
          <ac:chgData name="Pavel Skopal" userId="69c89bff-eb36-402e-af06-99216f10c2a5" providerId="ADAL" clId="{ACF3F6EC-D425-422D-BD53-E31985FE1CD5}" dt="2024-03-16T12:12:13.789" v="3877"/>
          <ac:spMkLst>
            <pc:docMk/>
            <pc:sldMk cId="4136128863" sldId="1110"/>
            <ac:spMk id="2" creationId="{AAD7B706-F838-598B-958A-31B360481D86}"/>
          </ac:spMkLst>
        </pc:spChg>
        <pc:spChg chg="mod">
          <ac:chgData name="Pavel Skopal" userId="69c89bff-eb36-402e-af06-99216f10c2a5" providerId="ADAL" clId="{ACF3F6EC-D425-422D-BD53-E31985FE1CD5}" dt="2024-03-17T16:05:41.477" v="7272" actId="20577"/>
          <ac:spMkLst>
            <pc:docMk/>
            <pc:sldMk cId="4136128863" sldId="1110"/>
            <ac:spMk id="3" creationId="{B46A6648-9D58-8BF0-9004-092D121FB064}"/>
          </ac:spMkLst>
        </pc:spChg>
      </pc:sldChg>
      <pc:sldChg chg="modSp new del mod">
        <pc:chgData name="Pavel Skopal" userId="69c89bff-eb36-402e-af06-99216f10c2a5" providerId="ADAL" clId="{ACF3F6EC-D425-422D-BD53-E31985FE1CD5}" dt="2024-03-17T06:46:13.024" v="5447" actId="2696"/>
        <pc:sldMkLst>
          <pc:docMk/>
          <pc:sldMk cId="1014908808" sldId="1111"/>
        </pc:sldMkLst>
        <pc:spChg chg="mod">
          <ac:chgData name="Pavel Skopal" userId="69c89bff-eb36-402e-af06-99216f10c2a5" providerId="ADAL" clId="{ACF3F6EC-D425-422D-BD53-E31985FE1CD5}" dt="2024-03-16T12:21:49.316" v="3909" actId="13926"/>
          <ac:spMkLst>
            <pc:docMk/>
            <pc:sldMk cId="1014908808" sldId="1111"/>
            <ac:spMk id="2" creationId="{408753F8-2440-6B2D-E6C4-6E4C6D8DFF75}"/>
          </ac:spMkLst>
        </pc:spChg>
      </pc:sldChg>
      <pc:sldChg chg="modSp new mod">
        <pc:chgData name="Pavel Skopal" userId="69c89bff-eb36-402e-af06-99216f10c2a5" providerId="ADAL" clId="{ACF3F6EC-D425-422D-BD53-E31985FE1CD5}" dt="2024-03-18T11:05:12.746" v="8200" actId="113"/>
        <pc:sldMkLst>
          <pc:docMk/>
          <pc:sldMk cId="2802417205" sldId="1112"/>
        </pc:sldMkLst>
        <pc:spChg chg="mod">
          <ac:chgData name="Pavel Skopal" userId="69c89bff-eb36-402e-af06-99216f10c2a5" providerId="ADAL" clId="{ACF3F6EC-D425-422D-BD53-E31985FE1CD5}" dt="2024-03-16T12:24:44.904" v="3913" actId="20578"/>
          <ac:spMkLst>
            <pc:docMk/>
            <pc:sldMk cId="2802417205" sldId="1112"/>
            <ac:spMk id="2" creationId="{B9132944-1D8C-41EA-E1F4-2E1A864F0C9E}"/>
          </ac:spMkLst>
        </pc:spChg>
        <pc:spChg chg="mod">
          <ac:chgData name="Pavel Skopal" userId="69c89bff-eb36-402e-af06-99216f10c2a5" providerId="ADAL" clId="{ACF3F6EC-D425-422D-BD53-E31985FE1CD5}" dt="2024-03-18T11:05:12.746" v="8200" actId="113"/>
          <ac:spMkLst>
            <pc:docMk/>
            <pc:sldMk cId="2802417205" sldId="1112"/>
            <ac:spMk id="3" creationId="{F8CDE317-3915-BAA9-F85B-EBFBAD2F842E}"/>
          </ac:spMkLst>
        </pc:spChg>
      </pc:sldChg>
      <pc:sldChg chg="modSp new mod">
        <pc:chgData name="Pavel Skopal" userId="69c89bff-eb36-402e-af06-99216f10c2a5" providerId="ADAL" clId="{ACF3F6EC-D425-422D-BD53-E31985FE1CD5}" dt="2024-03-18T11:06:45.421" v="8202" actId="27636"/>
        <pc:sldMkLst>
          <pc:docMk/>
          <pc:sldMk cId="3936474140" sldId="1113"/>
        </pc:sldMkLst>
        <pc:spChg chg="mod">
          <ac:chgData name="Pavel Skopal" userId="69c89bff-eb36-402e-af06-99216f10c2a5" providerId="ADAL" clId="{ACF3F6EC-D425-422D-BD53-E31985FE1CD5}" dt="2024-03-17T17:41:24.346" v="7674" actId="20577"/>
          <ac:spMkLst>
            <pc:docMk/>
            <pc:sldMk cId="3936474140" sldId="1113"/>
            <ac:spMk id="2" creationId="{7BEF399A-7822-5B8D-4712-39DB1F566D8D}"/>
          </ac:spMkLst>
        </pc:spChg>
        <pc:spChg chg="mod">
          <ac:chgData name="Pavel Skopal" userId="69c89bff-eb36-402e-af06-99216f10c2a5" providerId="ADAL" clId="{ACF3F6EC-D425-422D-BD53-E31985FE1CD5}" dt="2024-03-18T11:06:45.421" v="8202" actId="27636"/>
          <ac:spMkLst>
            <pc:docMk/>
            <pc:sldMk cId="3936474140" sldId="1113"/>
            <ac:spMk id="3" creationId="{C056EC7F-62C5-93EF-FC01-3A74D39462E5}"/>
          </ac:spMkLst>
        </pc:spChg>
      </pc:sldChg>
      <pc:sldChg chg="modSp new mod ord">
        <pc:chgData name="Pavel Skopal" userId="69c89bff-eb36-402e-af06-99216f10c2a5" providerId="ADAL" clId="{ACF3F6EC-D425-422D-BD53-E31985FE1CD5}" dt="2024-03-18T12:36:17.142" v="8253" actId="20577"/>
        <pc:sldMkLst>
          <pc:docMk/>
          <pc:sldMk cId="2850704822" sldId="1114"/>
        </pc:sldMkLst>
        <pc:spChg chg="mod">
          <ac:chgData name="Pavel Skopal" userId="69c89bff-eb36-402e-af06-99216f10c2a5" providerId="ADAL" clId="{ACF3F6EC-D425-422D-BD53-E31985FE1CD5}" dt="2024-03-18T09:42:04.163" v="8048" actId="13926"/>
          <ac:spMkLst>
            <pc:docMk/>
            <pc:sldMk cId="2850704822" sldId="1114"/>
            <ac:spMk id="2" creationId="{1D07BD12-7E49-4835-1C48-105184F73B64}"/>
          </ac:spMkLst>
        </pc:spChg>
        <pc:spChg chg="mod">
          <ac:chgData name="Pavel Skopal" userId="69c89bff-eb36-402e-af06-99216f10c2a5" providerId="ADAL" clId="{ACF3F6EC-D425-422D-BD53-E31985FE1CD5}" dt="2024-03-18T12:36:17.142" v="8253" actId="20577"/>
          <ac:spMkLst>
            <pc:docMk/>
            <pc:sldMk cId="2850704822" sldId="1114"/>
            <ac:spMk id="3" creationId="{C2634496-9209-4375-7CEF-14B04DE18199}"/>
          </ac:spMkLst>
        </pc:spChg>
      </pc:sldChg>
      <pc:sldChg chg="modSp new mod">
        <pc:chgData name="Pavel Skopal" userId="69c89bff-eb36-402e-af06-99216f10c2a5" providerId="ADAL" clId="{ACF3F6EC-D425-422D-BD53-E31985FE1CD5}" dt="2024-03-18T09:22:29.927" v="7996" actId="20577"/>
        <pc:sldMkLst>
          <pc:docMk/>
          <pc:sldMk cId="1297446907" sldId="1115"/>
        </pc:sldMkLst>
        <pc:spChg chg="mod">
          <ac:chgData name="Pavel Skopal" userId="69c89bff-eb36-402e-af06-99216f10c2a5" providerId="ADAL" clId="{ACF3F6EC-D425-422D-BD53-E31985FE1CD5}" dt="2024-03-16T17:51:43.440" v="5156" actId="20577"/>
          <ac:spMkLst>
            <pc:docMk/>
            <pc:sldMk cId="1297446907" sldId="1115"/>
            <ac:spMk id="2" creationId="{D4EC0209-DF89-8F0E-4AC7-B6C8284A28FE}"/>
          </ac:spMkLst>
        </pc:spChg>
        <pc:spChg chg="mod">
          <ac:chgData name="Pavel Skopal" userId="69c89bff-eb36-402e-af06-99216f10c2a5" providerId="ADAL" clId="{ACF3F6EC-D425-422D-BD53-E31985FE1CD5}" dt="2024-03-18T09:22:29.927" v="7996" actId="20577"/>
          <ac:spMkLst>
            <pc:docMk/>
            <pc:sldMk cId="1297446907" sldId="1115"/>
            <ac:spMk id="3" creationId="{8AD3065E-067A-09F7-ED11-91F2F5ABB574}"/>
          </ac:spMkLst>
        </pc:spChg>
      </pc:sldChg>
      <pc:sldChg chg="modSp new mod modNotesTx">
        <pc:chgData name="Pavel Skopal" userId="69c89bff-eb36-402e-af06-99216f10c2a5" providerId="ADAL" clId="{ACF3F6EC-D425-422D-BD53-E31985FE1CD5}" dt="2024-03-17T21:10:53.864" v="7775"/>
        <pc:sldMkLst>
          <pc:docMk/>
          <pc:sldMk cId="3645749730" sldId="1116"/>
        </pc:sldMkLst>
        <pc:spChg chg="mod">
          <ac:chgData name="Pavel Skopal" userId="69c89bff-eb36-402e-af06-99216f10c2a5" providerId="ADAL" clId="{ACF3F6EC-D425-422D-BD53-E31985FE1CD5}" dt="2024-03-17T21:10:53.864" v="7775"/>
          <ac:spMkLst>
            <pc:docMk/>
            <pc:sldMk cId="3645749730" sldId="1116"/>
            <ac:spMk id="2" creationId="{576347A9-397A-CAFB-D483-47F88B43C43B}"/>
          </ac:spMkLst>
        </pc:spChg>
        <pc:spChg chg="mod">
          <ac:chgData name="Pavel Skopal" userId="69c89bff-eb36-402e-af06-99216f10c2a5" providerId="ADAL" clId="{ACF3F6EC-D425-422D-BD53-E31985FE1CD5}" dt="2024-03-17T21:10:23.766" v="7771" actId="27636"/>
          <ac:spMkLst>
            <pc:docMk/>
            <pc:sldMk cId="3645749730" sldId="1116"/>
            <ac:spMk id="3" creationId="{D0EA522B-DEC4-7A41-9778-4E06859CFA93}"/>
          </ac:spMkLst>
        </pc:spChg>
      </pc:sldChg>
      <pc:sldChg chg="modSp new mod">
        <pc:chgData name="Pavel Skopal" userId="69c89bff-eb36-402e-af06-99216f10c2a5" providerId="ADAL" clId="{ACF3F6EC-D425-422D-BD53-E31985FE1CD5}" dt="2024-03-18T10:14:49.333" v="8052" actId="20577"/>
        <pc:sldMkLst>
          <pc:docMk/>
          <pc:sldMk cId="1511355000" sldId="1117"/>
        </pc:sldMkLst>
        <pc:spChg chg="mod">
          <ac:chgData name="Pavel Skopal" userId="69c89bff-eb36-402e-af06-99216f10c2a5" providerId="ADAL" clId="{ACF3F6EC-D425-422D-BD53-E31985FE1CD5}" dt="2024-03-17T10:02:41.373" v="6492" actId="14100"/>
          <ac:spMkLst>
            <pc:docMk/>
            <pc:sldMk cId="1511355000" sldId="1117"/>
            <ac:spMk id="2" creationId="{1C01EBDB-7AE3-7776-CCDF-B13F8AED9CAA}"/>
          </ac:spMkLst>
        </pc:spChg>
        <pc:spChg chg="mod">
          <ac:chgData name="Pavel Skopal" userId="69c89bff-eb36-402e-af06-99216f10c2a5" providerId="ADAL" clId="{ACF3F6EC-D425-422D-BD53-E31985FE1CD5}" dt="2024-03-18T10:14:49.333" v="8052" actId="20577"/>
          <ac:spMkLst>
            <pc:docMk/>
            <pc:sldMk cId="1511355000" sldId="1117"/>
            <ac:spMk id="3" creationId="{4EB41F28-3DBF-EFE7-DDFA-CA0CC39E33CD}"/>
          </ac:spMkLst>
        </pc:spChg>
      </pc:sldChg>
      <pc:sldChg chg="modSp new del mod">
        <pc:chgData name="Pavel Skopal" userId="69c89bff-eb36-402e-af06-99216f10c2a5" providerId="ADAL" clId="{ACF3F6EC-D425-422D-BD53-E31985FE1CD5}" dt="2024-03-17T09:42:06.854" v="5875" actId="2696"/>
        <pc:sldMkLst>
          <pc:docMk/>
          <pc:sldMk cId="4268768365" sldId="1117"/>
        </pc:sldMkLst>
        <pc:spChg chg="mod">
          <ac:chgData name="Pavel Skopal" userId="69c89bff-eb36-402e-af06-99216f10c2a5" providerId="ADAL" clId="{ACF3F6EC-D425-422D-BD53-E31985FE1CD5}" dt="2024-03-17T09:41:43.203" v="5868" actId="20577"/>
          <ac:spMkLst>
            <pc:docMk/>
            <pc:sldMk cId="4268768365" sldId="1117"/>
            <ac:spMk id="3" creationId="{D906BDDB-D077-6AF7-4790-C85AA1549D13}"/>
          </ac:spMkLst>
        </pc:spChg>
      </pc:sldChg>
      <pc:sldChg chg="modSp new mod">
        <pc:chgData name="Pavel Skopal" userId="69c89bff-eb36-402e-af06-99216f10c2a5" providerId="ADAL" clId="{ACF3F6EC-D425-422D-BD53-E31985FE1CD5}" dt="2024-03-18T10:16:16.223" v="8054" actId="6549"/>
        <pc:sldMkLst>
          <pc:docMk/>
          <pc:sldMk cId="2138603462" sldId="1118"/>
        </pc:sldMkLst>
        <pc:spChg chg="mod">
          <ac:chgData name="Pavel Skopal" userId="69c89bff-eb36-402e-af06-99216f10c2a5" providerId="ADAL" clId="{ACF3F6EC-D425-422D-BD53-E31985FE1CD5}" dt="2024-03-17T10:03:52.043" v="6508" actId="20577"/>
          <ac:spMkLst>
            <pc:docMk/>
            <pc:sldMk cId="2138603462" sldId="1118"/>
            <ac:spMk id="2" creationId="{552D1BC2-680F-A252-2A68-3985085A9DE2}"/>
          </ac:spMkLst>
        </pc:spChg>
        <pc:spChg chg="mod">
          <ac:chgData name="Pavel Skopal" userId="69c89bff-eb36-402e-af06-99216f10c2a5" providerId="ADAL" clId="{ACF3F6EC-D425-422D-BD53-E31985FE1CD5}" dt="2024-03-18T10:16:16.223" v="8054" actId="6549"/>
          <ac:spMkLst>
            <pc:docMk/>
            <pc:sldMk cId="2138603462" sldId="1118"/>
            <ac:spMk id="3" creationId="{04A306CF-CB81-7CD6-7132-6EE86DF8394C}"/>
          </ac:spMkLst>
        </pc:spChg>
      </pc:sldChg>
      <pc:sldChg chg="modSp new mod">
        <pc:chgData name="Pavel Skopal" userId="69c89bff-eb36-402e-af06-99216f10c2a5" providerId="ADAL" clId="{ACF3F6EC-D425-422D-BD53-E31985FE1CD5}" dt="2024-03-18T10:23:21.828" v="8081" actId="20577"/>
        <pc:sldMkLst>
          <pc:docMk/>
          <pc:sldMk cId="270259756" sldId="1119"/>
        </pc:sldMkLst>
        <pc:spChg chg="mod">
          <ac:chgData name="Pavel Skopal" userId="69c89bff-eb36-402e-af06-99216f10c2a5" providerId="ADAL" clId="{ACF3F6EC-D425-422D-BD53-E31985FE1CD5}" dt="2024-03-17T10:03:30.094" v="6504" actId="14100"/>
          <ac:spMkLst>
            <pc:docMk/>
            <pc:sldMk cId="270259756" sldId="1119"/>
            <ac:spMk id="2" creationId="{44E61646-B5EC-D68E-F344-504F73F4DA29}"/>
          </ac:spMkLst>
        </pc:spChg>
        <pc:spChg chg="mod">
          <ac:chgData name="Pavel Skopal" userId="69c89bff-eb36-402e-af06-99216f10c2a5" providerId="ADAL" clId="{ACF3F6EC-D425-422D-BD53-E31985FE1CD5}" dt="2024-03-18T10:23:21.828" v="8081" actId="20577"/>
          <ac:spMkLst>
            <pc:docMk/>
            <pc:sldMk cId="270259756" sldId="1119"/>
            <ac:spMk id="3" creationId="{3A7FF1E5-8E90-DC41-127B-1C2694706DCD}"/>
          </ac:spMkLst>
        </pc:spChg>
      </pc:sldChg>
      <pc:sldChg chg="modSp new mod modNotesTx">
        <pc:chgData name="Pavel Skopal" userId="69c89bff-eb36-402e-af06-99216f10c2a5" providerId="ADAL" clId="{ACF3F6EC-D425-422D-BD53-E31985FE1CD5}" dt="2024-03-18T10:34:45.802" v="8088" actId="113"/>
        <pc:sldMkLst>
          <pc:docMk/>
          <pc:sldMk cId="2315162384" sldId="1120"/>
        </pc:sldMkLst>
        <pc:spChg chg="mod">
          <ac:chgData name="Pavel Skopal" userId="69c89bff-eb36-402e-af06-99216f10c2a5" providerId="ADAL" clId="{ACF3F6EC-D425-422D-BD53-E31985FE1CD5}" dt="2024-03-17T11:55:20.650" v="6858" actId="20577"/>
          <ac:spMkLst>
            <pc:docMk/>
            <pc:sldMk cId="2315162384" sldId="1120"/>
            <ac:spMk id="2" creationId="{8A9C9303-2D92-9FC9-156B-C57C1CEA7B77}"/>
          </ac:spMkLst>
        </pc:spChg>
        <pc:spChg chg="mod">
          <ac:chgData name="Pavel Skopal" userId="69c89bff-eb36-402e-af06-99216f10c2a5" providerId="ADAL" clId="{ACF3F6EC-D425-422D-BD53-E31985FE1CD5}" dt="2024-03-17T12:09:20.860" v="6917" actId="1076"/>
          <ac:spMkLst>
            <pc:docMk/>
            <pc:sldMk cId="2315162384" sldId="1120"/>
            <ac:spMk id="3" creationId="{E63444E3-EA4B-9E95-E706-54DB683C0499}"/>
          </ac:spMkLst>
        </pc:spChg>
      </pc:sldChg>
      <pc:sldChg chg="modSp new mod">
        <pc:chgData name="Pavel Skopal" userId="69c89bff-eb36-402e-af06-99216f10c2a5" providerId="ADAL" clId="{ACF3F6EC-D425-422D-BD53-E31985FE1CD5}" dt="2024-03-18T10:45:41.311" v="8180" actId="27636"/>
        <pc:sldMkLst>
          <pc:docMk/>
          <pc:sldMk cId="2675301640" sldId="1121"/>
        </pc:sldMkLst>
        <pc:spChg chg="mod">
          <ac:chgData name="Pavel Skopal" userId="69c89bff-eb36-402e-af06-99216f10c2a5" providerId="ADAL" clId="{ACF3F6EC-D425-422D-BD53-E31985FE1CD5}" dt="2024-03-17T12:11:57.215" v="6936" actId="20577"/>
          <ac:spMkLst>
            <pc:docMk/>
            <pc:sldMk cId="2675301640" sldId="1121"/>
            <ac:spMk id="2" creationId="{522FFD7A-2982-F9E9-F1F5-BD738BBE0E2F}"/>
          </ac:spMkLst>
        </pc:spChg>
        <pc:spChg chg="mod">
          <ac:chgData name="Pavel Skopal" userId="69c89bff-eb36-402e-af06-99216f10c2a5" providerId="ADAL" clId="{ACF3F6EC-D425-422D-BD53-E31985FE1CD5}" dt="2024-03-18T10:45:41.311" v="8180" actId="27636"/>
          <ac:spMkLst>
            <pc:docMk/>
            <pc:sldMk cId="2675301640" sldId="1121"/>
            <ac:spMk id="3" creationId="{19692655-2B6C-245D-5891-85913C812C09}"/>
          </ac:spMkLst>
        </pc:spChg>
      </pc:sldChg>
      <pc:sldChg chg="modSp new mod">
        <pc:chgData name="Pavel Skopal" userId="69c89bff-eb36-402e-af06-99216f10c2a5" providerId="ADAL" clId="{ACF3F6EC-D425-422D-BD53-E31985FE1CD5}" dt="2024-03-17T22:24:14.440" v="7867" actId="313"/>
        <pc:sldMkLst>
          <pc:docMk/>
          <pc:sldMk cId="3864852303" sldId="1122"/>
        </pc:sldMkLst>
        <pc:spChg chg="mod">
          <ac:chgData name="Pavel Skopal" userId="69c89bff-eb36-402e-af06-99216f10c2a5" providerId="ADAL" clId="{ACF3F6EC-D425-422D-BD53-E31985FE1CD5}" dt="2024-03-17T22:19:51.024" v="7813" actId="20577"/>
          <ac:spMkLst>
            <pc:docMk/>
            <pc:sldMk cId="3864852303" sldId="1122"/>
            <ac:spMk id="2" creationId="{A4267C5F-F34C-2406-8575-05271DC171BE}"/>
          </ac:spMkLst>
        </pc:spChg>
        <pc:spChg chg="mod">
          <ac:chgData name="Pavel Skopal" userId="69c89bff-eb36-402e-af06-99216f10c2a5" providerId="ADAL" clId="{ACF3F6EC-D425-422D-BD53-E31985FE1CD5}" dt="2024-03-17T22:24:14.440" v="7867" actId="313"/>
          <ac:spMkLst>
            <pc:docMk/>
            <pc:sldMk cId="3864852303" sldId="1122"/>
            <ac:spMk id="3" creationId="{679802A0-0309-644A-D83D-51E8320FFB84}"/>
          </ac:spMkLst>
        </pc:spChg>
      </pc:sldChg>
      <pc:sldChg chg="modSp new mod">
        <pc:chgData name="Pavel Skopal" userId="69c89bff-eb36-402e-af06-99216f10c2a5" providerId="ADAL" clId="{ACF3F6EC-D425-422D-BD53-E31985FE1CD5}" dt="2024-03-17T22:53:24.792" v="7978" actId="20577"/>
        <pc:sldMkLst>
          <pc:docMk/>
          <pc:sldMk cId="4246988134" sldId="1123"/>
        </pc:sldMkLst>
        <pc:spChg chg="mod">
          <ac:chgData name="Pavel Skopal" userId="69c89bff-eb36-402e-af06-99216f10c2a5" providerId="ADAL" clId="{ACF3F6EC-D425-422D-BD53-E31985FE1CD5}" dt="2024-03-17T22:53:24.792" v="7978" actId="20577"/>
          <ac:spMkLst>
            <pc:docMk/>
            <pc:sldMk cId="4246988134" sldId="1123"/>
            <ac:spMk id="3" creationId="{82817663-72F5-894A-B2B5-C054C7EE05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265AD-57A9-4926-8B44-DB9D83BD53C0}" type="datetimeFigureOut">
              <a:rPr lang="cs-CZ" smtClean="0"/>
              <a:t>06.05.2024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4828F-291C-4A00-934F-FF93C7D27935}" type="slidenum">
              <a:rPr lang="cs-CZ" smtClean="0"/>
              <a:t>‹#›</a:t>
            </a:fld>
            <a:endParaRPr lang="cs-CZ"/>
          </a:p>
        </p:txBody>
      </p:sp>
    </p:spTree>
    <p:extLst>
      <p:ext uri="{BB962C8B-B14F-4D97-AF65-F5344CB8AC3E}">
        <p14:creationId xmlns:p14="http://schemas.microsoft.com/office/powerpoint/2010/main" val="2712574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is.muni.cz/auth/th/jc9ug/Diplomova_prace.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4158 festivalů – Evropa </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a:t>
            </a:fld>
            <a:endParaRPr lang="cs-CZ"/>
          </a:p>
        </p:txBody>
      </p:sp>
    </p:spTree>
    <p:extLst>
      <p:ext uri="{BB962C8B-B14F-4D97-AF65-F5344CB8AC3E}">
        <p14:creationId xmlns:p14="http://schemas.microsoft.com/office/powerpoint/2010/main" val="363284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International Film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Chamber</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prosazovala přes italského ministra lidové kultury Dino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Alfieriho</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změny ve statutu festivalu v Benátkách (reakce mj. na úspěch francouzských filmů v r. 1937, mj. Velké iluze,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Renoir</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Důsledek změna statutu festivalu – filmy nevybírala výběrová komise, ale národní filmové komory. To naznačuje, že nový inter-nacionalismus nenechával prostor pro nadnárodní pojem kvality. Posílení role filmu jako národní komodity, oslabení statutu festivalu jako místa nezávislého hodnocení uměleckých hodnot.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i="1" dirty="0">
                <a:effectLst/>
                <a:latin typeface="Calibri" panose="020F0502020204030204" pitchFamily="34" charset="0"/>
                <a:ea typeface="Calibri" panose="020F0502020204030204" pitchFamily="34" charset="0"/>
                <a:cs typeface="Times New Roman" panose="02020603050405020304" pitchFamily="18" charset="0"/>
              </a:rPr>
              <a:t>Ceny pro nejlepší zahraniční film na festivalu v Benátkách: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i="1" dirty="0">
                <a:effectLst/>
                <a:latin typeface="Calibri" panose="020F0502020204030204" pitchFamily="34" charset="0"/>
                <a:ea typeface="Calibri" panose="020F0502020204030204" pitchFamily="34" charset="0"/>
                <a:cs typeface="Times New Roman" panose="02020603050405020304" pitchFamily="18" charset="0"/>
              </a:rPr>
              <a:t>německé filmy v letech 1938 – Leni </a:t>
            </a:r>
            <a:r>
              <a:rPr lang="cs-CZ" sz="1800" b="1" i="1" dirty="0" err="1">
                <a:effectLst/>
                <a:latin typeface="Calibri" panose="020F0502020204030204" pitchFamily="34" charset="0"/>
                <a:ea typeface="Calibri" panose="020F0502020204030204" pitchFamily="34" charset="0"/>
                <a:cs typeface="Times New Roman" panose="02020603050405020304" pitchFamily="18" charset="0"/>
              </a:rPr>
              <a:t>Riefenstahl</a:t>
            </a:r>
            <a:r>
              <a:rPr lang="cs-CZ" sz="1800" b="1" i="1" dirty="0">
                <a:effectLst/>
                <a:latin typeface="Calibri" panose="020F0502020204030204" pitchFamily="34" charset="0"/>
                <a:ea typeface="Calibri" panose="020F0502020204030204" pitchFamily="34" charset="0"/>
                <a:cs typeface="Times New Roman" panose="02020603050405020304" pitchFamily="18" charset="0"/>
              </a:rPr>
              <a:t>: Olympia, 1940 - Gustav </a:t>
            </a:r>
            <a:r>
              <a:rPr lang="cs-CZ" sz="1800" b="1" i="1" dirty="0" err="1">
                <a:effectLst/>
                <a:latin typeface="Calibri" panose="020F0502020204030204" pitchFamily="34" charset="0"/>
                <a:ea typeface="Calibri" panose="020F0502020204030204" pitchFamily="34" charset="0"/>
                <a:cs typeface="Times New Roman" panose="02020603050405020304" pitchFamily="18" charset="0"/>
              </a:rPr>
              <a:t>Ucicky</a:t>
            </a:r>
            <a:r>
              <a:rPr lang="cs-CZ" sz="1800" b="1" i="1" dirty="0">
                <a:effectLst/>
                <a:latin typeface="Calibri" panose="020F0502020204030204" pitchFamily="34" charset="0"/>
                <a:ea typeface="Calibri" panose="020F0502020204030204" pitchFamily="34" charset="0"/>
                <a:cs typeface="Times New Roman" panose="02020603050405020304" pitchFamily="18" charset="0"/>
              </a:rPr>
              <a:t> – Der </a:t>
            </a:r>
            <a:r>
              <a:rPr lang="cs-CZ" sz="1800" b="1" i="1" dirty="0" err="1">
                <a:effectLst/>
                <a:latin typeface="Calibri" panose="020F0502020204030204" pitchFamily="34" charset="0"/>
                <a:ea typeface="Calibri" panose="020F0502020204030204" pitchFamily="34" charset="0"/>
                <a:cs typeface="Times New Roman" panose="02020603050405020304" pitchFamily="18" charset="0"/>
              </a:rPr>
              <a:t>Postmeister</a:t>
            </a:r>
            <a:r>
              <a:rPr lang="cs-CZ" sz="1800" b="1" i="1" dirty="0">
                <a:effectLst/>
                <a:latin typeface="Calibri" panose="020F0502020204030204" pitchFamily="34" charset="0"/>
                <a:ea typeface="Calibri" panose="020F0502020204030204" pitchFamily="34" charset="0"/>
                <a:cs typeface="Times New Roman" panose="02020603050405020304" pitchFamily="18" charset="0"/>
              </a:rPr>
              <a:t>, 1941 - Hans </a:t>
            </a:r>
            <a:r>
              <a:rPr lang="cs-CZ" sz="1800" b="1" i="1" dirty="0" err="1">
                <a:effectLst/>
                <a:latin typeface="Calibri" panose="020F0502020204030204" pitchFamily="34" charset="0"/>
                <a:ea typeface="Calibri" panose="020F0502020204030204" pitchFamily="34" charset="0"/>
                <a:cs typeface="Times New Roman" panose="02020603050405020304" pitchFamily="18" charset="0"/>
              </a:rPr>
              <a:t>Steinhoff</a:t>
            </a:r>
            <a:r>
              <a:rPr lang="cs-CZ" sz="1800" b="1" i="1" dirty="0">
                <a:effectLst/>
                <a:latin typeface="Calibri" panose="020F0502020204030204" pitchFamily="34" charset="0"/>
                <a:ea typeface="Calibri" panose="020F0502020204030204" pitchFamily="34" charset="0"/>
                <a:cs typeface="Times New Roman" panose="02020603050405020304" pitchFamily="18" charset="0"/>
              </a:rPr>
              <a:t> – Ohm </a:t>
            </a:r>
            <a:r>
              <a:rPr lang="cs-CZ" sz="1800" b="1" i="1" dirty="0" err="1">
                <a:effectLst/>
                <a:latin typeface="Calibri" panose="020F0502020204030204" pitchFamily="34" charset="0"/>
                <a:ea typeface="Calibri" panose="020F0502020204030204" pitchFamily="34" charset="0"/>
                <a:cs typeface="Times New Roman" panose="02020603050405020304" pitchFamily="18" charset="0"/>
              </a:rPr>
              <a:t>Krüger</a:t>
            </a:r>
            <a:r>
              <a:rPr lang="cs-CZ" sz="1800" b="1" i="1" dirty="0">
                <a:effectLst/>
                <a:latin typeface="Calibri" panose="020F0502020204030204" pitchFamily="34" charset="0"/>
                <a:ea typeface="Calibri" panose="020F0502020204030204" pitchFamily="34" charset="0"/>
                <a:cs typeface="Times New Roman" panose="02020603050405020304" pitchFamily="18" charset="0"/>
              </a:rPr>
              <a:t>, 1942 – Der </a:t>
            </a:r>
            <a:r>
              <a:rPr lang="cs-CZ" sz="1800" b="1" i="1" dirty="0" err="1">
                <a:effectLst/>
                <a:latin typeface="Calibri" panose="020F0502020204030204" pitchFamily="34" charset="0"/>
                <a:ea typeface="Calibri" panose="020F0502020204030204" pitchFamily="34" charset="0"/>
                <a:cs typeface="Times New Roman" panose="02020603050405020304" pitchFamily="18" charset="0"/>
              </a:rPr>
              <a:t>grosse</a:t>
            </a:r>
            <a:r>
              <a:rPr lang="cs-CZ" sz="1800" b="1" i="1" dirty="0">
                <a:effectLst/>
                <a:latin typeface="Calibri" panose="020F0502020204030204" pitchFamily="34" charset="0"/>
                <a:ea typeface="Calibri" panose="020F0502020204030204" pitchFamily="34" charset="0"/>
                <a:cs typeface="Times New Roman" panose="02020603050405020304" pitchFamily="18" charset="0"/>
              </a:rPr>
              <a:t> König.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12</a:t>
            </a:fld>
            <a:endParaRPr lang="cs-CZ"/>
          </a:p>
        </p:txBody>
      </p:sp>
    </p:spTree>
    <p:extLst>
      <p:ext uri="{BB962C8B-B14F-4D97-AF65-F5344CB8AC3E}">
        <p14:creationId xmlns:p14="http://schemas.microsoft.com/office/powerpoint/2010/main" val="104253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800" b="0" i="0" u="none" strike="noStrike" baseline="0" dirty="0">
                <a:latin typeface="Bembo" panose="02020502050201020203" pitchFamily="18" charset="0"/>
              </a:rPr>
              <a:t>In „</a:t>
            </a:r>
            <a:r>
              <a:rPr lang="cs-CZ" sz="1800" b="0" i="0" u="none" strike="noStrike" baseline="0" dirty="0" err="1">
                <a:latin typeface="Bembo" panose="02020502050201020203" pitchFamily="18" charset="0"/>
              </a:rPr>
              <a:t>Festivals</a:t>
            </a:r>
            <a:r>
              <a:rPr lang="cs-CZ" sz="1800" b="0" i="0" u="none" strike="noStrike" baseline="0" dirty="0">
                <a:latin typeface="Bembo" panose="02020502050201020203" pitchFamily="18" charset="0"/>
              </a:rPr>
              <a:t> and </a:t>
            </a:r>
            <a:r>
              <a:rPr lang="cs-CZ" sz="1800" b="0" i="0" u="none" strike="noStrike" baseline="0" dirty="0" err="1">
                <a:latin typeface="Bembo" panose="02020502050201020203" pitchFamily="18" charset="0"/>
              </a:rPr>
              <a:t>the</a:t>
            </a:r>
            <a:r>
              <a:rPr lang="cs-CZ" sz="1800" b="0" i="0" u="none" strike="noStrike" baseline="0" dirty="0">
                <a:latin typeface="Bembo" panose="02020502050201020203" pitchFamily="18" charset="0"/>
              </a:rPr>
              <a:t> </a:t>
            </a:r>
            <a:r>
              <a:rPr lang="cs-CZ" sz="1800" b="0" i="0" u="none" strike="noStrike" baseline="0" dirty="0" err="1">
                <a:latin typeface="Bembo" panose="02020502050201020203" pitchFamily="18" charset="0"/>
              </a:rPr>
              <a:t>cultural</a:t>
            </a:r>
            <a:r>
              <a:rPr lang="cs-CZ" sz="1800" b="0" i="0" u="none" strike="noStrike" baseline="0" dirty="0">
                <a:latin typeface="Bembo" panose="02020502050201020203" pitchFamily="18" charset="0"/>
              </a:rPr>
              <a:t> public </a:t>
            </a:r>
            <a:r>
              <a:rPr lang="cs-CZ" sz="1800" b="0" i="0" u="none" strike="noStrike" baseline="0" dirty="0" err="1">
                <a:latin typeface="Bembo" panose="02020502050201020203" pitchFamily="18" charset="0"/>
              </a:rPr>
              <a:t>sphere</a:t>
            </a:r>
            <a:r>
              <a:rPr lang="cs-CZ" sz="1800" b="0" i="0" u="none" strike="noStrike" baseline="0" dirty="0">
                <a:latin typeface="Bembo" panose="02020502050201020203" pitchFamily="18" charset="0"/>
              </a:rPr>
              <a:t>“: </a:t>
            </a:r>
          </a:p>
          <a:p>
            <a:pPr algn="l"/>
            <a:r>
              <a:rPr lang="en-GB" sz="1800" b="0" i="0" u="none" strike="noStrike" baseline="0" dirty="0">
                <a:latin typeface="Bembo" panose="02020502050201020203" pitchFamily="18" charset="0"/>
              </a:rPr>
              <a:t>in September 1938, Hitler and Mussolini respectively</a:t>
            </a:r>
            <a:r>
              <a:rPr lang="cs-CZ" sz="1800" b="0" i="0" u="none" strike="noStrike" baseline="0" dirty="0">
                <a:latin typeface="Bembo" panose="02020502050201020203" pitchFamily="18" charset="0"/>
              </a:rPr>
              <a:t> </a:t>
            </a:r>
            <a:r>
              <a:rPr lang="en-GB" sz="1800" b="0" i="0" u="none" strike="noStrike" baseline="0" dirty="0">
                <a:latin typeface="Bembo" panose="02020502050201020203" pitchFamily="18" charset="0"/>
              </a:rPr>
              <a:t>overruled the jury’s decisions in favour of an Italian film produced under the</a:t>
            </a:r>
          </a:p>
          <a:p>
            <a:pPr algn="l"/>
            <a:r>
              <a:rPr lang="en-GB" sz="1800" b="0" i="0" u="none" strike="noStrike" baseline="0" dirty="0">
                <a:latin typeface="Bembo" panose="02020502050201020203" pitchFamily="18" charset="0"/>
              </a:rPr>
              <a:t>supervision of Mussolini’s son, and Leni Riefenstahl’s </a:t>
            </a:r>
            <a:r>
              <a:rPr lang="en-GB" sz="1800" b="0" i="1" u="none" strike="noStrike" baseline="0" dirty="0">
                <a:latin typeface="Bembo-Italic"/>
              </a:rPr>
              <a:t>Fest der </a:t>
            </a:r>
            <a:r>
              <a:rPr lang="en-GB" sz="1800" b="0" i="1" u="none" strike="noStrike" baseline="0" dirty="0" err="1">
                <a:latin typeface="Bembo-Italic"/>
              </a:rPr>
              <a:t>Völker</a:t>
            </a:r>
            <a:r>
              <a:rPr lang="cs-CZ" sz="1800" b="0" i="1" u="none" strike="noStrike" baseline="0" dirty="0">
                <a:latin typeface="Bembo-Italic"/>
              </a:rPr>
              <a:t>/</a:t>
            </a:r>
            <a:r>
              <a:rPr lang="cs-CZ" sz="1800" b="0" i="1" u="none" strike="noStrike" baseline="0" dirty="0" err="1">
                <a:latin typeface="Bembo-Italic"/>
              </a:rPr>
              <a:t>olympia</a:t>
            </a:r>
            <a:r>
              <a:rPr lang="en-GB" sz="1800" b="0" i="0" u="none" strike="noStrike" baseline="0" dirty="0">
                <a:latin typeface="Bembo" panose="02020502050201020203" pitchFamily="18" charset="0"/>
              </a:rPr>
              <a:t>, dealing</a:t>
            </a:r>
            <a:r>
              <a:rPr lang="cs-CZ" sz="1800" b="0" i="0" u="none" strike="noStrike" baseline="0" dirty="0">
                <a:latin typeface="Bembo" panose="02020502050201020203" pitchFamily="18" charset="0"/>
              </a:rPr>
              <a:t> </a:t>
            </a:r>
            <a:r>
              <a:rPr lang="en-GB" sz="1800" b="0" i="0" u="none" strike="noStrike" baseline="0" dirty="0">
                <a:latin typeface="Bembo" panose="02020502050201020203" pitchFamily="18" charset="0"/>
              </a:rPr>
              <a:t>with the 1936 Olympic Games in Berlin. These events deeply shocked American,</a:t>
            </a:r>
            <a:r>
              <a:rPr lang="cs-CZ" sz="1800" b="0" i="0" u="none" strike="noStrike" baseline="0" dirty="0">
                <a:latin typeface="Bembo" panose="02020502050201020203" pitchFamily="18" charset="0"/>
              </a:rPr>
              <a:t> </a:t>
            </a:r>
            <a:r>
              <a:rPr lang="en-GB" sz="1800" b="0" i="0" u="none" strike="noStrike" baseline="0" dirty="0">
                <a:latin typeface="Bembo" panose="02020502050201020203" pitchFamily="18" charset="0"/>
              </a:rPr>
              <a:t>British and French officials, and it was on the train journey back to Paris that</a:t>
            </a:r>
            <a:r>
              <a:rPr lang="cs-CZ" sz="1800" b="0" i="0" u="none" strike="noStrike" baseline="0" dirty="0">
                <a:latin typeface="Bembo" panose="02020502050201020203" pitchFamily="18" charset="0"/>
              </a:rPr>
              <a:t> </a:t>
            </a:r>
            <a:r>
              <a:rPr lang="en-GB" sz="1800" b="1" i="0" u="none" strike="noStrike" baseline="0" dirty="0">
                <a:latin typeface="Bembo" panose="02020502050201020203" pitchFamily="18" charset="0"/>
              </a:rPr>
              <a:t>the representative of the French government, Philippe Erlanger (1903–1987),</a:t>
            </a:r>
            <a:r>
              <a:rPr lang="cs-CZ" sz="1800" b="1" i="0" u="none" strike="noStrike" baseline="0" dirty="0">
                <a:latin typeface="Bembo" panose="02020502050201020203" pitchFamily="18" charset="0"/>
              </a:rPr>
              <a:t> </a:t>
            </a:r>
            <a:r>
              <a:rPr lang="en-GB" sz="1800" b="1" i="0" u="none" strike="noStrike" baseline="0" dirty="0">
                <a:latin typeface="Bembo" panose="02020502050201020203" pitchFamily="18" charset="0"/>
              </a:rPr>
              <a:t>started to think about creating an alternative festival </a:t>
            </a:r>
            <a:r>
              <a:rPr lang="en-GB" sz="1800" b="0" i="0" u="none" strike="noStrike" baseline="0" dirty="0">
                <a:latin typeface="Bembo" panose="02020502050201020203" pitchFamily="18" charset="0"/>
              </a:rPr>
              <a:t>(Erlanger 1974)</a:t>
            </a:r>
            <a:endParaRPr lang="cs-CZ" sz="1800" b="0" i="0" u="none" strike="noStrike" baseline="0" dirty="0">
              <a:latin typeface="Bembo" panose="02020502050201020203" pitchFamily="18" charset="0"/>
            </a:endParaRPr>
          </a:p>
          <a:p>
            <a:pPr algn="l"/>
            <a:r>
              <a:rPr lang="en-GB" sz="1800" b="0" i="0" u="none" strike="noStrike" baseline="0" dirty="0">
                <a:latin typeface="Bembo" panose="02020502050201020203" pitchFamily="18" charset="0"/>
              </a:rPr>
              <a:t>The American film industry was hugely overrepresented at the first Cannes</a:t>
            </a:r>
          </a:p>
          <a:p>
            <a:pPr algn="l"/>
            <a:r>
              <a:rPr lang="en-GB" sz="1800" b="0" i="0" u="none" strike="noStrike" baseline="0" dirty="0">
                <a:latin typeface="Bembo" panose="02020502050201020203" pitchFamily="18" charset="0"/>
              </a:rPr>
              <a:t>Film festival in 1939. Metro-Goldwyn-Mayer (MGM) rented a large transatlantic</a:t>
            </a:r>
          </a:p>
          <a:p>
            <a:pPr algn="l"/>
            <a:r>
              <a:rPr lang="en-GB" sz="1800" b="0" i="0" u="none" strike="noStrike" baseline="0" dirty="0">
                <a:latin typeface="Bembo" panose="02020502050201020203" pitchFamily="18" charset="0"/>
              </a:rPr>
              <a:t>liner to ship stars such as Tyrone Power, Gary Cooper, Douglas Fairbanks,</a:t>
            </a:r>
          </a:p>
          <a:p>
            <a:pPr algn="l"/>
            <a:r>
              <a:rPr lang="en-GB" sz="1800" b="0" i="0" u="none" strike="noStrike" baseline="0" dirty="0">
                <a:latin typeface="Bembo" panose="02020502050201020203" pitchFamily="18" charset="0"/>
              </a:rPr>
              <a:t>Jr, George Raft, Paul Muni, Norma Shearer and Mae West across the Atlantic.</a:t>
            </a:r>
          </a:p>
          <a:p>
            <a:pPr algn="l"/>
            <a:r>
              <a:rPr lang="en-GB" sz="1800" b="0" i="0" u="none" strike="noStrike" baseline="0" dirty="0">
                <a:latin typeface="Bembo" panose="02020502050201020203" pitchFamily="18" charset="0"/>
              </a:rPr>
              <a:t>Ten American productions were scheduled for screening, reflecting great</a:t>
            </a:r>
          </a:p>
          <a:p>
            <a:pPr algn="l"/>
            <a:r>
              <a:rPr lang="en-GB" sz="1800" b="0" i="0" u="none" strike="noStrike" baseline="0" dirty="0">
                <a:latin typeface="Bembo" panose="02020502050201020203" pitchFamily="18" charset="0"/>
              </a:rPr>
              <a:t>variety: fantasy represented by </a:t>
            </a:r>
            <a:r>
              <a:rPr lang="en-GB" sz="1800" b="0" i="1" u="none" strike="noStrike" baseline="0" dirty="0">
                <a:latin typeface="Bembo-Italic"/>
              </a:rPr>
              <a:t>The Wizard of Oz </a:t>
            </a:r>
            <a:r>
              <a:rPr lang="en-GB" sz="1800" b="0" i="0" u="none" strike="noStrike" baseline="0" dirty="0">
                <a:latin typeface="Bembo" panose="02020502050201020203" pitchFamily="18" charset="0"/>
              </a:rPr>
              <a:t>but also a western, dramas,</a:t>
            </a:r>
          </a:p>
          <a:p>
            <a:pPr algn="l"/>
            <a:r>
              <a:rPr lang="en-GB" sz="1800" b="0" i="0" u="none" strike="noStrike" baseline="0" dirty="0">
                <a:latin typeface="Bembo" panose="02020502050201020203" pitchFamily="18" charset="0"/>
              </a:rPr>
              <a:t>comedies and adventure and historical films. France had a selection of eleven</a:t>
            </a:r>
          </a:p>
          <a:p>
            <a:pPr algn="l"/>
            <a:r>
              <a:rPr lang="en-GB" sz="1800" b="0" i="0" u="none" strike="noStrike" baseline="0" dirty="0">
                <a:latin typeface="Bembo" panose="02020502050201020203" pitchFamily="18" charset="0"/>
              </a:rPr>
              <a:t>films, mostly from the poetic realism movement but also showing the wealth</a:t>
            </a:r>
          </a:p>
          <a:p>
            <a:pPr algn="l"/>
            <a:r>
              <a:rPr lang="en-GB" sz="1800" b="0" i="0" u="none" strike="noStrike" baseline="0" dirty="0">
                <a:latin typeface="Bembo" panose="02020502050201020203" pitchFamily="18" charset="0"/>
              </a:rPr>
              <a:t>of the country: </a:t>
            </a:r>
            <a:r>
              <a:rPr lang="cs-CZ" sz="1800" b="0" i="0" u="none" strike="noStrike" baseline="0" dirty="0">
                <a:latin typeface="Bembo" panose="02020502050201020203" pitchFamily="18" charset="0"/>
              </a:rPr>
              <a:t>… </a:t>
            </a:r>
            <a:r>
              <a:rPr lang="en-GB" sz="1800" b="0" i="0" u="none" strike="noStrike" baseline="0" dirty="0">
                <a:latin typeface="Bembo" panose="02020502050201020203" pitchFamily="18" charset="0"/>
              </a:rPr>
              <a:t>The Soviet Union was equally well represented</a:t>
            </a:r>
          </a:p>
          <a:p>
            <a:pPr algn="l"/>
            <a:r>
              <a:rPr lang="en-GB" sz="1800" b="0" i="0" u="none" strike="noStrike" baseline="0" dirty="0">
                <a:latin typeface="Bembo" panose="02020502050201020203" pitchFamily="18" charset="0"/>
              </a:rPr>
              <a:t>with eight films, mostly adulating the working class and Lenin but also introducing</a:t>
            </a:r>
          </a:p>
          <a:p>
            <a:pPr algn="l"/>
            <a:r>
              <a:rPr lang="en-GB" sz="1800" b="0" i="0" u="none" strike="noStrike" baseline="0" dirty="0">
                <a:latin typeface="Bembo" panose="02020502050201020203" pitchFamily="18" charset="0"/>
              </a:rPr>
              <a:t>new cinematographic techniques, since they included the only film</a:t>
            </a:r>
          </a:p>
          <a:p>
            <a:pPr algn="l"/>
            <a:r>
              <a:rPr lang="en-GB" sz="1800" b="0" i="0" u="none" strike="noStrike" baseline="0" dirty="0">
                <a:latin typeface="Bembo" panose="02020502050201020203" pitchFamily="18" charset="0"/>
              </a:rPr>
              <a:t>of the festival in colour. But most of these films could not be screened.</a:t>
            </a:r>
            <a:endParaRPr lang="cs-CZ" sz="1800" b="0" i="0" u="none" strike="noStrike" baseline="0" dirty="0">
              <a:latin typeface="Bembo" panose="02020502050201020203" pitchFamily="18" charset="0"/>
            </a:endParaRPr>
          </a:p>
          <a:p>
            <a:pPr algn="l"/>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13</a:t>
            </a:fld>
            <a:endParaRPr lang="cs-CZ"/>
          </a:p>
        </p:txBody>
      </p:sp>
    </p:spTree>
    <p:extLst>
      <p:ext uri="{BB962C8B-B14F-4D97-AF65-F5344CB8AC3E}">
        <p14:creationId xmlns:p14="http://schemas.microsoft.com/office/powerpoint/2010/main" val="1055945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Podobně rozdělování všem – v </a:t>
            </a:r>
            <a:r>
              <a:rPr lang="cs-CZ" dirty="0" err="1"/>
              <a:t>karlových</a:t>
            </a:r>
            <a:r>
              <a:rPr lang="cs-CZ" dirty="0"/>
              <a:t> varech, socialistická solidarita</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14</a:t>
            </a:fld>
            <a:endParaRPr lang="cs-CZ"/>
          </a:p>
        </p:txBody>
      </p:sp>
    </p:spTree>
    <p:extLst>
      <p:ext uri="{BB962C8B-B14F-4D97-AF65-F5344CB8AC3E}">
        <p14:creationId xmlns:p14="http://schemas.microsoft.com/office/powerpoint/2010/main" val="492989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Foto: Cannes, 1947</a:t>
            </a:r>
          </a:p>
          <a:p>
            <a:pPr algn="l"/>
            <a:r>
              <a:rPr lang="en-GB" sz="1800" b="0" i="0" u="none" strike="noStrike" baseline="0" dirty="0">
                <a:latin typeface="DanteMT-Regular"/>
              </a:rPr>
              <a:t>Locarno International Film Festival was actually the first international</a:t>
            </a:r>
          </a:p>
          <a:p>
            <a:pPr algn="l"/>
            <a:r>
              <a:rPr lang="en-GB" sz="1800" b="0" i="0" u="none" strike="noStrike" baseline="0" dirty="0">
                <a:latin typeface="DanteMT-Regular"/>
              </a:rPr>
              <a:t>film festival held after the end of the Second World War, slightly before</a:t>
            </a:r>
          </a:p>
          <a:p>
            <a:pPr algn="l"/>
            <a:r>
              <a:rPr lang="en-GB" sz="1800" b="0" i="0" u="none" strike="noStrike" baseline="0" dirty="0">
                <a:latin typeface="DanteMT-Regular"/>
              </a:rPr>
              <a:t>Cannes.</a:t>
            </a:r>
            <a:endParaRPr lang="cs-CZ" dirty="0"/>
          </a:p>
          <a:p>
            <a:pPr algn="l"/>
            <a:r>
              <a:rPr lang="en-GB" sz="1800" b="0" i="0" u="none" strike="noStrike" baseline="0" dirty="0">
                <a:latin typeface="Bembo" panose="02020502050201020203" pitchFamily="18" charset="0"/>
              </a:rPr>
              <a:t>Unlike the Berlin Film Festival, which is an open space attended by all strata</a:t>
            </a:r>
          </a:p>
          <a:p>
            <a:pPr algn="l"/>
            <a:r>
              <a:rPr lang="en-GB" sz="1800" b="0" i="0" u="none" strike="noStrike" baseline="0" dirty="0">
                <a:latin typeface="Bembo" panose="02020502050201020203" pitchFamily="18" charset="0"/>
              </a:rPr>
              <a:t>of the population, Cannes stands for something that is comparable with an</a:t>
            </a:r>
          </a:p>
          <a:p>
            <a:pPr algn="l"/>
            <a:r>
              <a:rPr lang="en-GB" sz="1800" b="0" i="0" u="none" strike="noStrike" baseline="0" dirty="0">
                <a:latin typeface="Bembo" panose="02020502050201020203" pitchFamily="18" charset="0"/>
              </a:rPr>
              <a:t>international conference of experts and government officials. Cannes is a closed</a:t>
            </a:r>
          </a:p>
          <a:p>
            <a:pPr algn="l"/>
            <a:r>
              <a:rPr lang="en-GB" sz="1800" b="0" i="0" u="none" strike="noStrike" baseline="0" dirty="0">
                <a:latin typeface="Bembo" panose="02020502050201020203" pitchFamily="18" charset="0"/>
              </a:rPr>
              <a:t>circle, which only highly select people have the right to join, at least for the</a:t>
            </a:r>
          </a:p>
          <a:p>
            <a:pPr algn="l"/>
            <a:r>
              <a:rPr lang="en-GB" sz="1800" b="0" i="0" u="none" strike="noStrike" baseline="0" dirty="0">
                <a:latin typeface="Bembo" panose="02020502050201020203" pitchFamily="18" charset="0"/>
              </a:rPr>
              <a:t>official selection. Cannes is ruled by strict dress codes and etiquette, and</a:t>
            </a:r>
          </a:p>
          <a:p>
            <a:pPr algn="l"/>
            <a:r>
              <a:rPr lang="en-GB" sz="1800" b="0" i="0" u="none" strike="noStrike" baseline="0" dirty="0">
                <a:latin typeface="Bembo" panose="02020502050201020203" pitchFamily="18" charset="0"/>
              </a:rPr>
              <a:t>Cannes’ paramount task is to assess films.</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15</a:t>
            </a:fld>
            <a:endParaRPr lang="cs-CZ"/>
          </a:p>
        </p:txBody>
      </p:sp>
    </p:spTree>
    <p:extLst>
      <p:ext uri="{BB962C8B-B14F-4D97-AF65-F5344CB8AC3E}">
        <p14:creationId xmlns:p14="http://schemas.microsoft.com/office/powerpoint/2010/main" val="327807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200" b="0" i="0" u="none" strike="noStrike" baseline="0" dirty="0">
                <a:latin typeface="AdvTT6489ba6c+f7"/>
              </a:rPr>
              <a:t>1951</a:t>
            </a:r>
            <a:r>
              <a:rPr lang="en-GB" sz="1200" b="0" i="0" u="none" strike="noStrike" baseline="0" dirty="0">
                <a:latin typeface="AdvTT6489ba6c+f7"/>
              </a:rPr>
              <a:t> </a:t>
            </a:r>
            <a:r>
              <a:rPr lang="en-GB" sz="1200" b="0" i="0" u="none" strike="noStrike" baseline="0" dirty="0">
                <a:latin typeface="AdvTT6489ba6c"/>
              </a:rPr>
              <a:t>that the boom</a:t>
            </a:r>
            <a:r>
              <a:rPr lang="cs-CZ" sz="1200" b="0" i="0" u="none" strike="noStrike" baseline="0" dirty="0">
                <a:latin typeface="AdvTT6489ba6c"/>
              </a:rPr>
              <a:t> </a:t>
            </a:r>
            <a:r>
              <a:rPr lang="en-GB" sz="1200" b="0" i="0" u="none" strike="noStrike" baseline="0" dirty="0">
                <a:latin typeface="AdvTT6489ba6c"/>
              </a:rPr>
              <a:t>in national and regional film festivals had to be channel</a:t>
            </a:r>
            <a:r>
              <a:rPr lang="cs-CZ" sz="1200" b="0" i="0" u="none" strike="noStrike" baseline="0" dirty="0">
                <a:latin typeface="AdvTT6489ba6c"/>
              </a:rPr>
              <a:t>l</a:t>
            </a:r>
            <a:r>
              <a:rPr lang="en-GB" sz="1200" b="0" i="0" u="none" strike="noStrike" baseline="0" dirty="0">
                <a:latin typeface="AdvTT6489ba6c"/>
              </a:rPr>
              <a:t>ed to prevent </a:t>
            </a:r>
            <a:r>
              <a:rPr lang="cs-CZ" sz="1200" b="0" i="0" u="none" strike="noStrike" baseline="0" dirty="0" err="1">
                <a:latin typeface="AdvTT6489ba6c"/>
              </a:rPr>
              <a:t>the</a:t>
            </a:r>
            <a:r>
              <a:rPr lang="cs-CZ" sz="1200" b="0" i="0" u="none" strike="noStrike" baseline="0" dirty="0">
                <a:latin typeface="AdvTT6489ba6c"/>
              </a:rPr>
              <a:t> </a:t>
            </a:r>
            <a:r>
              <a:rPr lang="en-GB" sz="1200" b="0" i="0" u="none" strike="noStrike" baseline="0" dirty="0">
                <a:latin typeface="AdvTT6489ba6c"/>
              </a:rPr>
              <a:t>festival</a:t>
            </a:r>
          </a:p>
          <a:p>
            <a:pPr algn="l"/>
            <a:r>
              <a:rPr lang="en-GB" sz="1200" b="0" i="0" u="none" strike="noStrike" baseline="0" dirty="0">
                <a:latin typeface="AdvTT6489ba6c"/>
              </a:rPr>
              <a:t>(award) inflation.</a:t>
            </a:r>
            <a:endParaRPr lang="cs-CZ" sz="1200" b="0" i="0" u="none" strike="noStrike" baseline="0" dirty="0">
              <a:latin typeface="AdvTT6489ba6c"/>
            </a:endParaRPr>
          </a:p>
          <a:p>
            <a:pPr algn="l"/>
            <a:r>
              <a:rPr lang="cs-CZ" sz="1800" b="0" i="0" u="none" strike="noStrike" baseline="0" dirty="0">
                <a:latin typeface="AdvTT6489ba6c"/>
              </a:rPr>
              <a:t>Cannes and </a:t>
            </a:r>
            <a:r>
              <a:rPr lang="cs-CZ" sz="1800" b="0" i="0" u="none" strike="noStrike" baseline="0" dirty="0" err="1">
                <a:latin typeface="AdvTT6489ba6c"/>
              </a:rPr>
              <a:t>Venice</a:t>
            </a:r>
            <a:r>
              <a:rPr lang="cs-CZ" sz="1800" b="0" i="0" u="none" strike="noStrike" baseline="0" dirty="0">
                <a:latin typeface="AdvTT6489ba6c"/>
              </a:rPr>
              <a:t>: b</a:t>
            </a:r>
            <a:r>
              <a:rPr lang="en-GB" sz="1800" b="0" i="0" u="none" strike="noStrike" baseline="0" dirty="0" err="1">
                <a:latin typeface="AdvTT6489ba6c"/>
              </a:rPr>
              <a:t>eing</a:t>
            </a:r>
            <a:r>
              <a:rPr lang="en-GB" sz="1800" b="0" i="0" u="none" strike="noStrike" baseline="0" dirty="0">
                <a:latin typeface="AdvTT6489ba6c"/>
              </a:rPr>
              <a:t> classified as a category </a:t>
            </a:r>
            <a:r>
              <a:rPr lang="en-GB" sz="1800" b="0" i="0" u="none" strike="noStrike" baseline="0" dirty="0">
                <a:latin typeface="AdvTT6489ba6c+20"/>
              </a:rPr>
              <a:t>“</a:t>
            </a:r>
            <a:r>
              <a:rPr lang="en-GB" sz="1800" b="0" i="0" u="none" strike="noStrike" baseline="0" dirty="0">
                <a:latin typeface="AdvTT6489ba6c"/>
              </a:rPr>
              <a:t>A</a:t>
            </a:r>
            <a:r>
              <a:rPr lang="en-GB" sz="1800" b="0" i="0" u="none" strike="noStrike" baseline="0" dirty="0">
                <a:latin typeface="AdvTT6489ba6c+20"/>
              </a:rPr>
              <a:t>” </a:t>
            </a:r>
            <a:r>
              <a:rPr lang="en-GB" sz="1800" b="0" i="0" u="none" strike="noStrike" baseline="0" dirty="0">
                <a:latin typeface="AdvTT6489ba6c"/>
              </a:rPr>
              <a:t>festival granted them the right to form an</a:t>
            </a:r>
          </a:p>
          <a:p>
            <a:pPr algn="l"/>
            <a:r>
              <a:rPr lang="en-GB" sz="1800" b="0" i="0" u="none" strike="noStrike" baseline="0" dirty="0">
                <a:latin typeface="AdvTT6489ba6c"/>
              </a:rPr>
              <a:t>international jury for their prestigious awards</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16</a:t>
            </a:fld>
            <a:endParaRPr lang="cs-CZ"/>
          </a:p>
        </p:txBody>
      </p:sp>
    </p:spTree>
    <p:extLst>
      <p:ext uri="{BB962C8B-B14F-4D97-AF65-F5344CB8AC3E}">
        <p14:creationId xmlns:p14="http://schemas.microsoft.com/office/powerpoint/2010/main" val="1443561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800" b="0" i="0" u="none" strike="noStrike" baseline="0" dirty="0" err="1">
                <a:latin typeface="DanteMT-Regular"/>
              </a:rPr>
              <a:t>Tallin</a:t>
            </a:r>
            <a:r>
              <a:rPr lang="cs-CZ" sz="1800" b="0" i="0" u="none" strike="noStrike" baseline="0" dirty="0">
                <a:latin typeface="DanteMT-Regular"/>
              </a:rPr>
              <a:t>- </a:t>
            </a:r>
            <a:r>
              <a:rPr lang="cs-CZ" sz="1800" b="0" i="0" u="none" strike="noStrike" baseline="0" dirty="0" err="1">
                <a:latin typeface="DanteMT-Regular"/>
              </a:rPr>
              <a:t>Estonia</a:t>
            </a:r>
            <a:endParaRPr lang="cs-CZ" sz="1800" b="0" i="0" u="none" strike="noStrike" baseline="0" dirty="0">
              <a:latin typeface="DanteMT-Regular"/>
            </a:endParaRPr>
          </a:p>
          <a:p>
            <a:pPr algn="l"/>
            <a:r>
              <a:rPr lang="en-GB" sz="1800" b="0" i="0" u="none" strike="noStrike" baseline="0" dirty="0">
                <a:latin typeface="DanteMT-Regular"/>
              </a:rPr>
              <a:t>The </a:t>
            </a:r>
            <a:r>
              <a:rPr lang="en-GB" sz="1800" b="0" i="0" u="none" strike="noStrike" baseline="0" dirty="0" err="1">
                <a:latin typeface="DanteMT-Regular"/>
              </a:rPr>
              <a:t>Fajr</a:t>
            </a:r>
            <a:r>
              <a:rPr lang="en-GB" sz="1800" b="0" i="0" u="none" strike="noStrike" baseline="0" dirty="0">
                <a:latin typeface="DanteMT-Regular"/>
              </a:rPr>
              <a:t> International Film Festival replaced</a:t>
            </a:r>
            <a:r>
              <a:rPr lang="cs-CZ" sz="1800" b="0" i="0" u="none" strike="noStrike" baseline="0" dirty="0">
                <a:latin typeface="DanteMT-Regular"/>
              </a:rPr>
              <a:t> </a:t>
            </a:r>
            <a:endParaRPr lang="en-GB" sz="1800" b="0" i="0" u="none" strike="noStrike" baseline="0" dirty="0">
              <a:latin typeface="DanteMT-Regular"/>
            </a:endParaRPr>
          </a:p>
          <a:p>
            <a:pPr algn="l"/>
            <a:r>
              <a:rPr lang="en-GB" sz="1800" b="0" i="0" u="none" strike="noStrike" baseline="0" dirty="0">
                <a:latin typeface="DanteMT-Regular"/>
              </a:rPr>
              <a:t>Tehran in </a:t>
            </a:r>
            <a:r>
              <a:rPr lang="en-GB" sz="1800" b="0" i="0" u="none" strike="noStrike" baseline="0" dirty="0">
                <a:latin typeface="DanteMT-RegularSC"/>
              </a:rPr>
              <a:t>1982</a:t>
            </a:r>
            <a:r>
              <a:rPr lang="cs-CZ" sz="1800" b="0" i="0" u="none" strike="noStrike" baseline="0" dirty="0">
                <a:latin typeface="DanteMT-RegularSC"/>
              </a:rPr>
              <a:t>(1983?)</a:t>
            </a:r>
            <a:r>
              <a:rPr lang="en-GB" sz="1800" b="0" i="0" u="none" strike="noStrike" baseline="0" dirty="0">
                <a:latin typeface="DanteMT-RegularSC"/>
              </a:rPr>
              <a:t> </a:t>
            </a:r>
            <a:r>
              <a:rPr lang="en-GB" sz="1800" b="0" i="0" u="none" strike="noStrike" baseline="0" dirty="0">
                <a:latin typeface="DanteMT-Regular"/>
              </a:rPr>
              <a:t>after the Iranian revolution of </a:t>
            </a:r>
            <a:r>
              <a:rPr lang="en-GB" sz="1800" b="0" i="0" u="none" strike="noStrike" baseline="0" dirty="0">
                <a:latin typeface="DanteMT-RegularSC"/>
              </a:rPr>
              <a:t>1979</a:t>
            </a:r>
            <a:r>
              <a:rPr lang="en-GB" sz="1800" b="0" i="0" u="none" strike="noStrike" baseline="0" dirty="0">
                <a:latin typeface="DanteMT-Regular"/>
              </a:rPr>
              <a:t>. To reinforce the idea of a new</a:t>
            </a:r>
          </a:p>
          <a:p>
            <a:pPr algn="l"/>
            <a:r>
              <a:rPr lang="en-GB" sz="1800" b="0" i="0" u="none" strike="noStrike" baseline="0" dirty="0">
                <a:latin typeface="DanteMT-Regular"/>
              </a:rPr>
              <a:t>Iran, the </a:t>
            </a:r>
            <a:r>
              <a:rPr lang="en-GB" sz="1800" b="0" i="0" u="none" strike="noStrike" baseline="0" dirty="0" err="1">
                <a:latin typeface="DanteMT-Regular"/>
              </a:rPr>
              <a:t>Fajr</a:t>
            </a:r>
            <a:r>
              <a:rPr lang="en-GB" sz="1800" b="0" i="0" u="none" strike="noStrike" baseline="0" dirty="0">
                <a:latin typeface="DanteMT-Regular"/>
              </a:rPr>
              <a:t> (“sunrise” in Persian) festival is held in late January to commemorate</a:t>
            </a:r>
          </a:p>
          <a:p>
            <a:pPr algn="l"/>
            <a:r>
              <a:rPr lang="en-GB" sz="1800" b="0" i="0" u="none" strike="noStrike" baseline="0" dirty="0">
                <a:latin typeface="DanteMT-Regular"/>
              </a:rPr>
              <a:t>the anniversary of the revolution. Given the religious government of Iran,</a:t>
            </a:r>
          </a:p>
          <a:p>
            <a:pPr algn="l"/>
            <a:r>
              <a:rPr lang="en-GB" sz="1800" b="0" i="0" u="none" strike="noStrike" baseline="0" dirty="0">
                <a:latin typeface="DanteMT-Regular"/>
              </a:rPr>
              <a:t>the </a:t>
            </a:r>
            <a:r>
              <a:rPr lang="en-GB" sz="1800" b="0" i="0" u="none" strike="noStrike" baseline="0" dirty="0" err="1">
                <a:latin typeface="DanteMT-Regular"/>
              </a:rPr>
              <a:t>Fajr</a:t>
            </a:r>
            <a:r>
              <a:rPr lang="en-GB" sz="1800" b="0" i="0" u="none" strike="noStrike" baseline="0" dirty="0">
                <a:latin typeface="DanteMT-Regular"/>
              </a:rPr>
              <a:t> festival follows a clear party line based in a particular Shia Muslim worldview</a:t>
            </a:r>
          </a:p>
          <a:p>
            <a:pPr algn="l"/>
            <a:r>
              <a:rPr lang="en-GB" sz="1800" b="0" i="0" u="none" strike="noStrike" baseline="0" dirty="0">
                <a:latin typeface="DanteMT-Regular"/>
              </a:rPr>
              <a:t>and practices; however, the festival has allowed Iranians to see international</a:t>
            </a:r>
          </a:p>
          <a:p>
            <a:pPr algn="l"/>
            <a:r>
              <a:rPr lang="en-GB" sz="1800" b="0" i="0" u="none" strike="noStrike" baseline="0" dirty="0">
                <a:latin typeface="DanteMT-Regular"/>
              </a:rPr>
              <a:t>cinema, including works by Andrei Tarkovsky, </a:t>
            </a:r>
            <a:r>
              <a:rPr lang="en-GB" sz="1800" b="0" i="0" u="none" strike="noStrike" baseline="0" dirty="0" err="1">
                <a:latin typeface="DanteMT-Regular"/>
              </a:rPr>
              <a:t>Yasujiro</a:t>
            </a:r>
            <a:r>
              <a:rPr lang="en-GB" sz="1800" b="0" i="0" u="none" strike="noStrike" baseline="0" dirty="0">
                <a:latin typeface="DanteMT-Regular"/>
              </a:rPr>
              <a:t> </a:t>
            </a:r>
            <a:r>
              <a:rPr lang="en-GB" sz="1800" b="0" i="0" u="none" strike="noStrike" baseline="0" dirty="0" err="1">
                <a:latin typeface="DanteMT-Regular"/>
              </a:rPr>
              <a:t>Ozu</a:t>
            </a:r>
            <a:r>
              <a:rPr lang="en-GB" sz="1800" b="0" i="0" u="none" strike="noStrike" baseline="0" dirty="0">
                <a:latin typeface="DanteMT-Regular"/>
              </a:rPr>
              <a:t>, and Theo</a:t>
            </a:r>
          </a:p>
          <a:p>
            <a:pPr algn="l"/>
            <a:r>
              <a:rPr lang="en-GB" sz="1800" b="0" i="0" u="none" strike="noStrike" baseline="0" dirty="0">
                <a:latin typeface="DanteMT-Regular"/>
              </a:rPr>
              <a:t>Angelopoulos.</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17</a:t>
            </a:fld>
            <a:endParaRPr lang="cs-CZ"/>
          </a:p>
        </p:txBody>
      </p:sp>
    </p:spTree>
    <p:extLst>
      <p:ext uri="{BB962C8B-B14F-4D97-AF65-F5344CB8AC3E}">
        <p14:creationId xmlns:p14="http://schemas.microsoft.com/office/powerpoint/2010/main" val="3192372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GB" sz="1800" b="0" i="0" u="none" strike="noStrike" baseline="0" dirty="0">
                <a:latin typeface="AdvTT6489ba6c"/>
              </a:rPr>
              <a:t>the representation was limited</a:t>
            </a:r>
            <a:r>
              <a:rPr lang="cs-CZ" sz="1800" b="0" i="0" u="none" strike="noStrike" baseline="0" dirty="0">
                <a:latin typeface="AdvTT6489ba6c"/>
              </a:rPr>
              <a:t> </a:t>
            </a:r>
            <a:r>
              <a:rPr lang="en-GB" sz="1800" b="0" i="0" u="none" strike="noStrike" baseline="0" dirty="0">
                <a:latin typeface="AdvTT6489ba6c"/>
              </a:rPr>
              <a:t>to </a:t>
            </a:r>
            <a:r>
              <a:rPr lang="en-GB" sz="1800" b="1" i="0" u="none" strike="noStrike" baseline="0" dirty="0">
                <a:latin typeface="AdvTT6489ba6c"/>
              </a:rPr>
              <a:t>one or two movies per invited </a:t>
            </a:r>
            <a:r>
              <a:rPr lang="en-GB" sz="1800" b="1" i="0" u="sng" strike="noStrike" baseline="0" dirty="0">
                <a:latin typeface="AdvTT6489ba6c"/>
              </a:rPr>
              <a:t>country</a:t>
            </a:r>
            <a:r>
              <a:rPr lang="en-GB" sz="1800" b="1" i="0" u="none" strike="noStrike" baseline="0" dirty="0">
                <a:latin typeface="AdvTT6489ba6c"/>
              </a:rPr>
              <a:t>. </a:t>
            </a:r>
            <a:r>
              <a:rPr lang="en-GB" sz="1800" b="0" i="0" u="none" strike="noStrike" baseline="0" dirty="0">
                <a:latin typeface="AdvTT6489ba6c"/>
              </a:rPr>
              <a:t>But there were two exceptions:</a:t>
            </a:r>
          </a:p>
          <a:p>
            <a:pPr algn="l"/>
            <a:r>
              <a:rPr lang="en-GB" sz="1800" b="0" i="0" u="none" strike="noStrike" baseline="0" dirty="0">
                <a:latin typeface="AdvTT6489ba6c"/>
              </a:rPr>
              <a:t>America and the UK, who could each submit three movies</a:t>
            </a:r>
            <a:endParaRPr lang="cs-CZ" sz="1800" b="0" i="0" u="none" strike="noStrike" baseline="0" dirty="0">
              <a:latin typeface="AdvTT6489ba6c"/>
            </a:endParaRPr>
          </a:p>
          <a:p>
            <a:pPr algn="l"/>
            <a:r>
              <a:rPr lang="en-GB" b="1" i="0" dirty="0">
                <a:solidFill>
                  <a:srgbClr val="202122"/>
                </a:solidFill>
                <a:effectLst/>
                <a:highlight>
                  <a:srgbClr val="FFFFFF"/>
                </a:highlight>
                <a:latin typeface="Arial" panose="020B0604020202020204" pitchFamily="34" charset="0"/>
              </a:rPr>
              <a:t>The </a:t>
            </a:r>
            <a:r>
              <a:rPr lang="cs-CZ" b="1" i="0" u="none" strike="noStrike" dirty="0">
                <a:solidFill>
                  <a:srgbClr val="3366CC"/>
                </a:solidFill>
                <a:effectLst/>
                <a:highlight>
                  <a:srgbClr val="FFFFFF"/>
                </a:highlight>
                <a:latin typeface="Arial" panose="020B0604020202020204" pitchFamily="34" charset="0"/>
              </a:rPr>
              <a:t>FIAPF </a:t>
            </a:r>
            <a:r>
              <a:rPr lang="en-GB" b="1" i="0" dirty="0">
                <a:solidFill>
                  <a:srgbClr val="202122"/>
                </a:solidFill>
                <a:effectLst/>
                <a:highlight>
                  <a:srgbClr val="FFFFFF"/>
                </a:highlight>
                <a:latin typeface="Arial" panose="020B0604020202020204" pitchFamily="34" charset="0"/>
              </a:rPr>
              <a:t>banned the awarding of jury prizes at the festival, so between 1952 and 1955, the winners of the Golden Bear were determined by the audience members. In 1956, FIAPF formally accredited the festival and since then the Golden Bear has been awarded by an international jury</a:t>
            </a:r>
            <a:endParaRPr lang="en-GB" b="1"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20</a:t>
            </a:fld>
            <a:endParaRPr lang="cs-CZ"/>
          </a:p>
        </p:txBody>
      </p:sp>
    </p:spTree>
    <p:extLst>
      <p:ext uri="{BB962C8B-B14F-4D97-AF65-F5344CB8AC3E}">
        <p14:creationId xmlns:p14="http://schemas.microsoft.com/office/powerpoint/2010/main" val="137569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de-DE" b="0" i="0" dirty="0">
                <a:solidFill>
                  <a:srgbClr val="666666"/>
                </a:solidFill>
                <a:effectLst/>
                <a:latin typeface="FiraSans"/>
              </a:rPr>
              <a:t>1957 wurde der neue eröffnete Zoo Palast zum neuen Zentrum des Festivals.</a:t>
            </a:r>
            <a:br>
              <a:rPr lang="de-DE" b="0" i="0" dirty="0">
                <a:solidFill>
                  <a:srgbClr val="666666"/>
                </a:solidFill>
                <a:effectLst/>
                <a:latin typeface="FiraSans"/>
              </a:rPr>
            </a:b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22</a:t>
            </a:fld>
            <a:endParaRPr lang="cs-CZ"/>
          </a:p>
        </p:txBody>
      </p:sp>
    </p:spTree>
    <p:extLst>
      <p:ext uri="{BB962C8B-B14F-4D97-AF65-F5344CB8AC3E}">
        <p14:creationId xmlns:p14="http://schemas.microsoft.com/office/powerpoint/2010/main" val="31156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GB" sz="1800" b="0" i="0" u="none" strike="noStrike" baseline="0" dirty="0">
                <a:latin typeface="AdvTT6489ba6c"/>
              </a:rPr>
              <a:t>Twenty-one cinemas along the</a:t>
            </a:r>
            <a:r>
              <a:rPr lang="cs-CZ" sz="1800" b="0" i="0" u="none" strike="noStrike" baseline="0" dirty="0">
                <a:latin typeface="AdvTT6489ba6c"/>
              </a:rPr>
              <a:t> </a:t>
            </a:r>
            <a:r>
              <a:rPr lang="en-GB" sz="1800" b="0" i="0" u="none" strike="noStrike" baseline="0" dirty="0">
                <a:latin typeface="AdvTT6489ba6c"/>
              </a:rPr>
              <a:t>border with the Soviet sector and East Germany, were selected as extra locations</a:t>
            </a:r>
          </a:p>
          <a:p>
            <a:pPr algn="l"/>
            <a:r>
              <a:rPr lang="en-GB" sz="1800" b="0" i="0" u="none" strike="noStrike" baseline="0" dirty="0">
                <a:latin typeface="AdvTT6489ba6c"/>
              </a:rPr>
              <a:t>for festival screenings. Prices were low and the border areas were covered with</a:t>
            </a:r>
            <a:r>
              <a:rPr lang="cs-CZ" sz="1800" b="0" i="0" u="none" strike="noStrike" baseline="0" dirty="0">
                <a:latin typeface="AdvTT6489ba6c"/>
              </a:rPr>
              <a:t> </a:t>
            </a:r>
            <a:r>
              <a:rPr lang="en-GB" sz="1800" b="0" i="0" u="none" strike="noStrike" baseline="0" dirty="0">
                <a:latin typeface="AdvTT6489ba6c"/>
              </a:rPr>
              <a:t>posters advertising the festival</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23</a:t>
            </a:fld>
            <a:endParaRPr lang="cs-CZ"/>
          </a:p>
        </p:txBody>
      </p:sp>
    </p:spTree>
    <p:extLst>
      <p:ext uri="{BB962C8B-B14F-4D97-AF65-F5344CB8AC3E}">
        <p14:creationId xmlns:p14="http://schemas.microsoft.com/office/powerpoint/2010/main" val="75529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GB" sz="1800" b="0" i="0" u="none" strike="noStrike" baseline="0" dirty="0">
                <a:latin typeface="AdvTT6489ba6c"/>
              </a:rPr>
              <a:t>After it was screened in Berlin, the press reacted positively to the film, admiring</a:t>
            </a:r>
          </a:p>
          <a:p>
            <a:pPr algn="l"/>
            <a:r>
              <a:rPr lang="en-GB" sz="1800" b="0" i="0" u="none" strike="noStrike" baseline="0" dirty="0">
                <a:latin typeface="AdvTT6489ba6c"/>
              </a:rPr>
              <a:t>its political provocation but remained divided on the issue of artistic</a:t>
            </a:r>
          </a:p>
          <a:p>
            <a:pPr algn="l"/>
            <a:r>
              <a:rPr lang="en-GB" sz="1800" b="0" i="0" u="none" strike="noStrike" baseline="0" dirty="0">
                <a:latin typeface="AdvTT6489ba6c"/>
              </a:rPr>
              <a:t>choices. The political content, however, proved problematic. The jury, headed</a:t>
            </a:r>
          </a:p>
          <a:p>
            <a:pPr algn="l"/>
            <a:r>
              <a:rPr lang="en-GB" sz="1800" b="0" i="0" u="none" strike="noStrike" baseline="0" dirty="0">
                <a:latin typeface="AdvTT6489ba6c"/>
              </a:rPr>
              <a:t>by American director George Stevens, voted (six votes to three) </a:t>
            </a:r>
            <a:r>
              <a:rPr lang="en-GB" sz="1800" b="0" i="0" u="none" strike="noStrike" baseline="0" dirty="0">
                <a:latin typeface="AdvTT6489ba6c+20"/>
              </a:rPr>
              <a:t>“</a:t>
            </a:r>
            <a:r>
              <a:rPr lang="en-GB" sz="1800" b="0" i="0" u="none" strike="noStrike" baseline="0" dirty="0">
                <a:latin typeface="AdvTT6489ba6c"/>
              </a:rPr>
              <a:t>to neutralize</a:t>
            </a:r>
          </a:p>
          <a:p>
            <a:pPr algn="l"/>
            <a:r>
              <a:rPr lang="en-GB" sz="1800" b="0" i="0" u="none" strike="noStrike" baseline="0" dirty="0">
                <a:latin typeface="AdvTT6489ba6c"/>
              </a:rPr>
              <a:t>the German competition entry by Michael Verhoeven as long as the selection</a:t>
            </a:r>
          </a:p>
          <a:p>
            <a:pPr algn="l"/>
            <a:r>
              <a:rPr lang="en-GB" sz="1800" b="0" i="0" u="none" strike="noStrike" baseline="0" dirty="0">
                <a:latin typeface="AdvTT6489ba6c"/>
              </a:rPr>
              <a:t>committee has not re-confirmed that the film adheres to the rules of international</a:t>
            </a:r>
          </a:p>
          <a:p>
            <a:pPr algn="l"/>
            <a:r>
              <a:rPr lang="en-GB" sz="1800" b="0" i="0" u="none" strike="noStrike" baseline="0" dirty="0">
                <a:latin typeface="AdvTT6489ba6c"/>
              </a:rPr>
              <a:t>festivals.</a:t>
            </a:r>
            <a:r>
              <a:rPr lang="en-GB" sz="1800" b="0" i="0" u="none" strike="noStrike" baseline="0" dirty="0">
                <a:latin typeface="AdvTT6489ba6c+20"/>
              </a:rPr>
              <a:t>”</a:t>
            </a:r>
            <a:r>
              <a:rPr lang="cs-CZ" sz="1800" b="0" i="0" u="none" strike="noStrike" baseline="0" dirty="0">
                <a:latin typeface="AdvTT6489ba6c+f7"/>
              </a:rPr>
              <a:t> </a:t>
            </a:r>
          </a:p>
          <a:p>
            <a:pPr algn="l"/>
            <a:r>
              <a:rPr lang="en-GB" sz="1800" b="1" i="0" u="none" strike="noStrike" baseline="0" dirty="0">
                <a:latin typeface="AdvTT6489ba6c"/>
              </a:rPr>
              <a:t>the jury obstructed artistic freedom with this</a:t>
            </a:r>
            <a:r>
              <a:rPr lang="cs-CZ" sz="1800" b="1" i="0" u="none" strike="noStrike" baseline="0" dirty="0">
                <a:latin typeface="AdvTT6489ba6c"/>
              </a:rPr>
              <a:t> </a:t>
            </a:r>
            <a:r>
              <a:rPr lang="en-GB" sz="1800" b="1" i="0" u="none" strike="noStrike" baseline="0" dirty="0">
                <a:latin typeface="AdvTT6489ba6c"/>
              </a:rPr>
              <a:t>act of censorship, it had also defended the festival</a:t>
            </a:r>
            <a:r>
              <a:rPr lang="en-GB" sz="1800" b="1" i="0" u="none" strike="noStrike" baseline="0" dirty="0">
                <a:latin typeface="AdvTT6489ba6c+20"/>
              </a:rPr>
              <a:t>’</a:t>
            </a:r>
            <a:r>
              <a:rPr lang="en-GB" sz="1800" b="1" i="0" u="none" strike="noStrike" baseline="0" dirty="0">
                <a:latin typeface="AdvTT6489ba6c"/>
              </a:rPr>
              <a:t>s original role as a geopolitical</a:t>
            </a:r>
          </a:p>
          <a:p>
            <a:pPr algn="l"/>
            <a:r>
              <a:rPr lang="en-GB" sz="1800" b="1" i="0" u="none" strike="noStrike" baseline="0" dirty="0">
                <a:latin typeface="AdvTT6489ba6c"/>
              </a:rPr>
              <a:t>instrument in the Cold War by concealing itself behind an FIAPF regulation</a:t>
            </a:r>
            <a:r>
              <a:rPr lang="cs-CZ" sz="1800" b="1" i="0" u="none" strike="noStrike" baseline="0" dirty="0">
                <a:latin typeface="AdvTT6489ba6c"/>
              </a:rPr>
              <a:t> </a:t>
            </a:r>
            <a:r>
              <a:rPr lang="en-GB" sz="1800" b="1" i="0" u="none" strike="noStrike" baseline="0" dirty="0">
                <a:latin typeface="AdvTT6489ba6c"/>
              </a:rPr>
              <a:t>passage that stated that international film festival entries should contribute to</a:t>
            </a:r>
            <a:r>
              <a:rPr lang="cs-CZ" sz="1800" b="1" i="0" u="none" strike="noStrike" baseline="0" dirty="0">
                <a:latin typeface="AdvTT6489ba6c"/>
              </a:rPr>
              <a:t> </a:t>
            </a:r>
            <a:r>
              <a:rPr lang="en-GB" sz="1800" b="1" i="0" u="none" strike="noStrike" baseline="0" dirty="0">
                <a:latin typeface="AdvTT6489ba6c"/>
              </a:rPr>
              <a:t>the rapprochement and friendship between nations. Moreover, Berlinale festival</a:t>
            </a:r>
            <a:r>
              <a:rPr lang="cs-CZ" sz="1800" b="1" i="0" u="none" strike="noStrike" baseline="0" dirty="0">
                <a:latin typeface="AdvTT6489ba6c"/>
              </a:rPr>
              <a:t> </a:t>
            </a:r>
            <a:r>
              <a:rPr lang="en-GB" sz="1800" b="1" i="0" u="none" strike="noStrike" baseline="0" dirty="0">
                <a:latin typeface="AdvTT6489ba6c"/>
              </a:rPr>
              <a:t>regulations prevented juries from interfering in the selection of festival entries.</a:t>
            </a:r>
            <a:r>
              <a:rPr lang="cs-CZ" sz="1800" b="1" i="0" u="none" strike="noStrike" baseline="0" dirty="0">
                <a:latin typeface="AdvTT6489ba6c"/>
              </a:rPr>
              <a:t> </a:t>
            </a:r>
            <a:endParaRPr lang="en-GB" b="1"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24</a:t>
            </a:fld>
            <a:endParaRPr lang="cs-CZ"/>
          </a:p>
        </p:txBody>
      </p:sp>
    </p:spTree>
    <p:extLst>
      <p:ext uri="{BB962C8B-B14F-4D97-AF65-F5344CB8AC3E}">
        <p14:creationId xmlns:p14="http://schemas.microsoft.com/office/powerpoint/2010/main" val="238367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GB" sz="1800" b="1" i="0" u="none" strike="noStrike" baseline="0" dirty="0">
                <a:latin typeface="AdvTT6489ba6c"/>
              </a:rPr>
              <a:t>The first festival was organized</a:t>
            </a:r>
            <a:r>
              <a:rPr lang="cs-CZ" sz="1800" b="1" i="0" u="none" strike="noStrike" baseline="0" dirty="0">
                <a:latin typeface="AdvTT6489ba6c"/>
              </a:rPr>
              <a:t> </a:t>
            </a:r>
            <a:r>
              <a:rPr lang="en-GB" sz="1800" b="1" i="0" u="none" strike="noStrike" baseline="0" dirty="0">
                <a:latin typeface="AdvTT6489ba6c"/>
              </a:rPr>
              <a:t>on New Year</a:t>
            </a:r>
            <a:r>
              <a:rPr lang="en-GB" sz="1800" b="1" i="0" u="none" strike="noStrike" baseline="0" dirty="0">
                <a:latin typeface="AdvTT6489ba6c+20"/>
              </a:rPr>
              <a:t>’</a:t>
            </a:r>
            <a:r>
              <a:rPr lang="en-GB" sz="1800" b="1" i="0" u="none" strike="noStrike" baseline="0" dirty="0">
                <a:latin typeface="AdvTT6489ba6c"/>
              </a:rPr>
              <a:t>s Day </a:t>
            </a:r>
            <a:r>
              <a:rPr lang="cs-CZ" sz="1800" b="1" i="0" u="none" strike="noStrike" baseline="0" dirty="0">
                <a:latin typeface="AdvTT6489ba6c+f7"/>
              </a:rPr>
              <a:t>1898</a:t>
            </a:r>
            <a:r>
              <a:rPr lang="en-GB" sz="1800" b="1" i="0" u="none" strike="noStrike" baseline="0" dirty="0">
                <a:latin typeface="AdvTT6489ba6c+f7"/>
              </a:rPr>
              <a:t> </a:t>
            </a:r>
            <a:r>
              <a:rPr lang="en-GB" sz="1800" b="1" i="0" u="none" strike="noStrike" baseline="0" dirty="0">
                <a:latin typeface="AdvTT6489ba6c"/>
              </a:rPr>
              <a:t>in Monaco</a:t>
            </a:r>
            <a:endParaRPr lang="cs-CZ" sz="1800" b="1" i="0" u="none" strike="noStrike" baseline="0" dirty="0">
              <a:latin typeface="AdvTT6489ba6c"/>
            </a:endParaRPr>
          </a:p>
          <a:p>
            <a:pPr algn="l"/>
            <a:r>
              <a:rPr lang="cs-CZ" sz="1800" b="0" i="0" u="none" strike="noStrike" baseline="0" dirty="0">
                <a:latin typeface="AdvTT6489ba6c"/>
              </a:rPr>
              <a:t>(! Ale první PRAVIDELNY až Benátky, 1932)</a:t>
            </a:r>
          </a:p>
          <a:p>
            <a:pPr algn="l"/>
            <a:r>
              <a:rPr lang="en-GB" sz="1800" b="0" i="0" u="none" strike="noStrike" baseline="0" dirty="0">
                <a:latin typeface="AdvTT6489ba6c"/>
              </a:rPr>
              <a:t>The first prize-winning festival was an Italian movie contest in </a:t>
            </a:r>
            <a:r>
              <a:rPr lang="cs-CZ" sz="1800" b="0" i="0" u="none" strike="noStrike" baseline="0" dirty="0">
                <a:latin typeface="AdvTT6489ba6c+f7"/>
              </a:rPr>
              <a:t>1907</a:t>
            </a:r>
            <a:r>
              <a:rPr lang="en-GB" sz="1800" b="0" i="0" u="none" strike="noStrike" baseline="0" dirty="0">
                <a:latin typeface="AdvTT6489ba6c"/>
              </a:rPr>
              <a:t> organized</a:t>
            </a:r>
            <a:r>
              <a:rPr lang="cs-CZ" sz="1800" b="0" i="0" u="none" strike="noStrike" baseline="0" dirty="0">
                <a:latin typeface="AdvTT6489ba6c"/>
              </a:rPr>
              <a:t> </a:t>
            </a:r>
            <a:r>
              <a:rPr lang="en-GB" sz="1800" b="0" i="0" u="none" strike="noStrike" baseline="0" dirty="0">
                <a:latin typeface="AdvTT6489ba6c"/>
              </a:rPr>
              <a:t>by the Lumière brothers</a:t>
            </a:r>
            <a:endParaRPr lang="cs-CZ" sz="1800" b="0" i="0" u="none" strike="noStrike" baseline="0" dirty="0">
              <a:latin typeface="AdvTT6489ba6c"/>
            </a:endParaRPr>
          </a:p>
          <a:p>
            <a:pPr algn="l"/>
            <a:endParaRPr lang="cs-CZ" sz="1800" b="0" i="0" u="none" strike="noStrike" baseline="0" dirty="0">
              <a:latin typeface="LibreCaslonText-Regular-Identity-H"/>
            </a:endParaRPr>
          </a:p>
          <a:p>
            <a:pPr algn="l"/>
            <a:r>
              <a:rPr lang="en-GB" sz="1800" b="0" i="0" u="none" strike="noStrike" baseline="0" dirty="0">
                <a:latin typeface="LibreCaslonText-Regular-Identity-H"/>
              </a:rPr>
              <a:t>The French-speaking cultural area seems to have had a pioneering role in adopting the festival concept from</a:t>
            </a:r>
          </a:p>
          <a:p>
            <a:pPr algn="l"/>
            <a:r>
              <a:rPr lang="en-GB" sz="1800" b="1" i="0" u="none" strike="noStrike" baseline="0" dirty="0">
                <a:latin typeface="LibreCaslonText-Regular-Identity-H"/>
              </a:rPr>
              <a:t>music to film</a:t>
            </a:r>
            <a:r>
              <a:rPr lang="en-GB" sz="1800" b="0" i="0" u="none" strike="noStrike" baseline="0" dirty="0">
                <a:latin typeface="LibreCaslonText-Regular-Identity-H"/>
              </a:rPr>
              <a:t>. There, a national film festival model emerged based on the gala music festival outlined above.</a:t>
            </a:r>
          </a:p>
          <a:p>
            <a:pPr algn="l"/>
            <a:r>
              <a:rPr lang="en-GB" sz="1800" b="0" i="0" u="none" strike="noStrike" baseline="0" dirty="0">
                <a:latin typeface="LibreCaslonText-Regular-Identity-H"/>
              </a:rPr>
              <a:t>A reference to such an event can be found as early as </a:t>
            </a:r>
            <a:r>
              <a:rPr lang="en-GB" sz="1800" b="1" i="0" u="none" strike="noStrike" baseline="0" dirty="0">
                <a:latin typeface="LibreCaslonText-Regular-Identity-H"/>
              </a:rPr>
              <a:t>1908</a:t>
            </a:r>
            <a:r>
              <a:rPr lang="en-GB" sz="1800" b="0" i="0" u="none" strike="noStrike" baseline="0" dirty="0">
                <a:latin typeface="LibreCaslonText-Regular-Identity-H"/>
              </a:rPr>
              <a:t> in the November issue of the French newspaper</a:t>
            </a:r>
          </a:p>
          <a:p>
            <a:pPr algn="l"/>
            <a:r>
              <a:rPr lang="en-GB" sz="1800" b="0" i="1" u="none" strike="noStrike" baseline="0" dirty="0">
                <a:latin typeface="LibreCaslonText-Italic-Identity-H"/>
              </a:rPr>
              <a:t>Le Figaro </a:t>
            </a:r>
            <a:r>
              <a:rPr lang="en-GB" sz="1800" b="0" i="0" u="none" strike="noStrike" baseline="0" dirty="0">
                <a:latin typeface="LibreCaslonText-Regular-Identity-H"/>
              </a:rPr>
              <a:t>(1908:5). On the same page as the advertisement heralding a week of sensational music festivals</a:t>
            </a:r>
          </a:p>
          <a:p>
            <a:pPr algn="l"/>
            <a:r>
              <a:rPr lang="en-GB" sz="1800" b="0" i="0" u="none" strike="noStrike" baseline="0" dirty="0">
                <a:latin typeface="LibreCaslonText-Regular-Identity-H"/>
              </a:rPr>
              <a:t>(see quotation above), the newspaper announced a “grand festival </a:t>
            </a:r>
            <a:r>
              <a:rPr lang="en-GB" sz="1800" b="0" i="0" u="none" strike="noStrike" baseline="0" dirty="0" err="1">
                <a:latin typeface="LibreCaslonText-Regular-Identity-H"/>
              </a:rPr>
              <a:t>cinématographique</a:t>
            </a:r>
            <a:r>
              <a:rPr lang="en-GB" sz="1800" b="0" i="0" u="none" strike="noStrike" baseline="0" dirty="0">
                <a:latin typeface="LibreCaslonText-Regular-Identity-H"/>
              </a:rPr>
              <a:t>” (great cinema festival)</a:t>
            </a:r>
          </a:p>
          <a:p>
            <a:pPr algn="l"/>
            <a:r>
              <a:rPr lang="en-GB" sz="1800" b="0" i="0" u="none" strike="noStrike" baseline="0" dirty="0">
                <a:latin typeface="LibreCaslonText-Regular-Identity-H"/>
              </a:rPr>
              <a:t>to take place at the elegant Parisian </a:t>
            </a:r>
            <a:r>
              <a:rPr lang="en-GB" sz="1800" b="0" i="1" u="none" strike="noStrike" baseline="0" dirty="0" err="1">
                <a:latin typeface="LibreCaslonText-Italic-Identity-H"/>
              </a:rPr>
              <a:t>Femina</a:t>
            </a:r>
            <a:r>
              <a:rPr lang="en-GB" sz="1800" b="0" i="1" u="none" strike="noStrike" baseline="0" dirty="0">
                <a:latin typeface="LibreCaslonText-Italic-Identity-H"/>
              </a:rPr>
              <a:t> </a:t>
            </a:r>
            <a:r>
              <a:rPr lang="en-GB" sz="1800" b="0" i="0" u="none" strike="noStrike" baseline="0" dirty="0">
                <a:latin typeface="LibreCaslonText-Regular-Identity-H"/>
              </a:rPr>
              <a:t>theatre on the Champs </a:t>
            </a:r>
            <a:r>
              <a:rPr lang="en-GB" sz="1800" b="0" i="0" u="none" strike="noStrike" baseline="0" dirty="0" err="1">
                <a:latin typeface="LibreCaslonText-Regular-Identity-H"/>
              </a:rPr>
              <a:t>Elysées</a:t>
            </a:r>
            <a:r>
              <a:rPr lang="en-GB" sz="1800" b="0" i="0" u="none" strike="noStrike" baseline="0" dirty="0">
                <a:latin typeface="LibreCaslonText-Regular-Identity-H"/>
              </a:rPr>
              <a:t> on November 14 and 15, 1908.</a:t>
            </a:r>
          </a:p>
          <a:p>
            <a:pPr algn="l"/>
            <a:r>
              <a:rPr lang="en-GB" sz="1800" b="0" i="0" u="none" strike="noStrike" baseline="0" dirty="0">
                <a:latin typeface="LibreCaslonText-Regular-Identity-H"/>
              </a:rPr>
              <a:t>The event was organized by count Henri de la </a:t>
            </a:r>
            <a:r>
              <a:rPr lang="en-GB" sz="1800" b="0" i="0" u="none" strike="noStrike" baseline="0" dirty="0" err="1">
                <a:latin typeface="LibreCaslonText-Regular-Identity-H"/>
              </a:rPr>
              <a:t>Vaulx</a:t>
            </a:r>
            <a:r>
              <a:rPr lang="en-GB" sz="1800" b="0" i="0" u="none" strike="noStrike" baseline="0" dirty="0">
                <a:latin typeface="LibreCaslonText-Regular-Identity-H"/>
              </a:rPr>
              <a:t>, a famous </a:t>
            </a:r>
            <a:r>
              <a:rPr lang="en-GB" sz="1800" b="1" i="0" u="none" strike="noStrike" baseline="0" dirty="0">
                <a:latin typeface="LibreCaslonText-Regular-Identity-H"/>
              </a:rPr>
              <a:t>French balloonist</a:t>
            </a:r>
            <a:r>
              <a:rPr lang="en-GB" sz="1800" b="0" i="0" u="none" strike="noStrike" baseline="0" dirty="0">
                <a:latin typeface="LibreCaslonText-Regular-Identity-H"/>
              </a:rPr>
              <a:t>, and consisted of </a:t>
            </a:r>
            <a:r>
              <a:rPr lang="en-GB" sz="1800" b="1" i="0" u="none" strike="noStrike" baseline="0" dirty="0">
                <a:latin typeface="LibreCaslonText-Regular-Identity-H"/>
              </a:rPr>
              <a:t>a series</a:t>
            </a:r>
          </a:p>
          <a:p>
            <a:pPr algn="l"/>
            <a:r>
              <a:rPr lang="en-GB" sz="1800" b="1" i="0" u="none" strike="noStrike" baseline="0" dirty="0">
                <a:latin typeface="LibreCaslonText-Regular-Identity-H"/>
              </a:rPr>
              <a:t>of aviation films with live commentary.</a:t>
            </a:r>
            <a:r>
              <a:rPr lang="en-GB" sz="1800" b="0" i="0" u="none" strike="noStrike" baseline="0" dirty="0">
                <a:latin typeface="LibreCaslonText-Regular-Identity-H"/>
              </a:rPr>
              <a:t> The ticket was sold for 3 francs. The event clearly mirrored the gala</a:t>
            </a:r>
          </a:p>
          <a:p>
            <a:pPr algn="l"/>
            <a:r>
              <a:rPr lang="en-GB" sz="1800" b="0" i="0" u="none" strike="noStrike" baseline="0" dirty="0">
                <a:latin typeface="LibreCaslonText-Regular-Identity-H"/>
              </a:rPr>
              <a:t>music festival, both in terms of the program (</a:t>
            </a:r>
            <a:r>
              <a:rPr lang="en-GB" sz="1800" b="1" i="0" u="none" strike="noStrike" baseline="0" dirty="0">
                <a:latin typeface="LibreCaslonText-Regular-Identity-H"/>
              </a:rPr>
              <a:t>a series of thematically related films rather than the usual mixed</a:t>
            </a:r>
          </a:p>
          <a:p>
            <a:pPr algn="l"/>
            <a:r>
              <a:rPr lang="en-GB" sz="1800" b="1" i="0" u="none" strike="noStrike" baseline="0" dirty="0">
                <a:latin typeface="LibreCaslonText-Regular-Identity-H"/>
              </a:rPr>
              <a:t>program shown in movie </a:t>
            </a:r>
            <a:r>
              <a:rPr lang="en-GB" sz="1800" b="1" i="0" u="none" strike="noStrike" baseline="0" dirty="0" err="1">
                <a:latin typeface="LibreCaslonText-Regular-Identity-H"/>
              </a:rPr>
              <a:t>theaters</a:t>
            </a:r>
            <a:r>
              <a:rPr lang="en-GB" sz="1800" b="0" i="0" u="none" strike="noStrike" baseline="0" dirty="0">
                <a:latin typeface="LibreCaslonText-Regular-Identity-H"/>
              </a:rPr>
              <a:t>) and the choice of the venue (the </a:t>
            </a:r>
            <a:r>
              <a:rPr lang="en-GB" sz="1800" b="0" i="1" u="none" strike="noStrike" baseline="0" dirty="0" err="1">
                <a:latin typeface="LibreCaslonText-Italic-Identity-H"/>
              </a:rPr>
              <a:t>Femina</a:t>
            </a:r>
            <a:r>
              <a:rPr lang="en-GB" sz="1800" b="0" i="1" u="none" strike="noStrike" baseline="0" dirty="0">
                <a:latin typeface="LibreCaslonText-Italic-Identity-H"/>
              </a:rPr>
              <a:t> </a:t>
            </a:r>
            <a:r>
              <a:rPr lang="en-GB" sz="1800" b="0" i="0" u="none" strike="noStrike" baseline="0" dirty="0">
                <a:latin typeface="LibreCaslonText-Regular-Identity-H"/>
              </a:rPr>
              <a:t>was a place of high culture, not a</a:t>
            </a:r>
          </a:p>
          <a:p>
            <a:pPr algn="l"/>
            <a:r>
              <a:rPr lang="en-GB" sz="1800" b="0" i="0" u="none" strike="noStrike" baseline="0" dirty="0">
                <a:latin typeface="LibreCaslonText-Regular-Identity-H"/>
              </a:rPr>
              <a:t>nickelodeon-type movie theatre).</a:t>
            </a:r>
            <a:endParaRPr lang="cs-CZ" sz="1800" b="0" i="0" u="none" strike="noStrike" baseline="0" dirty="0">
              <a:latin typeface="LibreCaslonText-Regular-Identity-H"/>
            </a:endParaRPr>
          </a:p>
          <a:p>
            <a:pPr algn="l"/>
            <a:endParaRPr lang="cs-CZ" sz="1800" b="0" i="0" u="none" strike="noStrike" baseline="0" dirty="0">
              <a:latin typeface="LibreCaslonText-Regular-Identity-H"/>
            </a:endParaRPr>
          </a:p>
          <a:p>
            <a:pPr algn="l"/>
            <a:r>
              <a:rPr lang="en-GB" sz="1200" b="1" i="0" u="none" strike="noStrike" baseline="0" dirty="0">
                <a:latin typeface="LibreCaslonText-Regular-Identity-H"/>
              </a:rPr>
              <a:t>Over time, the organization of festivals seems to have become a regular practice in some movie theatres, </a:t>
            </a:r>
            <a:r>
              <a:rPr lang="en-GB" sz="1200" b="0" i="0" u="none" strike="noStrike" baseline="0" dirty="0">
                <a:latin typeface="LibreCaslonText-Regular-Identity-H"/>
              </a:rPr>
              <a:t>both</a:t>
            </a:r>
          </a:p>
          <a:p>
            <a:pPr algn="l"/>
            <a:r>
              <a:rPr lang="en-GB" sz="1200" b="0" i="0" u="none" strike="noStrike" baseline="0" dirty="0">
                <a:latin typeface="LibreCaslonText-Regular-Identity-H"/>
              </a:rPr>
              <a:t>commercial and cultural. One commercial movie theatre that embraced the concept was the </a:t>
            </a:r>
            <a:r>
              <a:rPr lang="en-GB" sz="1200" b="0" i="1" u="none" strike="noStrike" baseline="0" dirty="0" err="1">
                <a:latin typeface="LibreCaslonText-Italic-Identity-H"/>
              </a:rPr>
              <a:t>Cinéma</a:t>
            </a:r>
            <a:r>
              <a:rPr lang="en-GB" sz="1200" b="0" i="1" u="none" strike="noStrike" baseline="0" dirty="0">
                <a:latin typeface="LibreCaslonText-Italic-Identity-H"/>
              </a:rPr>
              <a:t> Palace</a:t>
            </a:r>
          </a:p>
          <a:p>
            <a:pPr algn="l"/>
            <a:r>
              <a:rPr lang="en-GB" sz="1200" b="0" i="0" u="none" strike="noStrike" baseline="0" dirty="0">
                <a:latin typeface="LibreCaslonText-Regular-Identity-H"/>
              </a:rPr>
              <a:t>in </a:t>
            </a:r>
            <a:r>
              <a:rPr lang="en-GB" sz="1200" b="1" i="0" u="none" strike="noStrike" baseline="0" dirty="0">
                <a:latin typeface="LibreCaslonText-Regular-Identity-H"/>
              </a:rPr>
              <a:t>Lausanne, in the French-speaking part of Switzerland</a:t>
            </a:r>
            <a:r>
              <a:rPr lang="en-GB" sz="1200" b="0" i="0" u="none" strike="noStrike" baseline="0" dirty="0">
                <a:latin typeface="LibreCaslonText-Regular-Identity-H"/>
              </a:rPr>
              <a:t>. According to the local weekly film magazine </a:t>
            </a:r>
            <a:r>
              <a:rPr lang="en-GB" sz="1200" b="0" i="1" u="none" strike="noStrike" baseline="0" dirty="0" err="1">
                <a:latin typeface="LibreCaslonText-Italic-Identity-H"/>
              </a:rPr>
              <a:t>L’écran</a:t>
            </a:r>
            <a:endParaRPr lang="en-GB" sz="1200" b="0" i="1" u="none" strike="noStrike" baseline="0" dirty="0">
              <a:latin typeface="LibreCaslonText-Italic-Identity-H"/>
            </a:endParaRPr>
          </a:p>
          <a:p>
            <a:pPr algn="l"/>
            <a:r>
              <a:rPr lang="en-GB" sz="1200" b="0" i="1" u="none" strike="noStrike" baseline="0" dirty="0" err="1">
                <a:latin typeface="LibreCaslonText-Italic-Identity-H"/>
              </a:rPr>
              <a:t>illustré</a:t>
            </a:r>
            <a:r>
              <a:rPr lang="en-GB" sz="1200" b="0" i="1" u="none" strike="noStrike" baseline="0" dirty="0">
                <a:latin typeface="LibreCaslonText-Italic-Identity-H"/>
              </a:rPr>
              <a:t> </a:t>
            </a:r>
            <a:r>
              <a:rPr lang="en-GB" sz="1200" b="0" i="0" u="none" strike="noStrike" baseline="0" dirty="0">
                <a:latin typeface="LibreCaslonText-Regular-Identity-H"/>
              </a:rPr>
              <a:t>(1925c: 3), the </a:t>
            </a:r>
            <a:r>
              <a:rPr lang="en-GB" sz="1200" b="0" i="1" u="none" strike="noStrike" baseline="0" dirty="0">
                <a:latin typeface="LibreCaslonText-Italic-Identity-H"/>
              </a:rPr>
              <a:t>Palace </a:t>
            </a:r>
            <a:r>
              <a:rPr lang="en-GB" sz="1200" b="0" i="0" u="none" strike="noStrike" baseline="0" dirty="0">
                <a:latin typeface="LibreCaslonText-Regular-Identity-H"/>
              </a:rPr>
              <a:t>was “known for its comic festivals</a:t>
            </a:r>
            <a:r>
              <a:rPr lang="cs-CZ" sz="1200" b="0" i="0" u="none" strike="noStrike" baseline="0" dirty="0">
                <a:latin typeface="LibreCaslonText-Regular-Identity-H"/>
              </a:rPr>
              <a:t>“. </a:t>
            </a:r>
            <a:r>
              <a:rPr lang="en-GB" sz="1200" b="0" i="0" u="none" strike="noStrike" baseline="0" dirty="0">
                <a:latin typeface="LibreCaslonText-Regular-Identity-H"/>
              </a:rPr>
              <a:t>In December </a:t>
            </a:r>
            <a:r>
              <a:rPr lang="en-GB" sz="1200" b="1" i="0" u="none" strike="noStrike" baseline="0" dirty="0">
                <a:latin typeface="LibreCaslonText-Regular-Identity-H"/>
              </a:rPr>
              <a:t>1925,</a:t>
            </a:r>
          </a:p>
          <a:p>
            <a:pPr algn="l"/>
            <a:r>
              <a:rPr lang="en-GB" sz="1200" b="1" i="0" u="none" strike="noStrike" baseline="0" dirty="0">
                <a:latin typeface="LibreCaslonText-Regular-Identity-H"/>
              </a:rPr>
              <a:t>for example, it dedicated an event to the American comedian Harold Lloyd, “the best comic actor in the entire</a:t>
            </a:r>
          </a:p>
          <a:p>
            <a:pPr algn="l"/>
            <a:r>
              <a:rPr lang="en-GB" sz="1200" b="1" i="0" u="none" strike="noStrike" baseline="0" dirty="0">
                <a:latin typeface="LibreCaslonText-Regular-Identity-H"/>
              </a:rPr>
              <a:t>world</a:t>
            </a:r>
            <a:r>
              <a:rPr lang="en-GB" sz="1200" b="0" i="0" u="none" strike="noStrike" baseline="0" dirty="0">
                <a:latin typeface="LibreCaslonText-Regular-Identity-H"/>
              </a:rPr>
              <a:t>” (</a:t>
            </a:r>
            <a:r>
              <a:rPr lang="en-GB" sz="1200" b="0" i="0" u="none" strike="noStrike" baseline="0" dirty="0" err="1">
                <a:latin typeface="LibreCaslonText-Regular-Identity-H"/>
              </a:rPr>
              <a:t>L’écran</a:t>
            </a:r>
            <a:r>
              <a:rPr lang="en-GB" sz="1200" b="0" i="0" u="none" strike="noStrike" baseline="0" dirty="0">
                <a:latin typeface="LibreCaslonText-Regular-Identity-H"/>
              </a:rPr>
              <a:t> </a:t>
            </a:r>
            <a:r>
              <a:rPr lang="en-GB" sz="1200" b="0" i="0" u="none" strike="noStrike" baseline="0" dirty="0" err="1">
                <a:latin typeface="LibreCaslonText-Regular-Identity-H"/>
              </a:rPr>
              <a:t>illustré</a:t>
            </a:r>
            <a:r>
              <a:rPr lang="en-GB" sz="1200" b="0" i="0" u="none" strike="noStrike" baseline="0" dirty="0">
                <a:latin typeface="LibreCaslonText-Regular-Identity-H"/>
              </a:rPr>
              <a:t> 1925a: 4), screening three of his films twice each day for one</a:t>
            </a:r>
            <a:r>
              <a:rPr lang="cs-CZ" sz="1200" b="0" i="0" u="none" strike="noStrike" baseline="0" dirty="0">
                <a:latin typeface="LibreCaslonText-Regular-Identity-H"/>
              </a:rPr>
              <a:t> </a:t>
            </a:r>
            <a:r>
              <a:rPr lang="en-GB" sz="1200" b="0" i="0" u="none" strike="noStrike" baseline="0" dirty="0">
                <a:latin typeface="LibreCaslonText-Regular-Identity-H"/>
              </a:rPr>
              <a:t>week (December 11-17).</a:t>
            </a:r>
            <a:endParaRPr lang="cs-CZ" sz="1200" b="0" i="0" u="none" strike="noStrike" baseline="0" dirty="0">
              <a:latin typeface="LibreCaslonText-Regular-Identity-H"/>
            </a:endParaRPr>
          </a:p>
          <a:p>
            <a:pPr algn="l"/>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4</a:t>
            </a:fld>
            <a:endParaRPr lang="cs-CZ"/>
          </a:p>
        </p:txBody>
      </p:sp>
    </p:spTree>
    <p:extLst>
      <p:ext uri="{BB962C8B-B14F-4D97-AF65-F5344CB8AC3E}">
        <p14:creationId xmlns:p14="http://schemas.microsoft.com/office/powerpoint/2010/main" val="27520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AdvTT6489ba6c"/>
              </a:rPr>
              <a:t>competitions were no longer dependent on the submissions of national film</a:t>
            </a:r>
            <a:r>
              <a:rPr lang="cs-CZ" sz="1200" b="0" i="0" u="none" strike="noStrike" baseline="0" dirty="0">
                <a:latin typeface="AdvTT6489ba6c"/>
              </a:rPr>
              <a:t> </a:t>
            </a:r>
            <a:r>
              <a:rPr lang="en-GB" sz="1200" b="0" i="0" u="none" strike="noStrike" baseline="0" dirty="0">
                <a:latin typeface="AdvTT6489ba6c"/>
              </a:rPr>
              <a:t>bodies</a:t>
            </a:r>
            <a:endParaRPr lang="cs-CZ" sz="1200" b="0" i="0" u="none" strike="noStrike" baseline="0" dirty="0">
              <a:latin typeface="AdvTT6489ba6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000528"/>
                </a:solidFill>
                <a:effectLst/>
                <a:highlight>
                  <a:srgbClr val="FBFBFD"/>
                </a:highlight>
                <a:latin typeface="Source Sans Pro" panose="020B0503030403020204" pitchFamily="34" charset="0"/>
              </a:rPr>
              <a:t>Tehdejší</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události</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zpracoval</a:t>
            </a:r>
            <a:r>
              <a:rPr lang="en-GB" b="0" i="0" dirty="0">
                <a:solidFill>
                  <a:srgbClr val="000528"/>
                </a:solidFill>
                <a:effectLst/>
                <a:highlight>
                  <a:srgbClr val="FBFBFD"/>
                </a:highlight>
                <a:latin typeface="Source Sans Pro" panose="020B0503030403020204" pitchFamily="34" charset="0"/>
              </a:rPr>
              <a:t> Jan </a:t>
            </a:r>
            <a:r>
              <a:rPr lang="en-GB" b="0" i="0" dirty="0" err="1">
                <a:solidFill>
                  <a:srgbClr val="000528"/>
                </a:solidFill>
                <a:effectLst/>
                <a:highlight>
                  <a:srgbClr val="FBFBFD"/>
                </a:highlight>
                <a:latin typeface="Source Sans Pro" panose="020B0503030403020204" pitchFamily="34" charset="0"/>
              </a:rPr>
              <a:t>Němec</a:t>
            </a:r>
            <a:r>
              <a:rPr lang="en-GB" b="0" i="0" dirty="0">
                <a:solidFill>
                  <a:srgbClr val="000528"/>
                </a:solidFill>
                <a:effectLst/>
                <a:highlight>
                  <a:srgbClr val="FBFBFD"/>
                </a:highlight>
                <a:latin typeface="Source Sans Pro" panose="020B0503030403020204" pitchFamily="34" charset="0"/>
              </a:rPr>
              <a:t> v </a:t>
            </a:r>
            <a:r>
              <a:rPr lang="en-GB" b="0" i="0" dirty="0" err="1">
                <a:solidFill>
                  <a:srgbClr val="000528"/>
                </a:solidFill>
                <a:effectLst/>
                <a:highlight>
                  <a:srgbClr val="FBFBFD"/>
                </a:highlight>
                <a:latin typeface="Source Sans Pro" panose="020B0503030403020204" pitchFamily="34" charset="0"/>
              </a:rPr>
              <a:t>povídce</a:t>
            </a:r>
            <a:r>
              <a:rPr lang="en-GB" b="0" i="0" dirty="0">
                <a:solidFill>
                  <a:srgbClr val="000528"/>
                </a:solidFill>
                <a:effectLst/>
                <a:highlight>
                  <a:srgbClr val="FBFBFD"/>
                </a:highlight>
                <a:latin typeface="Source Sans Pro" panose="020B0503030403020204" pitchFamily="34" charset="0"/>
              </a:rPr>
              <a:t> </a:t>
            </a:r>
            <a:r>
              <a:rPr lang="en-GB" b="0" i="1" dirty="0" err="1">
                <a:solidFill>
                  <a:srgbClr val="000528"/>
                </a:solidFill>
                <a:effectLst/>
                <a:highlight>
                  <a:srgbClr val="FBFBFD"/>
                </a:highlight>
                <a:latin typeface="Source Sans Pro" panose="020B0503030403020204" pitchFamily="34" charset="0"/>
              </a:rPr>
              <a:t>Italská</a:t>
            </a:r>
            <a:r>
              <a:rPr lang="en-GB" b="0" i="1" dirty="0">
                <a:solidFill>
                  <a:srgbClr val="000528"/>
                </a:solidFill>
                <a:effectLst/>
                <a:highlight>
                  <a:srgbClr val="FBFBFD"/>
                </a:highlight>
                <a:latin typeface="Source Sans Pro" panose="020B0503030403020204" pitchFamily="34" charset="0"/>
              </a:rPr>
              <a:t> </a:t>
            </a:r>
            <a:r>
              <a:rPr lang="en-GB" b="0" i="1" dirty="0" err="1">
                <a:solidFill>
                  <a:srgbClr val="000528"/>
                </a:solidFill>
                <a:effectLst/>
                <a:highlight>
                  <a:srgbClr val="FBFBFD"/>
                </a:highlight>
                <a:latin typeface="Source Sans Pro" panose="020B0503030403020204" pitchFamily="34" charset="0"/>
              </a:rPr>
              <a:t>spojka</a:t>
            </a:r>
            <a:r>
              <a:rPr lang="en-GB" b="0" i="0" dirty="0">
                <a:solidFill>
                  <a:srgbClr val="000528"/>
                </a:solidFill>
                <a:effectLst/>
                <a:highlight>
                  <a:srgbClr val="FBFBFD"/>
                </a:highlight>
                <a:latin typeface="Source Sans Pro" panose="020B0503030403020204" pitchFamily="34" charset="0"/>
              </a:rPr>
              <a:t>, je </a:t>
            </a:r>
            <a:r>
              <a:rPr lang="en-GB" b="0" i="0" dirty="0" err="1">
                <a:solidFill>
                  <a:srgbClr val="000528"/>
                </a:solidFill>
                <a:effectLst/>
                <a:highlight>
                  <a:srgbClr val="FBFBFD"/>
                </a:highlight>
                <a:latin typeface="Source Sans Pro" panose="020B0503030403020204" pitchFamily="34" charset="0"/>
              </a:rPr>
              <a:t>součástí</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Němcovy</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vzpomínkové</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knihy</a:t>
            </a:r>
            <a:r>
              <a:rPr lang="en-GB" b="0" i="1" dirty="0">
                <a:solidFill>
                  <a:srgbClr val="000528"/>
                </a:solidFill>
                <a:effectLst/>
                <a:highlight>
                  <a:srgbClr val="FBFBFD"/>
                </a:highlight>
                <a:latin typeface="Source Sans Pro" panose="020B0503030403020204" pitchFamily="34" charset="0"/>
              </a:rPr>
              <a:t> </a:t>
            </a:r>
            <a:r>
              <a:rPr lang="en-GB" b="0" i="1" dirty="0" err="1">
                <a:solidFill>
                  <a:srgbClr val="000528"/>
                </a:solidFill>
                <a:effectLst/>
                <a:highlight>
                  <a:srgbClr val="FBFBFD"/>
                </a:highlight>
                <a:latin typeface="Source Sans Pro" panose="020B0503030403020204" pitchFamily="34" charset="0"/>
              </a:rPr>
              <a:t>Nepodávej</a:t>
            </a:r>
            <a:r>
              <a:rPr lang="en-GB" b="0" i="1" dirty="0">
                <a:solidFill>
                  <a:srgbClr val="000528"/>
                </a:solidFill>
                <a:effectLst/>
                <a:highlight>
                  <a:srgbClr val="FBFBFD"/>
                </a:highlight>
                <a:latin typeface="Source Sans Pro" panose="020B0503030403020204" pitchFamily="34" charset="0"/>
              </a:rPr>
              <a:t> </a:t>
            </a:r>
            <a:r>
              <a:rPr lang="en-GB" b="0" i="1" dirty="0" err="1">
                <a:solidFill>
                  <a:srgbClr val="000528"/>
                </a:solidFill>
                <a:effectLst/>
                <a:highlight>
                  <a:srgbClr val="FBFBFD"/>
                </a:highlight>
                <a:latin typeface="Source Sans Pro" panose="020B0503030403020204" pitchFamily="34" charset="0"/>
              </a:rPr>
              <a:t>ruku</a:t>
            </a:r>
            <a:r>
              <a:rPr lang="en-GB" b="0" i="1" dirty="0">
                <a:solidFill>
                  <a:srgbClr val="000528"/>
                </a:solidFill>
                <a:effectLst/>
                <a:highlight>
                  <a:srgbClr val="FBFBFD"/>
                </a:highlight>
                <a:latin typeface="Source Sans Pro" panose="020B0503030403020204" pitchFamily="34" charset="0"/>
              </a:rPr>
              <a:t> </a:t>
            </a:r>
            <a:r>
              <a:rPr lang="en-GB" b="0" i="1" dirty="0" err="1">
                <a:solidFill>
                  <a:srgbClr val="000528"/>
                </a:solidFill>
                <a:effectLst/>
                <a:highlight>
                  <a:srgbClr val="FBFBFD"/>
                </a:highlight>
                <a:latin typeface="Source Sans Pro" panose="020B0503030403020204" pitchFamily="34" charset="0"/>
              </a:rPr>
              <a:t>číšníkovi</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Právě</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podle</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své</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předlohy</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napsal</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scénář</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ke</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snímku</a:t>
            </a:r>
            <a:r>
              <a:rPr lang="en-GB" b="0" i="0" dirty="0">
                <a:solidFill>
                  <a:srgbClr val="000528"/>
                </a:solidFill>
                <a:effectLst/>
                <a:highlight>
                  <a:srgbClr val="FBFBFD"/>
                </a:highlight>
                <a:latin typeface="Source Sans Pro" panose="020B0503030403020204" pitchFamily="34" charset="0"/>
              </a:rPr>
              <a:t> </a:t>
            </a:r>
            <a:r>
              <a:rPr lang="en-GB" b="0" i="1" dirty="0" err="1">
                <a:solidFill>
                  <a:srgbClr val="000528"/>
                </a:solidFill>
                <a:effectLst/>
                <a:highlight>
                  <a:srgbClr val="FBFBFD"/>
                </a:highlight>
                <a:latin typeface="Source Sans Pro" panose="020B0503030403020204" pitchFamily="34" charset="0"/>
              </a:rPr>
              <a:t>Vlk</a:t>
            </a:r>
            <a:r>
              <a:rPr lang="en-GB" b="0" i="1" dirty="0">
                <a:solidFill>
                  <a:srgbClr val="000528"/>
                </a:solidFill>
                <a:effectLst/>
                <a:highlight>
                  <a:srgbClr val="FBFBFD"/>
                </a:highlight>
                <a:latin typeface="Source Sans Pro" panose="020B0503030403020204" pitchFamily="34" charset="0"/>
              </a:rPr>
              <a:t> z </a:t>
            </a:r>
            <a:r>
              <a:rPr lang="en-GB" b="0" i="1" dirty="0" err="1">
                <a:solidFill>
                  <a:srgbClr val="000528"/>
                </a:solidFill>
                <a:effectLst/>
                <a:highlight>
                  <a:srgbClr val="FBFBFD"/>
                </a:highlight>
                <a:latin typeface="Source Sans Pro" panose="020B0503030403020204" pitchFamily="34" charset="0"/>
              </a:rPr>
              <a:t>Královských</a:t>
            </a:r>
            <a:r>
              <a:rPr lang="en-GB" b="0" i="1" dirty="0">
                <a:solidFill>
                  <a:srgbClr val="000528"/>
                </a:solidFill>
                <a:effectLst/>
                <a:highlight>
                  <a:srgbClr val="FBFBFD"/>
                </a:highlight>
                <a:latin typeface="Source Sans Pro" panose="020B0503030403020204" pitchFamily="34" charset="0"/>
              </a:rPr>
              <a:t> </a:t>
            </a:r>
            <a:r>
              <a:rPr lang="en-GB" b="0" i="1" dirty="0" err="1">
                <a:solidFill>
                  <a:srgbClr val="000528"/>
                </a:solidFill>
                <a:effectLst/>
                <a:highlight>
                  <a:srgbClr val="FBFBFD"/>
                </a:highlight>
                <a:latin typeface="Source Sans Pro" panose="020B0503030403020204" pitchFamily="34" charset="0"/>
              </a:rPr>
              <a:t>Vinohrad</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natáčenému</a:t>
            </a:r>
            <a:r>
              <a:rPr lang="en-GB" b="0" i="0" dirty="0">
                <a:solidFill>
                  <a:srgbClr val="000528"/>
                </a:solidFill>
                <a:effectLst/>
                <a:highlight>
                  <a:srgbClr val="FBFBFD"/>
                </a:highlight>
                <a:latin typeface="Source Sans Pro" panose="020B0503030403020204" pitchFamily="34" charset="0"/>
              </a:rPr>
              <a:t> v Cannes. </a:t>
            </a:r>
            <a:r>
              <a:rPr lang="en-GB" b="0" i="0" dirty="0" err="1">
                <a:solidFill>
                  <a:srgbClr val="000528"/>
                </a:solidFill>
                <a:effectLst/>
                <a:highlight>
                  <a:srgbClr val="FBFBFD"/>
                </a:highlight>
                <a:latin typeface="Source Sans Pro" panose="020B0503030403020204" pitchFamily="34" charset="0"/>
              </a:rPr>
              <a:t>Jeho</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životní</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příběhy</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na</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plátně</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prožije</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herec</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Jiří</a:t>
            </a:r>
            <a:r>
              <a:rPr lang="en-GB" b="0" i="0" dirty="0">
                <a:solidFill>
                  <a:srgbClr val="000528"/>
                </a:solidFill>
                <a:effectLst/>
                <a:highlight>
                  <a:srgbClr val="FBFBFD"/>
                </a:highlight>
                <a:latin typeface="Source Sans Pro" panose="020B0503030403020204" pitchFamily="34" charset="0"/>
              </a:rPr>
              <a:t> </a:t>
            </a:r>
            <a:r>
              <a:rPr lang="en-GB" b="0" i="0" dirty="0" err="1">
                <a:solidFill>
                  <a:srgbClr val="000528"/>
                </a:solidFill>
                <a:effectLst/>
                <a:highlight>
                  <a:srgbClr val="FBFBFD"/>
                </a:highlight>
                <a:latin typeface="Source Sans Pro" panose="020B0503030403020204" pitchFamily="34" charset="0"/>
              </a:rPr>
              <a:t>Mádl</a:t>
            </a:r>
            <a:r>
              <a:rPr lang="en-GB" b="0" i="0" dirty="0">
                <a:solidFill>
                  <a:srgbClr val="000528"/>
                </a:solidFill>
                <a:effectLst/>
                <a:highlight>
                  <a:srgbClr val="FBFBFD"/>
                </a:highlight>
                <a:latin typeface="Source Sans Pro" panose="020B0503030403020204" pitchFamily="34" charset="0"/>
              </a:rPr>
              <a:t>.</a:t>
            </a:r>
            <a:endParaRPr lang="cs-CZ" sz="1200" b="0" i="0" u="none" strike="noStrike" baseline="0" dirty="0">
              <a:solidFill>
                <a:srgbClr val="000528"/>
              </a:solidFill>
              <a:effectLst/>
              <a:highlight>
                <a:srgbClr val="FBFBFD"/>
              </a:highlight>
              <a:latin typeface="AdvTT6489ba6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i="0" u="none" strike="noStrike" baseline="0" dirty="0">
              <a:latin typeface="AdvTT6489ba6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0000"/>
                </a:solidFill>
                <a:effectLst/>
                <a:highlight>
                  <a:srgbClr val="FFFFFF"/>
                </a:highlight>
                <a:latin typeface="Georgia" panose="02040502050405020303" pitchFamily="18" charset="0"/>
              </a:rPr>
              <a:t>Menzel </a:t>
            </a:r>
            <a:r>
              <a:rPr lang="en-GB" b="1" i="0" dirty="0" err="1">
                <a:solidFill>
                  <a:srgbClr val="000000"/>
                </a:solidFill>
                <a:effectLst/>
                <a:highlight>
                  <a:srgbClr val="FFFFFF"/>
                </a:highlight>
                <a:latin typeface="Georgia" panose="02040502050405020303" pitchFamily="18" charset="0"/>
              </a:rPr>
              <a:t>tu</a:t>
            </a:r>
            <a:r>
              <a:rPr lang="en-GB" b="1" i="0" dirty="0">
                <a:solidFill>
                  <a:srgbClr val="000000"/>
                </a:solidFill>
                <a:effectLst/>
                <a:highlight>
                  <a:srgbClr val="FFFFFF"/>
                </a:highlight>
                <a:latin typeface="Georgia" panose="02040502050405020303" pitchFamily="18" charset="0"/>
              </a:rPr>
              <a:t> </a:t>
            </a:r>
            <a:r>
              <a:rPr lang="en-GB" b="1" i="0" dirty="0" err="1">
                <a:solidFill>
                  <a:srgbClr val="000000"/>
                </a:solidFill>
                <a:effectLst/>
                <a:highlight>
                  <a:srgbClr val="FFFFFF"/>
                </a:highlight>
                <a:latin typeface="Georgia" panose="02040502050405020303" pitchFamily="18" charset="0"/>
              </a:rPr>
              <a:t>měl</a:t>
            </a:r>
            <a:r>
              <a:rPr lang="en-GB" b="1" i="0" dirty="0">
                <a:solidFill>
                  <a:srgbClr val="000000"/>
                </a:solidFill>
                <a:effectLst/>
                <a:highlight>
                  <a:srgbClr val="FFFFFF"/>
                </a:highlight>
                <a:latin typeface="Georgia" panose="02040502050405020303" pitchFamily="18" charset="0"/>
              </a:rPr>
              <a:t> </a:t>
            </a:r>
            <a:r>
              <a:rPr lang="en-GB" b="1" i="0" dirty="0" err="1">
                <a:solidFill>
                  <a:srgbClr val="000000"/>
                </a:solidFill>
                <a:effectLst/>
                <a:highlight>
                  <a:srgbClr val="FFFFFF"/>
                </a:highlight>
                <a:latin typeface="Georgia" panose="02040502050405020303" pitchFamily="18" charset="0"/>
              </a:rPr>
              <a:t>Rozmarné</a:t>
            </a:r>
            <a:r>
              <a:rPr lang="en-GB" b="1" i="0" dirty="0">
                <a:solidFill>
                  <a:srgbClr val="000000"/>
                </a:solidFill>
                <a:effectLst/>
                <a:highlight>
                  <a:srgbClr val="FFFFFF"/>
                </a:highlight>
                <a:latin typeface="Georgia" panose="02040502050405020303" pitchFamily="18" charset="0"/>
              </a:rPr>
              <a:t> </a:t>
            </a:r>
            <a:r>
              <a:rPr lang="en-GB" b="1" i="0" dirty="0" err="1">
                <a:solidFill>
                  <a:srgbClr val="000000"/>
                </a:solidFill>
                <a:effectLst/>
                <a:highlight>
                  <a:srgbClr val="FFFFFF"/>
                </a:highlight>
                <a:latin typeface="Georgia" panose="02040502050405020303" pitchFamily="18" charset="0"/>
              </a:rPr>
              <a:t>léto</a:t>
            </a:r>
            <a:r>
              <a:rPr lang="en-GB" b="1" i="0" dirty="0">
                <a:solidFill>
                  <a:srgbClr val="000000"/>
                </a:solidFill>
                <a:effectLst/>
                <a:highlight>
                  <a:srgbClr val="FFFFFF"/>
                </a:highlight>
                <a:latin typeface="Georgia" panose="02040502050405020303" pitchFamily="18" charset="0"/>
              </a:rPr>
              <a:t>, Forman </a:t>
            </a:r>
            <a:r>
              <a:rPr lang="en-GB" b="1" i="0" dirty="0" err="1">
                <a:solidFill>
                  <a:srgbClr val="000000"/>
                </a:solidFill>
                <a:effectLst/>
                <a:highlight>
                  <a:srgbClr val="FFFFFF"/>
                </a:highlight>
                <a:latin typeface="Georgia" panose="02040502050405020303" pitchFamily="18" charset="0"/>
              </a:rPr>
              <a:t>Hoří</a:t>
            </a:r>
            <a:r>
              <a:rPr lang="en-GB" b="1" i="0" dirty="0">
                <a:solidFill>
                  <a:srgbClr val="000000"/>
                </a:solidFill>
                <a:effectLst/>
                <a:highlight>
                  <a:srgbClr val="FFFFFF"/>
                </a:highlight>
                <a:latin typeface="Georgia" panose="02040502050405020303" pitchFamily="18" charset="0"/>
              </a:rPr>
              <a:t>, </a:t>
            </a:r>
            <a:r>
              <a:rPr lang="en-GB" b="1" i="0" dirty="0" err="1">
                <a:solidFill>
                  <a:srgbClr val="000000"/>
                </a:solidFill>
                <a:effectLst/>
                <a:highlight>
                  <a:srgbClr val="FFFFFF"/>
                </a:highlight>
                <a:latin typeface="Georgia" panose="02040502050405020303" pitchFamily="18" charset="0"/>
              </a:rPr>
              <a:t>má</a:t>
            </a:r>
            <a:r>
              <a:rPr lang="en-GB" b="1" i="0" dirty="0">
                <a:solidFill>
                  <a:srgbClr val="000000"/>
                </a:solidFill>
                <a:effectLst/>
                <a:highlight>
                  <a:srgbClr val="FFFFFF"/>
                </a:highlight>
                <a:latin typeface="Georgia" panose="02040502050405020303" pitchFamily="18" charset="0"/>
              </a:rPr>
              <a:t> </a:t>
            </a:r>
            <a:r>
              <a:rPr lang="en-GB" b="1" i="0" dirty="0" err="1">
                <a:solidFill>
                  <a:srgbClr val="000000"/>
                </a:solidFill>
                <a:effectLst/>
                <a:highlight>
                  <a:srgbClr val="FFFFFF"/>
                </a:highlight>
                <a:latin typeface="Georgia" panose="02040502050405020303" pitchFamily="18" charset="0"/>
              </a:rPr>
              <a:t>panenko</a:t>
            </a:r>
            <a:r>
              <a:rPr lang="en-GB" b="1" i="0" dirty="0">
                <a:solidFill>
                  <a:srgbClr val="000000"/>
                </a:solidFill>
                <a:effectLst/>
                <a:highlight>
                  <a:srgbClr val="FFFFFF"/>
                </a:highlight>
                <a:latin typeface="Georgia" panose="02040502050405020303" pitchFamily="18" charset="0"/>
              </a:rPr>
              <a:t> a </a:t>
            </a:r>
            <a:r>
              <a:rPr lang="en-GB" b="1" i="0" dirty="0" err="1">
                <a:solidFill>
                  <a:srgbClr val="000000"/>
                </a:solidFill>
                <a:effectLst/>
                <a:highlight>
                  <a:srgbClr val="FFFFFF"/>
                </a:highlight>
                <a:latin typeface="Georgia" panose="02040502050405020303" pitchFamily="18" charset="0"/>
              </a:rPr>
              <a:t>já</a:t>
            </a:r>
            <a:r>
              <a:rPr lang="en-GB" b="1" i="0" dirty="0">
                <a:solidFill>
                  <a:srgbClr val="000000"/>
                </a:solidFill>
                <a:effectLst/>
                <a:highlight>
                  <a:srgbClr val="FFFFFF"/>
                </a:highlight>
                <a:latin typeface="Georgia" panose="02040502050405020303" pitchFamily="18" charset="0"/>
              </a:rPr>
              <a:t> O </a:t>
            </a:r>
            <a:r>
              <a:rPr lang="en-GB" b="1" i="0" dirty="0" err="1">
                <a:solidFill>
                  <a:srgbClr val="000000"/>
                </a:solidFill>
                <a:effectLst/>
                <a:highlight>
                  <a:srgbClr val="FFFFFF"/>
                </a:highlight>
                <a:latin typeface="Georgia" panose="02040502050405020303" pitchFamily="18" charset="0"/>
              </a:rPr>
              <a:t>slavnosti</a:t>
            </a:r>
            <a:r>
              <a:rPr lang="en-GB" b="1" i="0" dirty="0">
                <a:solidFill>
                  <a:srgbClr val="000000"/>
                </a:solidFill>
                <a:effectLst/>
                <a:highlight>
                  <a:srgbClr val="FFFFFF"/>
                </a:highlight>
                <a:latin typeface="Georgia" panose="02040502050405020303" pitchFamily="18" charset="0"/>
              </a:rPr>
              <a:t> a </a:t>
            </a:r>
            <a:r>
              <a:rPr lang="en-GB" b="1" i="0" dirty="0" err="1">
                <a:solidFill>
                  <a:srgbClr val="000000"/>
                </a:solidFill>
                <a:effectLst/>
                <a:highlight>
                  <a:srgbClr val="FFFFFF"/>
                </a:highlight>
                <a:latin typeface="Georgia" panose="02040502050405020303" pitchFamily="18" charset="0"/>
              </a:rPr>
              <a:t>hostech</a:t>
            </a:r>
            <a:r>
              <a:rPr lang="en-GB" b="1"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Bylo</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jasné</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že</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neodjedeme</a:t>
            </a:r>
            <a:r>
              <a:rPr lang="en-GB" b="0" i="0" dirty="0">
                <a:solidFill>
                  <a:srgbClr val="000000"/>
                </a:solidFill>
                <a:effectLst/>
                <a:highlight>
                  <a:srgbClr val="FFFFFF"/>
                </a:highlight>
                <a:latin typeface="Georgia" panose="02040502050405020303" pitchFamily="18" charset="0"/>
              </a:rPr>
              <a:t> s </a:t>
            </a:r>
            <a:r>
              <a:rPr lang="en-GB" b="0" i="0" dirty="0" err="1">
                <a:solidFill>
                  <a:srgbClr val="000000"/>
                </a:solidFill>
                <a:effectLst/>
                <a:highlight>
                  <a:srgbClr val="FFFFFF"/>
                </a:highlight>
                <a:latin typeface="Georgia" panose="02040502050405020303" pitchFamily="18" charset="0"/>
              </a:rPr>
              <a:t>prázdnou</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Jenže</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mezitím</a:t>
            </a:r>
            <a:r>
              <a:rPr lang="en-GB" b="0" i="0" dirty="0">
                <a:solidFill>
                  <a:srgbClr val="000000"/>
                </a:solidFill>
                <a:effectLst/>
                <a:highlight>
                  <a:srgbClr val="FFFFFF"/>
                </a:highlight>
                <a:latin typeface="Georgia" panose="02040502050405020303" pitchFamily="18" charset="0"/>
              </a:rPr>
              <a:t> se François Truffaut, Jean Luc Godard, Carlos </a:t>
            </a:r>
            <a:r>
              <a:rPr lang="en-GB" b="0" i="0" dirty="0" err="1">
                <a:solidFill>
                  <a:srgbClr val="000000"/>
                </a:solidFill>
                <a:effectLst/>
                <a:highlight>
                  <a:srgbClr val="FFFFFF"/>
                </a:highlight>
                <a:latin typeface="Georgia" panose="02040502050405020303" pitchFamily="18" charset="0"/>
              </a:rPr>
              <a:t>Saura</a:t>
            </a:r>
            <a:r>
              <a:rPr lang="en-GB" b="0" i="0" dirty="0">
                <a:solidFill>
                  <a:srgbClr val="000000"/>
                </a:solidFill>
                <a:effectLst/>
                <a:highlight>
                  <a:srgbClr val="FFFFFF"/>
                </a:highlight>
                <a:latin typeface="Georgia" panose="02040502050405020303" pitchFamily="18" charset="0"/>
              </a:rPr>
              <a:t> a </a:t>
            </a:r>
            <a:r>
              <a:rPr lang="en-GB" b="0" i="0" dirty="0" err="1">
                <a:solidFill>
                  <a:srgbClr val="000000"/>
                </a:solidFill>
                <a:effectLst/>
                <a:highlight>
                  <a:srgbClr val="FFFFFF"/>
                </a:highlight>
                <a:latin typeface="Georgia" panose="02040502050405020303" pitchFamily="18" charset="0"/>
              </a:rPr>
              <a:t>další</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zbláznili</a:t>
            </a:r>
            <a:r>
              <a:rPr lang="en-GB" b="0" i="0" dirty="0">
                <a:solidFill>
                  <a:srgbClr val="000000"/>
                </a:solidFill>
                <a:effectLst/>
                <a:highlight>
                  <a:srgbClr val="FFFFFF"/>
                </a:highlight>
                <a:latin typeface="Georgia" panose="02040502050405020303" pitchFamily="18" charset="0"/>
              </a:rPr>
              <a:t> a </a:t>
            </a:r>
            <a:r>
              <a:rPr lang="en-GB" b="0" i="0" dirty="0" err="1">
                <a:solidFill>
                  <a:srgbClr val="000000"/>
                </a:solidFill>
                <a:effectLst/>
                <a:highlight>
                  <a:srgbClr val="FFFFFF"/>
                </a:highlight>
                <a:latin typeface="Georgia" panose="02040502050405020303" pitchFamily="18" charset="0"/>
              </a:rPr>
              <a:t>hráli</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si</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na</a:t>
            </a:r>
            <a:r>
              <a:rPr lang="en-GB" b="0" i="0" dirty="0">
                <a:solidFill>
                  <a:srgbClr val="000000"/>
                </a:solidFill>
                <a:effectLst/>
                <a:highlight>
                  <a:srgbClr val="FFFFFF"/>
                </a:highlight>
                <a:latin typeface="Georgia" panose="02040502050405020303" pitchFamily="18" charset="0"/>
              </a:rPr>
              <a:t> </a:t>
            </a:r>
            <a:r>
              <a:rPr lang="en-GB" b="0" i="0" dirty="0" err="1">
                <a:solidFill>
                  <a:srgbClr val="000000"/>
                </a:solidFill>
                <a:effectLst/>
                <a:highlight>
                  <a:srgbClr val="FFFFFF"/>
                </a:highlight>
                <a:latin typeface="Georgia" panose="02040502050405020303" pitchFamily="18" charset="0"/>
              </a:rPr>
              <a:t>revoluci</a:t>
            </a:r>
            <a:endParaRPr lang="cs-CZ" sz="1200" b="0" i="0" u="none" strike="noStrike" baseline="0" dirty="0">
              <a:latin typeface="AdvTT6489ba6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i="0" u="none" strike="noStrike" baseline="0" dirty="0">
              <a:latin typeface="AdvTT6489ba6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baseline="0" dirty="0">
                <a:latin typeface="AdvTT6489ba6c"/>
              </a:rPr>
              <a:t>! Srov. se soc . státy – zestátněná kinematografie, takže stát vysílá dál; viz příklad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err="1">
                <a:solidFill>
                  <a:srgbClr val="878576"/>
                </a:solidFill>
                <a:latin typeface="Century Schoolbook L OT"/>
              </a:rPr>
              <a:t>když</a:t>
            </a:r>
            <a:r>
              <a:rPr lang="en-GB" sz="1800" b="0" i="0" u="none" strike="noStrike" baseline="0" dirty="0">
                <a:solidFill>
                  <a:srgbClr val="878576"/>
                </a:solidFill>
                <a:latin typeface="Century Schoolbook L OT"/>
              </a:rPr>
              <a:t> ČSF </a:t>
            </a:r>
            <a:r>
              <a:rPr lang="en-GB" sz="1800" b="0" i="0" u="none" strike="noStrike" baseline="0" dirty="0" err="1">
                <a:solidFill>
                  <a:srgbClr val="878576"/>
                </a:solidFill>
                <a:latin typeface="Century Schoolbook L OT"/>
              </a:rPr>
              <a:t>obdržel</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konci</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roku</a:t>
            </a:r>
            <a:r>
              <a:rPr lang="en-GB" sz="1800" b="0" i="0" u="none" strike="noStrike" baseline="0" dirty="0">
                <a:solidFill>
                  <a:srgbClr val="878576"/>
                </a:solidFill>
                <a:latin typeface="Century Schoolbook L OT"/>
              </a:rPr>
              <a:t> 1952 </a:t>
            </a:r>
            <a:r>
              <a:rPr lang="en-GB" sz="1800" b="0" i="0" u="none" strike="noStrike" baseline="0" dirty="0" err="1">
                <a:solidFill>
                  <a:srgbClr val="878576"/>
                </a:solidFill>
                <a:latin typeface="Century Schoolbook L OT"/>
              </a:rPr>
              <a:t>pozvání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na</a:t>
            </a:r>
            <a:r>
              <a:rPr lang="en-GB" sz="1800" b="0" i="0" u="none" strike="noStrike" baseline="0" dirty="0">
                <a:solidFill>
                  <a:srgbClr val="878576"/>
                </a:solidFill>
                <a:latin typeface="Century Schoolbook L OT"/>
              </a:rPr>
              <a:t> festival v Cannes, </a:t>
            </a:r>
            <a:r>
              <a:rPr lang="en-GB" sz="1800" b="0" i="0" u="none" strike="noStrike" baseline="0" dirty="0" err="1">
                <a:solidFill>
                  <a:srgbClr val="878576"/>
                </a:solidFill>
                <a:latin typeface="Century Schoolbook L OT"/>
              </a:rPr>
              <a:t>začal</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pátrat</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zda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uvažuje</a:t>
            </a:r>
            <a:r>
              <a:rPr lang="en-GB" sz="1800" b="0" i="0" u="none" strike="noStrike" baseline="0" dirty="0">
                <a:solidFill>
                  <a:srgbClr val="878576"/>
                </a:solidFill>
                <a:latin typeface="Century Schoolbook L OT"/>
              </a:rPr>
              <a:t> o </a:t>
            </a:r>
            <a:r>
              <a:rPr lang="en-GB" sz="1800" b="0" i="0" u="none" strike="noStrike" baseline="0" dirty="0" err="1">
                <a:solidFill>
                  <a:srgbClr val="878576"/>
                </a:solidFill>
                <a:latin typeface="Century Schoolbook L OT"/>
              </a:rPr>
              <a:t>účasti</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Sovětský</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svaz</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Zástupce</a:t>
            </a:r>
            <a:r>
              <a:rPr lang="en-GB" sz="1800" b="0" i="0" u="none" strike="noStrike" baseline="0" dirty="0">
                <a:solidFill>
                  <a:srgbClr val="878576"/>
                </a:solidFill>
                <a:latin typeface="Century Schoolbook L OT"/>
              </a:rPr>
              <a:t> ČSF se </a:t>
            </a:r>
            <a:r>
              <a:rPr lang="en-GB" sz="1800" b="0" i="0" u="none" strike="noStrike" baseline="0" dirty="0" err="1">
                <a:solidFill>
                  <a:srgbClr val="878576"/>
                </a:solidFill>
                <a:latin typeface="Century Schoolbook L OT"/>
              </a:rPr>
              <a:t>i</a:t>
            </a:r>
            <a:r>
              <a:rPr lang="en-GB" sz="1800" b="0" i="0" u="none" strike="noStrike" baseline="0" dirty="0">
                <a:solidFill>
                  <a:srgbClr val="878576"/>
                </a:solidFill>
                <a:latin typeface="Century Schoolbook L OT"/>
              </a:rPr>
              <a:t> po </a:t>
            </a:r>
            <a:r>
              <a:rPr lang="en-GB" sz="1800" b="0" i="0" u="none" strike="noStrike" baseline="0" dirty="0" err="1">
                <a:solidFill>
                  <a:srgbClr val="878576"/>
                </a:solidFill>
                <a:latin typeface="Century Schoolbook L OT"/>
              </a:rPr>
              <a:t>negativní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odpovědi</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odvážil</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vyptávat</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velvyslanectví</a:t>
            </a:r>
            <a:r>
              <a:rPr lang="en-GB" sz="1800" b="0" i="0" u="none" strike="noStrike" baseline="0" dirty="0">
                <a:solidFill>
                  <a:srgbClr val="878576"/>
                </a:solidFill>
                <a:latin typeface="Century Schoolbook L OT"/>
              </a:rPr>
              <a:t> v </a:t>
            </a:r>
            <a:r>
              <a:rPr lang="en-GB" sz="1800" b="0" i="0" u="none" strike="noStrike" baseline="0" dirty="0" err="1">
                <a:solidFill>
                  <a:srgbClr val="878576"/>
                </a:solidFill>
                <a:latin typeface="Century Schoolbook L OT"/>
              </a:rPr>
              <a:t>Moskvě</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zda</a:t>
            </a:r>
            <a:r>
              <a:rPr lang="en-GB" sz="1800" b="0" i="0" u="none" strike="noStrike" baseline="0" dirty="0">
                <a:solidFill>
                  <a:srgbClr val="878576"/>
                </a:solidFill>
                <a:latin typeface="Century Schoolbook L OT"/>
              </a:rPr>
              <a:t> by </a:t>
            </a:r>
            <a:r>
              <a:rPr lang="en-GB" sz="1800" b="0" i="0" u="none" strike="noStrike" baseline="0" dirty="0" err="1">
                <a:solidFill>
                  <a:srgbClr val="878576"/>
                </a:solidFill>
                <a:latin typeface="Century Schoolbook L OT"/>
              </a:rPr>
              <a:t>byly</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námitky</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proti</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účasti</a:t>
            </a:r>
            <a:r>
              <a:rPr lang="en-GB" sz="1800" b="0" i="0" u="none" strike="noStrike" baseline="0" dirty="0">
                <a:solidFill>
                  <a:srgbClr val="878576"/>
                </a:solidFill>
                <a:latin typeface="Century Schoolbook L OT"/>
              </a:rPr>
              <a:t> ČSR </a:t>
            </a:r>
            <a:r>
              <a:rPr lang="en-GB" sz="1800" b="0" i="0" u="none" strike="noStrike" baseline="0" dirty="0" err="1">
                <a:solidFill>
                  <a:srgbClr val="878576"/>
                </a:solidFill>
                <a:latin typeface="Century Schoolbook L OT"/>
              </a:rPr>
              <a:t>i</a:t>
            </a:r>
            <a:r>
              <a:rPr lang="en-GB" sz="1800" b="0" i="0" u="none" strike="noStrike" baseline="0" dirty="0">
                <a:solidFill>
                  <a:srgbClr val="878576"/>
                </a:solidFill>
                <a:latin typeface="Century Schoolbook L OT"/>
              </a:rPr>
              <a:t> za </a:t>
            </a:r>
            <a:r>
              <a:rPr lang="en-GB" sz="1800" b="0" i="0" u="none" strike="noStrike" baseline="0" dirty="0" err="1">
                <a:solidFill>
                  <a:srgbClr val="878576"/>
                </a:solidFill>
                <a:latin typeface="Century Schoolbook L OT"/>
              </a:rPr>
              <a:t>této</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situace</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načež</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dostal</a:t>
            </a:r>
            <a:r>
              <a:rPr lang="en-GB" sz="1800" b="0" i="0" u="none" strike="noStrike" baseline="0" dirty="0">
                <a:solidFill>
                  <a:srgbClr val="878576"/>
                </a:solidFill>
                <a:latin typeface="Century Schoolbook L OT"/>
              </a:rPr>
              <a:t> od </a:t>
            </a:r>
            <a:r>
              <a:rPr lang="en-GB" sz="1800" b="0" i="0" u="none" strike="noStrike" baseline="0" dirty="0" err="1">
                <a:solidFill>
                  <a:srgbClr val="878576"/>
                </a:solidFill>
                <a:latin typeface="Century Schoolbook L OT"/>
              </a:rPr>
              <a:t>ministerstva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zahraničí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tvrdě</a:t>
            </a:r>
            <a:r>
              <a:rPr lang="en-GB" sz="1800" b="0" i="0" u="none" strike="noStrike" baseline="0" dirty="0">
                <a:solidFill>
                  <a:srgbClr val="878576"/>
                </a:solidFill>
                <a:latin typeface="Century Schoolbook L OT"/>
              </a:rPr>
              <a:t> za </a:t>
            </a:r>
            <a:r>
              <a:rPr lang="en-GB" sz="1800" b="0" i="0" u="none" strike="noStrike" baseline="0" dirty="0" err="1">
                <a:solidFill>
                  <a:srgbClr val="878576"/>
                </a:solidFill>
                <a:latin typeface="Century Schoolbook L OT"/>
              </a:rPr>
              <a:t>vyučenou</a:t>
            </a:r>
            <a:r>
              <a:rPr lang="en-GB" sz="1800" b="0" i="0" u="none" strike="noStrike" baseline="0" dirty="0">
                <a:solidFill>
                  <a:srgbClr val="878576"/>
                </a:solidFill>
                <a:latin typeface="Century Schoolbook L OT"/>
              </a:rPr>
              <a:t> a </a:t>
            </a:r>
            <a:r>
              <a:rPr lang="en-GB" sz="1800" b="0" i="0" u="none" strike="noStrike" baseline="0" dirty="0" err="1">
                <a:solidFill>
                  <a:srgbClr val="878576"/>
                </a:solidFill>
                <a:latin typeface="Century Schoolbook L OT"/>
              </a:rPr>
              <a:t>ambasáda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vzkázala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ministrovi</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informací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Kopeckému</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Není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pochopitelné</a:t>
            </a:r>
            <a:r>
              <a:rPr lang="en-GB" sz="1800" b="0" i="0" u="none" strike="noStrike" baseline="0" dirty="0">
                <a:solidFill>
                  <a:srgbClr val="878576"/>
                </a:solidFill>
                <a:latin typeface="Century Schoolbook L OT"/>
              </a:rPr>
              <a:t>, z </a:t>
            </a:r>
            <a:r>
              <a:rPr lang="en-GB" sz="1800" b="0" i="0" u="none" strike="noStrike" baseline="0" dirty="0" err="1">
                <a:solidFill>
                  <a:srgbClr val="878576"/>
                </a:solidFill>
                <a:latin typeface="Century Schoolbook L OT"/>
              </a:rPr>
              <a:t>jakých</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důvodů</a:t>
            </a:r>
            <a:r>
              <a:rPr lang="en-GB" sz="1800" b="0" i="0" u="none" strike="noStrike" baseline="0" dirty="0">
                <a:solidFill>
                  <a:srgbClr val="878576"/>
                </a:solidFill>
                <a:latin typeface="Century Schoolbook L OT"/>
              </a:rPr>
              <a:t> se </a:t>
            </a:r>
            <a:r>
              <a:rPr lang="en-GB" sz="1800" b="0" i="0" u="none" strike="noStrike" baseline="0" dirty="0" err="1">
                <a:solidFill>
                  <a:srgbClr val="878576"/>
                </a:solidFill>
                <a:latin typeface="Century Schoolbook L OT"/>
              </a:rPr>
              <a:t>Čs</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státní</a:t>
            </a:r>
            <a:r>
              <a:rPr lang="en-GB" sz="1800" b="0" i="0" u="none" strike="noStrike" baseline="0" dirty="0">
                <a:solidFill>
                  <a:srgbClr val="878576"/>
                </a:solidFill>
                <a:latin typeface="Century Schoolbook L OT"/>
              </a:rPr>
              <a:t> film </a:t>
            </a:r>
            <a:r>
              <a:rPr lang="en-GB" sz="1800" b="0" i="0" u="none" strike="noStrike" baseline="0" dirty="0" err="1">
                <a:solidFill>
                  <a:srgbClr val="878576"/>
                </a:solidFill>
                <a:latin typeface="Century Schoolbook L OT"/>
              </a:rPr>
              <a:t>snaží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zúčastnit</a:t>
            </a:r>
            <a:r>
              <a:rPr lang="en-GB" sz="1800" b="0" i="0" u="none" strike="noStrike" baseline="0" dirty="0">
                <a:solidFill>
                  <a:srgbClr val="878576"/>
                </a:solidFill>
                <a:latin typeface="Century Schoolbook L OT"/>
              </a:rPr>
              <a:t> se </a:t>
            </a:r>
            <a:r>
              <a:rPr lang="en-GB" sz="1800" b="0" i="0" u="none" strike="noStrike" baseline="0" dirty="0" err="1">
                <a:solidFill>
                  <a:srgbClr val="878576"/>
                </a:solidFill>
                <a:latin typeface="Century Schoolbook L OT"/>
              </a:rPr>
              <a:t>festivalu</a:t>
            </a:r>
            <a:r>
              <a:rPr lang="en-GB" sz="1800" b="0" i="0" u="none" strike="noStrike" baseline="0" dirty="0">
                <a:solidFill>
                  <a:srgbClr val="878576"/>
                </a:solidFill>
                <a:latin typeface="Century Schoolbook L OT"/>
              </a:rPr>
              <a:t> v Cannes 1953, </a:t>
            </a:r>
            <a:r>
              <a:rPr lang="en-GB" sz="1800" b="0" i="0" u="none" strike="noStrike" baseline="0" dirty="0" err="1">
                <a:solidFill>
                  <a:srgbClr val="878576"/>
                </a:solidFill>
                <a:latin typeface="Century Schoolbook L OT"/>
              </a:rPr>
              <a:t>když</a:t>
            </a:r>
            <a:r>
              <a:rPr lang="en-GB" sz="1800" b="0" i="0" u="none" strike="noStrike" baseline="0" dirty="0">
                <a:solidFill>
                  <a:srgbClr val="878576"/>
                </a:solidFill>
                <a:latin typeface="Century Schoolbook L OT"/>
              </a:rPr>
              <a:t> se </a:t>
            </a:r>
            <a:r>
              <a:rPr lang="en-GB" sz="1800" b="0" i="0" u="none" strike="noStrike" baseline="0" dirty="0" err="1">
                <a:solidFill>
                  <a:srgbClr val="878576"/>
                </a:solidFill>
                <a:latin typeface="Century Schoolbook L OT"/>
              </a:rPr>
              <a:t>tohoto</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festivalu</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nezúčastní</a:t>
            </a:r>
            <a:r>
              <a:rPr lang="en-GB" sz="1800" b="0" i="0" u="none" strike="noStrike" baseline="0" dirty="0">
                <a:solidFill>
                  <a:srgbClr val="878576"/>
                </a:solidFill>
                <a:latin typeface="Century Schoolbook L OT"/>
              </a:rPr>
              <a:t> SSSR […] </a:t>
            </a:r>
            <a:r>
              <a:rPr lang="en-GB" sz="1800" b="0" i="0" u="none" strike="noStrike" baseline="0" dirty="0" err="1">
                <a:solidFill>
                  <a:srgbClr val="878576"/>
                </a:solidFill>
                <a:latin typeface="Century Schoolbook L OT"/>
              </a:rPr>
              <a:t>Jednotný</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postup</a:t>
            </a:r>
            <a:r>
              <a:rPr lang="en-GB" sz="1800" b="0" i="0" u="none" strike="noStrike" baseline="0" dirty="0">
                <a:solidFill>
                  <a:srgbClr val="878576"/>
                </a:solidFill>
                <a:latin typeface="Century Schoolbook L OT"/>
              </a:rPr>
              <a:t> SSSR a </a:t>
            </a:r>
            <a:r>
              <a:rPr lang="en-GB" sz="1800" b="0" i="0" u="none" strike="noStrike" baseline="0" dirty="0" err="1">
                <a:solidFill>
                  <a:srgbClr val="878576"/>
                </a:solidFill>
                <a:latin typeface="Century Schoolbook L OT"/>
              </a:rPr>
              <a:t>lidových</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demokracií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mezinárodní</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aréně</a:t>
            </a:r>
            <a:r>
              <a:rPr lang="en-GB" sz="1800" b="0" i="0" u="none" strike="noStrike" baseline="0" dirty="0">
                <a:solidFill>
                  <a:srgbClr val="878576"/>
                </a:solidFill>
                <a:latin typeface="Century Schoolbook L OT"/>
              </a:rPr>
              <a:t> je </a:t>
            </a:r>
            <a:r>
              <a:rPr lang="en-GB" sz="1800" b="0" i="0" u="none" strike="noStrike" baseline="0" dirty="0" err="1">
                <a:solidFill>
                  <a:srgbClr val="878576"/>
                </a:solidFill>
                <a:latin typeface="Century Schoolbook L OT"/>
              </a:rPr>
              <a:t>přirozeným</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požadavkem</a:t>
            </a:r>
            <a:r>
              <a:rPr lang="en-GB" sz="1800" b="0" i="0" u="none" strike="noStrike" baseline="0" dirty="0">
                <a:solidFill>
                  <a:srgbClr val="878576"/>
                </a:solidFill>
                <a:latin typeface="Century Schoolbook L OT"/>
              </a:rPr>
              <a:t> a </a:t>
            </a:r>
            <a:r>
              <a:rPr lang="en-GB" sz="1800" b="0" i="0" u="none" strike="noStrike" baseline="0" dirty="0" err="1">
                <a:solidFill>
                  <a:srgbClr val="878576"/>
                </a:solidFill>
                <a:latin typeface="Century Schoolbook L OT"/>
              </a:rPr>
              <a:t>jeho</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nutnost</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byla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jasně</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zdůrazněna</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celým</a:t>
            </a:r>
            <a:r>
              <a:rPr lang="en-GB" sz="1800" b="0" i="0" u="none" strike="noStrike" baseline="0" dirty="0">
                <a:solidFill>
                  <a:srgbClr val="878576"/>
                </a:solidFill>
                <a:latin typeface="Century Schoolbook L OT"/>
              </a:rPr>
              <a:t> </a:t>
            </a:r>
            <a:r>
              <a:rPr lang="en-GB" sz="1800" b="0" i="0" u="none" strike="noStrike" baseline="0" dirty="0" err="1">
                <a:solidFill>
                  <a:srgbClr val="878576"/>
                </a:solidFill>
                <a:latin typeface="Century Schoolbook L OT"/>
              </a:rPr>
              <a:t>průběhem</a:t>
            </a:r>
            <a:r>
              <a:rPr lang="en-GB" sz="1800" b="0" i="0" u="none" strike="noStrike" baseline="0" dirty="0">
                <a:solidFill>
                  <a:srgbClr val="878576"/>
                </a:solidFill>
                <a:latin typeface="Century Schoolbook L OT"/>
              </a:rPr>
              <a:t> XIX. </a:t>
            </a:r>
            <a:r>
              <a:rPr lang="en-GB" sz="1800" b="0" i="0" u="none" strike="noStrike" baseline="0" dirty="0" err="1">
                <a:solidFill>
                  <a:srgbClr val="878576"/>
                </a:solidFill>
                <a:latin typeface="Century Schoolbook L OT"/>
              </a:rPr>
              <a:t>sjezdu</a:t>
            </a:r>
            <a:r>
              <a:rPr lang="en-GB" sz="1800" b="0" i="0" u="none" strike="noStrike" baseline="0" dirty="0">
                <a:solidFill>
                  <a:srgbClr val="878576"/>
                </a:solidFill>
                <a:latin typeface="Century Schoolbook L OT"/>
              </a:rPr>
              <a:t> KSSS […].“ </a:t>
            </a:r>
            <a:endParaRPr lang="cs-CZ" dirty="0">
              <a:latin typeface="AdvTT6489ba6c"/>
            </a:endParaRPr>
          </a:p>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25</a:t>
            </a:fld>
            <a:endParaRPr lang="cs-CZ"/>
          </a:p>
        </p:txBody>
      </p:sp>
    </p:spTree>
    <p:extLst>
      <p:ext uri="{BB962C8B-B14F-4D97-AF65-F5344CB8AC3E}">
        <p14:creationId xmlns:p14="http://schemas.microsoft.com/office/powerpoint/2010/main" val="2737911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28</a:t>
            </a:fld>
            <a:endParaRPr lang="cs-CZ"/>
          </a:p>
        </p:txBody>
      </p:sp>
    </p:spTree>
    <p:extLst>
      <p:ext uri="{BB962C8B-B14F-4D97-AF65-F5344CB8AC3E}">
        <p14:creationId xmlns:p14="http://schemas.microsoft.com/office/powerpoint/2010/main" val="148196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GB" sz="1200" b="0" i="0" u="none" strike="noStrike" baseline="0" dirty="0">
                <a:latin typeface="AdvTT6489ba6c"/>
              </a:rPr>
              <a:t>most of the international corporations involved in</a:t>
            </a:r>
            <a:r>
              <a:rPr lang="cs-CZ" sz="1200" b="0" i="0" u="none" strike="noStrike" baseline="0" dirty="0">
                <a:latin typeface="AdvTT6489ba6c"/>
              </a:rPr>
              <a:t> </a:t>
            </a:r>
            <a:r>
              <a:rPr lang="en-GB" sz="1200" b="0" i="0" u="none" strike="noStrike" baseline="0" dirty="0">
                <a:latin typeface="AdvTT6489ba6c"/>
              </a:rPr>
              <a:t>the development of the Potsdamer Platz were not going to move their headquarters</a:t>
            </a:r>
          </a:p>
          <a:p>
            <a:pPr algn="l"/>
            <a:r>
              <a:rPr lang="en-GB" sz="1200" b="0" i="0" u="none" strike="noStrike" baseline="0" dirty="0">
                <a:latin typeface="AdvTT6489ba6c"/>
              </a:rPr>
              <a:t>there, a solution was necessary</a:t>
            </a:r>
            <a:r>
              <a:rPr lang="cs-CZ" sz="1200" b="0" i="0" u="none" strike="noStrike" baseline="0" dirty="0">
                <a:latin typeface="AdvTT6489ba6c"/>
              </a:rPr>
              <a:t> - festival</a:t>
            </a:r>
            <a:endParaRPr lang="en-GB" dirty="0"/>
          </a:p>
          <a:p>
            <a:r>
              <a:rPr lang="cs-CZ" dirty="0"/>
              <a:t>Picture: DB Tower, Sony Center </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29</a:t>
            </a:fld>
            <a:endParaRPr lang="cs-CZ"/>
          </a:p>
        </p:txBody>
      </p:sp>
    </p:spTree>
    <p:extLst>
      <p:ext uri="{BB962C8B-B14F-4D97-AF65-F5344CB8AC3E}">
        <p14:creationId xmlns:p14="http://schemas.microsoft.com/office/powerpoint/2010/main" val="2699612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GB" sz="1800" b="0" i="0" u="none" strike="noStrike" baseline="0" dirty="0">
                <a:latin typeface="AdvTT6489ba6c"/>
              </a:rPr>
              <a:t>https://www.filmcenter.cz/cs/pro-filmove-profesionaly/pruvodce-koprodukcnimi-trhy/cinemart</a:t>
            </a:r>
            <a:r>
              <a:rPr lang="cs-CZ" sz="1800" b="0" i="0" u="none" strike="noStrike" baseline="0" dirty="0">
                <a:latin typeface="AdvTT6489ba6c"/>
              </a:rPr>
              <a:t> </a:t>
            </a:r>
          </a:p>
          <a:p>
            <a:pPr algn="l"/>
            <a:r>
              <a:rPr lang="en-GB" sz="1800" b="0" i="0" u="none" strike="noStrike" baseline="0" dirty="0">
                <a:latin typeface="AdvTT6489ba6c"/>
              </a:rPr>
              <a:t>Some festivals followed the example of the Cannes Film Market</a:t>
            </a:r>
            <a:r>
              <a:rPr lang="cs-CZ" sz="1800" b="0" i="0" u="none" strike="noStrike" baseline="0" dirty="0">
                <a:latin typeface="AdvTT6489ba6c"/>
              </a:rPr>
              <a:t> </a:t>
            </a:r>
            <a:r>
              <a:rPr lang="en-GB" sz="1800" b="0" i="0" u="none" strike="noStrike" baseline="0" dirty="0">
                <a:latin typeface="AdvTT6489ba6c"/>
              </a:rPr>
              <a:t>and established their own markets</a:t>
            </a:r>
            <a:endParaRPr lang="cs-CZ" sz="1800" b="0" i="0" u="none" strike="noStrike" baseline="0" dirty="0">
              <a:latin typeface="AdvTT6489ba6c"/>
            </a:endParaRPr>
          </a:p>
          <a:p>
            <a:pPr algn="l"/>
            <a:r>
              <a:rPr lang="en-GB" sz="1800" b="0" i="0" u="none" strike="sngStrike" baseline="0" dirty="0">
                <a:latin typeface="AdvTT6489ba6c"/>
              </a:rPr>
              <a:t>The African filmmakers Ousmane </a:t>
            </a:r>
            <a:r>
              <a:rPr lang="en-GB" sz="1800" b="0" i="0" u="none" strike="sngStrike" baseline="0" dirty="0" err="1">
                <a:latin typeface="AdvTT6489ba6c"/>
              </a:rPr>
              <a:t>Sembene</a:t>
            </a:r>
            <a:r>
              <a:rPr lang="en-GB" sz="1800" b="0" i="0" u="none" strike="sngStrike" baseline="0" dirty="0">
                <a:latin typeface="AdvTT6489ba6c"/>
              </a:rPr>
              <a:t> (Senegal), </a:t>
            </a:r>
            <a:r>
              <a:rPr lang="en-GB" sz="1800" b="0" i="0" u="none" strike="sngStrike" baseline="0" dirty="0" err="1">
                <a:latin typeface="AdvTT6489ba6c"/>
              </a:rPr>
              <a:t>Idrissa</a:t>
            </a:r>
            <a:r>
              <a:rPr lang="en-GB" sz="1800" b="0" i="0" u="none" strike="sngStrike" baseline="0" dirty="0">
                <a:latin typeface="AdvTT6489ba6c"/>
              </a:rPr>
              <a:t> </a:t>
            </a:r>
            <a:r>
              <a:rPr lang="en-GB" sz="1800" b="0" i="0" u="none" strike="sngStrike" baseline="0" dirty="0" err="1">
                <a:latin typeface="AdvTT6489ba6c"/>
              </a:rPr>
              <a:t>Ouedraogo</a:t>
            </a:r>
            <a:r>
              <a:rPr lang="cs-CZ" sz="1800" b="0" i="0" u="none" strike="sngStrike" baseline="0" dirty="0">
                <a:latin typeface="AdvTT6489ba6c"/>
              </a:rPr>
              <a:t> </a:t>
            </a:r>
            <a:r>
              <a:rPr lang="en-GB" sz="1800" b="0" i="0" u="none" strike="sngStrike" baseline="0" dirty="0">
                <a:latin typeface="AdvTT6489ba6c"/>
              </a:rPr>
              <a:t>(Burkina-Faso) and Souleymane </a:t>
            </a:r>
            <a:r>
              <a:rPr lang="en-GB" sz="1800" b="0" i="0" u="none" strike="sngStrike" baseline="0" dirty="0" err="1">
                <a:latin typeface="AdvTT6489ba6c"/>
              </a:rPr>
              <a:t>Cissé</a:t>
            </a:r>
            <a:r>
              <a:rPr lang="en-GB" sz="1800" b="0" i="0" u="none" strike="sngStrike" baseline="0" dirty="0">
                <a:latin typeface="AdvTT6489ba6c"/>
              </a:rPr>
              <a:t> (Mali) achieved international acclaim</a:t>
            </a:r>
          </a:p>
          <a:p>
            <a:pPr algn="l"/>
            <a:r>
              <a:rPr lang="en-GB" sz="1800" b="0" i="0" u="none" strike="sngStrike" baseline="0" dirty="0">
                <a:latin typeface="AdvTT6489ba6c"/>
              </a:rPr>
              <a:t>in Cannes</a:t>
            </a:r>
            <a:endParaRPr lang="cs-CZ" sz="1800" b="0" i="0" u="none" strike="sngStrike" baseline="0" dirty="0">
              <a:latin typeface="AdvTT6489ba6c"/>
            </a:endParaRPr>
          </a:p>
          <a:p>
            <a:pPr algn="l"/>
            <a:r>
              <a:rPr lang="cs-CZ" sz="1800" b="0" i="0" u="none" strike="sngStrike" baseline="0" dirty="0">
                <a:latin typeface="AdvTT6489ba6c"/>
              </a:rPr>
              <a:t>Video – </a:t>
            </a:r>
            <a:r>
              <a:rPr lang="cs-CZ" sz="1800" b="0" i="0" u="none" strike="sngStrike" baseline="0" dirty="0" err="1">
                <a:latin typeface="AdvTT6489ba6c"/>
              </a:rPr>
              <a:t>porn</a:t>
            </a:r>
            <a:r>
              <a:rPr lang="cs-CZ" sz="1800" b="0" i="0" u="none" strike="sngStrike" baseline="0" dirty="0">
                <a:latin typeface="AdvTT6489ba6c"/>
              </a:rPr>
              <a:t> on </a:t>
            </a:r>
            <a:r>
              <a:rPr lang="cs-CZ" sz="1800" b="0" i="0" u="none" strike="sngStrike" baseline="0" dirty="0" err="1">
                <a:latin typeface="AdvTT6489ba6c"/>
              </a:rPr>
              <a:t>the</a:t>
            </a:r>
            <a:r>
              <a:rPr lang="cs-CZ" sz="1800" b="0" i="0" u="none" strike="sngStrike" baseline="0" dirty="0">
                <a:latin typeface="AdvTT6489ba6c"/>
              </a:rPr>
              <a:t> market (limited by </a:t>
            </a:r>
            <a:r>
              <a:rPr lang="cs-CZ" sz="1800" b="0" i="0" u="none" strike="sngStrike" baseline="0" dirty="0" err="1">
                <a:latin typeface="AdvTT6489ba6c"/>
              </a:rPr>
              <a:t>French</a:t>
            </a:r>
            <a:r>
              <a:rPr lang="cs-CZ" sz="1800" b="0" i="0" u="none" strike="sngStrike" baseline="0" dirty="0">
                <a:latin typeface="AdvTT6489ba6c"/>
              </a:rPr>
              <a:t> </a:t>
            </a:r>
            <a:r>
              <a:rPr lang="cs-CZ" sz="1800" b="0" i="0" u="none" strike="sngStrike" baseline="0" dirty="0" err="1">
                <a:latin typeface="AdvTT6489ba6c"/>
              </a:rPr>
              <a:t>government</a:t>
            </a:r>
            <a:r>
              <a:rPr lang="cs-CZ" sz="1800" b="0" i="0" u="none" strike="sngStrike" baseline="0" dirty="0">
                <a:latin typeface="AdvTT6489ba6c"/>
              </a:rPr>
              <a:t> in 1976)</a:t>
            </a:r>
          </a:p>
          <a:p>
            <a:pPr algn="l"/>
            <a:r>
              <a:rPr lang="cs-CZ" sz="1800" b="0" i="0" u="none" strike="noStrike" baseline="0" dirty="0" err="1">
                <a:latin typeface="AdvTT6489ba6c"/>
              </a:rPr>
              <a:t>Pre</a:t>
            </a:r>
            <a:r>
              <a:rPr lang="cs-CZ" sz="1800" b="0" i="0" u="none" strike="noStrike" baseline="0" dirty="0">
                <a:latin typeface="AdvTT6489ba6c"/>
              </a:rPr>
              <a:t>-sales </a:t>
            </a:r>
            <a:r>
              <a:rPr lang="cs-CZ" sz="1800" b="0" i="0" u="none" strike="noStrike" baseline="0" dirty="0" err="1">
                <a:latin typeface="AdvTT6489ba6c"/>
              </a:rPr>
              <a:t>of</a:t>
            </a:r>
            <a:r>
              <a:rPr lang="cs-CZ" sz="1800" b="0" i="0" u="none" strike="noStrike" baseline="0" dirty="0">
                <a:latin typeface="AdvTT6489ba6c"/>
              </a:rPr>
              <a:t> </a:t>
            </a:r>
            <a:r>
              <a:rPr lang="cs-CZ" sz="1800" b="0" i="0" u="none" strike="noStrike" baseline="0" dirty="0" err="1">
                <a:latin typeface="AdvTT6489ba6c"/>
              </a:rPr>
              <a:t>rights</a:t>
            </a:r>
            <a:r>
              <a:rPr lang="cs-CZ" sz="1800" b="0" i="0" u="none" strike="noStrike" baseline="0" dirty="0">
                <a:latin typeface="AdvTT6489ba6c"/>
              </a:rPr>
              <a:t> </a:t>
            </a:r>
            <a:r>
              <a:rPr lang="cs-CZ" sz="1800" b="0" i="0" u="none" strike="noStrike" baseline="0" dirty="0" err="1">
                <a:latin typeface="AdvTT6489ba6c"/>
              </a:rPr>
              <a:t>at</a:t>
            </a:r>
            <a:r>
              <a:rPr lang="cs-CZ" sz="1800" b="0" i="0" u="none" strike="noStrike" baseline="0" dirty="0">
                <a:latin typeface="AdvTT6489ba6c"/>
              </a:rPr>
              <a:t> </a:t>
            </a:r>
            <a:r>
              <a:rPr lang="cs-CZ" sz="1800" b="0" i="0" u="none" strike="noStrike" baseline="0" dirty="0" err="1">
                <a:latin typeface="AdvTT6489ba6c"/>
              </a:rPr>
              <a:t>the</a:t>
            </a:r>
            <a:r>
              <a:rPr lang="cs-CZ" sz="1800" b="0" i="0" u="none" strike="noStrike" baseline="0" dirty="0">
                <a:latin typeface="AdvTT6489ba6c"/>
              </a:rPr>
              <a:t> market </a:t>
            </a:r>
            <a:r>
              <a:rPr lang="cs-CZ" sz="1800" b="0" i="0" u="none" strike="noStrike" baseline="0" dirty="0" err="1">
                <a:latin typeface="AdvTT6489ba6c"/>
              </a:rPr>
              <a:t>for</a:t>
            </a:r>
            <a:r>
              <a:rPr lang="cs-CZ" sz="1800" b="0" i="0" u="none" strike="noStrike" baseline="0" dirty="0">
                <a:latin typeface="AdvTT6489ba6c"/>
              </a:rPr>
              <a:t> </a:t>
            </a:r>
            <a:r>
              <a:rPr lang="cs-CZ" sz="1800" b="0" i="0" u="none" strike="noStrike" baseline="0" dirty="0" err="1">
                <a:latin typeface="AdvTT6489ba6c"/>
              </a:rPr>
              <a:t>movies</a:t>
            </a:r>
            <a:r>
              <a:rPr lang="cs-CZ" sz="1800" b="0" i="0" u="none" strike="noStrike" baseline="0" dirty="0">
                <a:latin typeface="AdvTT6489ba6c"/>
              </a:rPr>
              <a:t> to </a:t>
            </a:r>
            <a:r>
              <a:rPr lang="cs-CZ" sz="1800" b="0" i="0" u="none" strike="noStrike" baseline="0" dirty="0" err="1">
                <a:latin typeface="AdvTT6489ba6c"/>
              </a:rPr>
              <a:t>be</a:t>
            </a:r>
            <a:r>
              <a:rPr lang="cs-CZ" sz="1800" b="0" i="0" u="none" strike="noStrike" baseline="0" dirty="0">
                <a:latin typeface="AdvTT6489ba6c"/>
              </a:rPr>
              <a:t> made </a:t>
            </a:r>
          </a:p>
          <a:p>
            <a:pPr algn="l"/>
            <a:r>
              <a:rPr lang="cs-CZ" sz="1800" b="0" i="0" u="none" strike="noStrike" baseline="0" dirty="0">
                <a:latin typeface="AdvTT6489ba6c"/>
              </a:rPr>
              <a:t>CINEMART: </a:t>
            </a:r>
            <a:r>
              <a:rPr lang="en-GB" sz="1800" b="0" i="0" u="none" strike="noStrike" baseline="0" dirty="0">
                <a:latin typeface="Slimbach-Book"/>
              </a:rPr>
              <a:t>the first platform where</a:t>
            </a:r>
            <a:r>
              <a:rPr lang="cs-CZ" sz="1800" b="0" i="0" u="none" strike="noStrike" baseline="0" dirty="0">
                <a:latin typeface="Slimbach-Book"/>
              </a:rPr>
              <a:t> </a:t>
            </a:r>
            <a:r>
              <a:rPr lang="en-GB" sz="1800" b="0" i="0" u="none" strike="noStrike" baseline="0" dirty="0">
                <a:latin typeface="Slimbach-Book"/>
              </a:rPr>
              <a:t>independent filmmakers could present their projects to representatives of the</a:t>
            </a:r>
            <a:r>
              <a:rPr lang="cs-CZ" sz="1800" b="0" i="0" u="none" strike="noStrike" baseline="0" dirty="0">
                <a:latin typeface="Slimbach-Book"/>
              </a:rPr>
              <a:t> </a:t>
            </a:r>
            <a:r>
              <a:rPr lang="en-GB" sz="1800" b="0" i="0" u="none" strike="noStrike" baseline="0" dirty="0">
                <a:latin typeface="Slimbach-Book"/>
              </a:rPr>
              <a:t>international film industry to try and secure (additional) funding. </a:t>
            </a:r>
            <a:r>
              <a:rPr lang="en-GB" sz="1800" b="0" i="0" u="none" strike="noStrike" baseline="0" dirty="0" err="1">
                <a:latin typeface="Slimbach-Book"/>
              </a:rPr>
              <a:t>CineMart</a:t>
            </a:r>
            <a:r>
              <a:rPr lang="en-GB" sz="1800" b="0" i="0" u="none" strike="noStrike" baseline="0" dirty="0">
                <a:latin typeface="Slimbach-Book"/>
              </a:rPr>
              <a:t> differed</a:t>
            </a:r>
            <a:r>
              <a:rPr lang="cs-CZ" sz="1800" b="0" i="0" u="none" strike="noStrike" baseline="0" dirty="0">
                <a:latin typeface="Slimbach-Book"/>
              </a:rPr>
              <a:t> </a:t>
            </a:r>
            <a:r>
              <a:rPr lang="en-GB" sz="1800" b="0" i="0" u="none" strike="noStrike" baseline="0" dirty="0">
                <a:latin typeface="Slimbach-Book"/>
              </a:rPr>
              <a:t>from other existing markets at the time in important ways: the festival</a:t>
            </a:r>
          </a:p>
          <a:p>
            <a:pPr algn="l"/>
            <a:r>
              <a:rPr lang="en-GB" sz="1800" b="0" i="0" u="none" strike="noStrike" baseline="0" dirty="0">
                <a:latin typeface="Slimbach-Book"/>
              </a:rPr>
              <a:t>played an active role, </a:t>
            </a:r>
            <a:r>
              <a:rPr lang="cs-CZ" sz="1800" b="0" i="0" u="none" strike="noStrike" baseline="0" dirty="0">
                <a:latin typeface="Slimbach-Book"/>
              </a:rPr>
              <a:t>in </a:t>
            </a:r>
            <a:r>
              <a:rPr lang="en-GB" sz="1800" b="1" i="0" u="none" strike="noStrike" baseline="0" dirty="0">
                <a:latin typeface="Slimbach-Book"/>
              </a:rPr>
              <a:t>selecting promising projects and introducing them to potential</a:t>
            </a:r>
            <a:r>
              <a:rPr lang="cs-CZ" sz="1800" b="1" i="0" u="none" strike="noStrike" baseline="0" dirty="0">
                <a:latin typeface="Slimbach-Book"/>
              </a:rPr>
              <a:t> </a:t>
            </a:r>
            <a:r>
              <a:rPr lang="en-GB" sz="1800" b="1" i="0" u="none" strike="noStrike" baseline="0" dirty="0">
                <a:latin typeface="Slimbach-Book"/>
              </a:rPr>
              <a:t>financiers.</a:t>
            </a:r>
            <a:endParaRPr lang="cs-CZ" sz="1800" b="1" i="0" u="none" strike="noStrike" baseline="0" dirty="0">
              <a:latin typeface="Slimbach-Book"/>
            </a:endParaRPr>
          </a:p>
          <a:p>
            <a:pPr algn="l"/>
            <a:r>
              <a:rPr lang="en-GB" sz="1800" b="0" i="0" u="none" strike="noStrike" baseline="0" dirty="0">
                <a:latin typeface="Slimbach-Book"/>
              </a:rPr>
              <a:t>since 2003, there has been a boom in international co-production</a:t>
            </a:r>
            <a:r>
              <a:rPr lang="cs-CZ" sz="1800" b="0" i="0" u="none" strike="noStrike" baseline="0" dirty="0">
                <a:latin typeface="Slimbach-Book"/>
              </a:rPr>
              <a:t> </a:t>
            </a:r>
            <a:r>
              <a:rPr lang="en-GB" sz="1800" b="0" i="0" u="none" strike="noStrike" baseline="0" dirty="0">
                <a:latin typeface="Slimbach-Book"/>
              </a:rPr>
              <a:t>markets.</a:t>
            </a:r>
            <a:endParaRPr lang="cs-CZ" sz="1800" b="0" i="0" u="none" strike="noStrike" baseline="0" dirty="0">
              <a:latin typeface="Slimbach-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latin typeface="Slimbach-Book"/>
              </a:rPr>
              <a:t>Support</a:t>
            </a:r>
            <a:r>
              <a:rPr lang="cs-CZ" sz="1800" b="0" i="0" u="none" strike="noStrike" baseline="0" dirty="0">
                <a:latin typeface="Slimbach-Book"/>
              </a:rPr>
              <a:t> </a:t>
            </a:r>
            <a:r>
              <a:rPr lang="cs-CZ" sz="1800" b="0" i="0" u="none" strike="noStrike" baseline="0" dirty="0" err="1">
                <a:latin typeface="Slimbach-Book"/>
              </a:rPr>
              <a:t>for</a:t>
            </a:r>
            <a:r>
              <a:rPr lang="en-GB" sz="1800" b="0" i="0" u="none" strike="noStrike" baseline="0" dirty="0">
                <a:latin typeface="Slimbach-Book"/>
              </a:rPr>
              <a:t> film projects in various stages of development</a:t>
            </a:r>
            <a:endParaRPr lang="cs-CZ" sz="1800" b="0" i="0" u="none" strike="noStrike" baseline="0" dirty="0">
              <a:latin typeface="AdvTT6489ba6c"/>
            </a:endParaRPr>
          </a:p>
          <a:p>
            <a:pPr algn="l"/>
            <a:r>
              <a:rPr lang="cs-CZ" sz="1800" b="0" i="0" u="none" strike="noStrike" baseline="0" dirty="0">
                <a:latin typeface="Slimbach-Book"/>
              </a:rPr>
              <a:t> </a:t>
            </a:r>
            <a:r>
              <a:rPr lang="en-GB" sz="1800" b="0" i="0" u="none" strike="noStrike" baseline="0" dirty="0">
                <a:latin typeface="Slimbach-Book"/>
              </a:rPr>
              <a:t>Rotterdam was the first to begin such a fund. </a:t>
            </a:r>
            <a:endParaRPr lang="cs-CZ" sz="1800" b="0" i="0" u="none" strike="noStrike" baseline="0" dirty="0">
              <a:latin typeface="Slimbach-Book"/>
            </a:endParaRPr>
          </a:p>
          <a:p>
            <a:pPr algn="l"/>
            <a:r>
              <a:rPr lang="en-GB" sz="1800" b="0" i="0" u="none" strike="noStrike" baseline="0" dirty="0">
                <a:latin typeface="Slimbach-Book"/>
              </a:rPr>
              <a:t>The</a:t>
            </a:r>
            <a:r>
              <a:rPr lang="cs-CZ" sz="1800" b="0" i="0" u="none" strike="noStrike" baseline="0" dirty="0">
                <a:latin typeface="Slimbach-Book"/>
              </a:rPr>
              <a:t> </a:t>
            </a:r>
            <a:r>
              <a:rPr lang="en-GB" sz="1800" b="0" i="0" u="none" strike="noStrike" baseline="0" dirty="0">
                <a:latin typeface="Slimbach-Book"/>
              </a:rPr>
              <a:t>Hubert Bals Fund (HBF) was founded in 1988 to support filmmakers from</a:t>
            </a:r>
            <a:r>
              <a:rPr lang="cs-CZ" sz="1800" b="0" i="0" u="none" strike="noStrike" baseline="0" dirty="0">
                <a:latin typeface="Slimbach-Book"/>
              </a:rPr>
              <a:t> </a:t>
            </a:r>
            <a:r>
              <a:rPr lang="en-GB" sz="1800" b="0" i="0" u="none" strike="noStrike" baseline="0" dirty="0">
                <a:latin typeface="Slimbach-Book"/>
              </a:rPr>
              <a:t>developing countries. Ten years later the International Documentary Film Festival</a:t>
            </a:r>
            <a:r>
              <a:rPr lang="cs-CZ" sz="1800" b="0" i="0" u="none" strike="noStrike" baseline="0" dirty="0">
                <a:latin typeface="Slimbach-Book"/>
              </a:rPr>
              <a:t> </a:t>
            </a:r>
            <a:r>
              <a:rPr lang="en-GB" sz="1800" b="0" i="0" u="none" strike="noStrike" baseline="0" dirty="0">
                <a:latin typeface="Slimbach-Book"/>
              </a:rPr>
              <a:t>Amsterdam initiated the Jan </a:t>
            </a:r>
            <a:r>
              <a:rPr lang="en-GB" sz="1800" b="0" i="0" u="none" strike="noStrike" baseline="0" dirty="0" err="1">
                <a:latin typeface="Slimbach-Book"/>
              </a:rPr>
              <a:t>Vrijman</a:t>
            </a:r>
            <a:r>
              <a:rPr lang="en-GB" sz="1800" b="0" i="0" u="none" strike="noStrike" baseline="0" dirty="0">
                <a:latin typeface="Slimbach-Book"/>
              </a:rPr>
              <a:t> Fund, limited to documentary projects </a:t>
            </a:r>
            <a:r>
              <a:rPr lang="en-GB" sz="1800" b="0" i="0" u="none" strike="noStrike" baseline="0" dirty="0" err="1">
                <a:latin typeface="Slimbach-Book"/>
              </a:rPr>
              <a:t>fromemerging</a:t>
            </a:r>
            <a:r>
              <a:rPr lang="en-GB" sz="1800" b="0" i="0" u="none" strike="noStrike" baseline="0" dirty="0">
                <a:latin typeface="Slimbach-Book"/>
              </a:rPr>
              <a:t> countries, and around the same time the </a:t>
            </a:r>
            <a:r>
              <a:rPr lang="en-GB" sz="1800" b="0" i="0" u="none" strike="noStrike" baseline="0" dirty="0" err="1">
                <a:latin typeface="Slimbach-Book"/>
              </a:rPr>
              <a:t>Götenborg</a:t>
            </a:r>
            <a:r>
              <a:rPr lang="en-GB" sz="1800" b="0" i="0" u="none" strike="noStrike" baseline="0" dirty="0">
                <a:latin typeface="Slimbach-Book"/>
              </a:rPr>
              <a:t> International Film</a:t>
            </a:r>
            <a:r>
              <a:rPr lang="cs-CZ" sz="1800" b="0" i="0" u="none" strike="noStrike" baseline="0" dirty="0">
                <a:latin typeface="Slimbach-Book"/>
              </a:rPr>
              <a:t> </a:t>
            </a:r>
            <a:r>
              <a:rPr lang="en-GB" sz="1800" b="0" i="0" u="none" strike="noStrike" baseline="0" dirty="0">
                <a:latin typeface="Slimbach-Book"/>
              </a:rPr>
              <a:t>Festival in Sweden launched the Film Fund. In 2004, the Berlinale started the</a:t>
            </a:r>
            <a:r>
              <a:rPr lang="cs-CZ" sz="1800" b="0" i="0" u="none" strike="noStrike" baseline="0" dirty="0">
                <a:latin typeface="Slimbach-Book"/>
              </a:rPr>
              <a:t> </a:t>
            </a:r>
            <a:r>
              <a:rPr lang="en-GB" sz="1800" b="0" i="0" u="none" strike="noStrike" baseline="0" dirty="0">
                <a:latin typeface="Slimbach-Book"/>
              </a:rPr>
              <a:t>influential World Cinema Fund. Since then, several new players were added</a:t>
            </a:r>
            <a:r>
              <a:rPr lang="cs-CZ" sz="1800" b="0" i="0" u="none" strike="noStrike" baseline="0" dirty="0">
                <a:latin typeface="Slimbach-Book"/>
              </a:rPr>
              <a:t> (Source </a:t>
            </a:r>
            <a:r>
              <a:rPr lang="cs-CZ" sz="1800" b="0" i="0" u="none" strike="noStrike" baseline="0" dirty="0" err="1">
                <a:latin typeface="Slimbach-Book"/>
              </a:rPr>
              <a:t>cjfs</a:t>
            </a:r>
            <a:r>
              <a:rPr lang="cs-CZ" sz="1800" b="0" i="0" u="none" strike="noStrike" baseline="0" dirty="0">
                <a:latin typeface="Slimbach-Book"/>
              </a:rPr>
              <a:t> </a:t>
            </a:r>
            <a:r>
              <a:rPr lang="cs-CZ" sz="1800" b="0" i="0" u="none" strike="noStrike" baseline="0" dirty="0" err="1">
                <a:latin typeface="Slimbach-Book"/>
              </a:rPr>
              <a:t>valck</a:t>
            </a:r>
            <a:r>
              <a:rPr lang="cs-CZ" sz="1800" b="0" i="0" u="none" strike="noStrike" baseline="0" dirty="0">
                <a:latin typeface="Slimbach-Book"/>
              </a:rPr>
              <a:t>)</a:t>
            </a:r>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30</a:t>
            </a:fld>
            <a:endParaRPr lang="cs-CZ"/>
          </a:p>
        </p:txBody>
      </p:sp>
    </p:spTree>
    <p:extLst>
      <p:ext uri="{BB962C8B-B14F-4D97-AF65-F5344CB8AC3E}">
        <p14:creationId xmlns:p14="http://schemas.microsoft.com/office/powerpoint/2010/main" val="2061260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200" b="0" i="0" u="none" strike="noStrike" baseline="0" dirty="0">
                <a:latin typeface="Slimbach-Book"/>
              </a:rPr>
              <a:t>Mark </a:t>
            </a:r>
            <a:r>
              <a:rPr lang="cs-CZ" sz="1200" b="0" i="0" u="none" strike="noStrike" baseline="0" dirty="0" err="1">
                <a:latin typeface="Slimbach-Book"/>
              </a:rPr>
              <a:t>Peranson</a:t>
            </a:r>
            <a:r>
              <a:rPr lang="cs-CZ" sz="1200" b="0" i="0" u="none" strike="noStrike" baseline="0" dirty="0">
                <a:latin typeface="Slimbach-Book"/>
              </a:rPr>
              <a:t>, </a:t>
            </a:r>
            <a:r>
              <a:rPr lang="cs-CZ" sz="1200" b="0" i="0" u="none" strike="noStrike" baseline="0" dirty="0" err="1">
                <a:latin typeface="Slimbach-Book"/>
              </a:rPr>
              <a:t>programmer</a:t>
            </a:r>
            <a:r>
              <a:rPr lang="cs-CZ" sz="1200" b="0" i="0" u="none" strike="noStrike" baseline="0" dirty="0">
                <a:latin typeface="Slimbach-Book"/>
              </a:rPr>
              <a:t> </a:t>
            </a:r>
            <a:r>
              <a:rPr lang="cs-CZ" sz="1200" b="0" i="0" u="none" strike="noStrike" baseline="0" dirty="0" err="1">
                <a:latin typeface="Slimbach-Book"/>
              </a:rPr>
              <a:t>for</a:t>
            </a:r>
            <a:r>
              <a:rPr lang="cs-CZ" sz="1200" b="0" i="0" u="none" strike="noStrike" baseline="0" dirty="0">
                <a:latin typeface="Slimbach-Book"/>
              </a:rPr>
              <a:t> </a:t>
            </a:r>
            <a:r>
              <a:rPr lang="cs-CZ" sz="1200" b="0" i="0" u="none" strike="noStrike" baseline="0" dirty="0" err="1">
                <a:latin typeface="Slimbach-Book"/>
              </a:rPr>
              <a:t>the</a:t>
            </a:r>
            <a:r>
              <a:rPr lang="cs-CZ" sz="1200" b="0" i="0" u="none" strike="noStrike" baseline="0" dirty="0">
                <a:latin typeface="Slimbach-Book"/>
              </a:rPr>
              <a:t> Vancouver film festival: </a:t>
            </a:r>
            <a:r>
              <a:rPr lang="cs-CZ" sz="1200" b="0" i="0" u="none" strike="noStrike" baseline="0" dirty="0" err="1">
                <a:latin typeface="Slimbach-Book"/>
              </a:rPr>
              <a:t>fim</a:t>
            </a:r>
            <a:r>
              <a:rPr lang="cs-CZ" sz="1200" b="0" i="0" u="none" strike="noStrike" baseline="0" dirty="0">
                <a:latin typeface="Slimbach-Book"/>
              </a:rPr>
              <a:t> </a:t>
            </a:r>
            <a:r>
              <a:rPr lang="cs-CZ" sz="1200" b="0" i="0" u="none" strike="noStrike" baseline="0" dirty="0" err="1">
                <a:latin typeface="Slimbach-Book"/>
              </a:rPr>
              <a:t>agents</a:t>
            </a:r>
            <a:endParaRPr lang="cs-CZ" sz="1200" b="0" i="0" u="none" strike="noStrike" baseline="0" dirty="0">
              <a:latin typeface="Slimbach-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baseline="0" dirty="0" err="1">
                <a:latin typeface="DanteMT-Regular"/>
              </a:rPr>
              <a:t>Cincy</a:t>
            </a:r>
            <a:r>
              <a:rPr lang="cs-CZ" sz="1200" b="0" i="0" u="none" strike="noStrike" baseline="0" dirty="0">
                <a:latin typeface="DanteMT-Regular"/>
              </a:rPr>
              <a:t> </a:t>
            </a:r>
            <a:r>
              <a:rPr lang="cs-CZ" sz="1200" b="0" i="0" u="none" strike="noStrike" baseline="0" dirty="0" err="1">
                <a:latin typeface="DanteMT-Regular"/>
              </a:rPr>
              <a:t>Wonk</a:t>
            </a:r>
            <a:r>
              <a:rPr lang="cs-CZ" sz="1200" b="0" i="0" u="none" strike="noStrike" baseline="0" dirty="0">
                <a:latin typeface="DanteMT-Regular"/>
              </a:rPr>
              <a:t>: </a:t>
            </a:r>
            <a:r>
              <a:rPr lang="en-GB" sz="1200" b="0" i="0" u="none" strike="noStrike" baseline="0" dirty="0">
                <a:latin typeface="DanteMT-Regular"/>
              </a:rPr>
              <a:t>Non-“A” festivals may</a:t>
            </a:r>
            <a:r>
              <a:rPr lang="cs-CZ" sz="1200" b="0" i="0" u="none" strike="noStrike" baseline="0" dirty="0">
                <a:latin typeface="DanteMT-Regular"/>
              </a:rPr>
              <a:t> </a:t>
            </a:r>
            <a:r>
              <a:rPr lang="en-GB" sz="1200" b="0" i="0" u="none" strike="noStrike" baseline="0" dirty="0">
                <a:latin typeface="DanteMT-Regular"/>
              </a:rPr>
              <a:t>need to pay distributors </a:t>
            </a:r>
            <a:r>
              <a:rPr lang="en-GB" sz="1200" b="1" i="0" u="none" strike="noStrike" baseline="0" dirty="0">
                <a:latin typeface="DanteMT-Regular"/>
              </a:rPr>
              <a:t>$</a:t>
            </a:r>
            <a:r>
              <a:rPr lang="en-GB" sz="1200" b="1" i="0" u="none" strike="noStrike" baseline="0" dirty="0">
                <a:latin typeface="DanteMT-RegularSC"/>
              </a:rPr>
              <a:t>500 </a:t>
            </a:r>
            <a:r>
              <a:rPr lang="en-GB" sz="1200" b="1" i="0" u="none" strike="noStrike" baseline="0" dirty="0">
                <a:latin typeface="DanteMT-Regular"/>
              </a:rPr>
              <a:t>to $</a:t>
            </a:r>
            <a:r>
              <a:rPr lang="en-GB" sz="1200" b="1" i="0" u="none" strike="noStrike" baseline="0" dirty="0">
                <a:latin typeface="DanteMT-RegularSC"/>
              </a:rPr>
              <a:t>2</a:t>
            </a:r>
            <a:r>
              <a:rPr lang="en-GB" sz="1200" b="1" i="0" u="none" strike="noStrike" baseline="0" dirty="0">
                <a:latin typeface="DanteMT-Regular"/>
              </a:rPr>
              <a:t>,</a:t>
            </a:r>
            <a:r>
              <a:rPr lang="en-GB" sz="1200" b="1" i="0" u="none" strike="noStrike" baseline="0" dirty="0">
                <a:latin typeface="DanteMT-RegularSC"/>
              </a:rPr>
              <a:t>000 </a:t>
            </a:r>
            <a:r>
              <a:rPr lang="en-GB" sz="1200" b="0" i="0" u="none" strike="noStrike" baseline="0" dirty="0">
                <a:latin typeface="DanteMT-Regular"/>
              </a:rPr>
              <a:t>in rental fees for festival films. Only two</a:t>
            </a:r>
          </a:p>
          <a:p>
            <a:pPr algn="l"/>
            <a:r>
              <a:rPr lang="en-GB" sz="1200" b="0" i="0" u="none" strike="noStrike" baseline="0" dirty="0">
                <a:latin typeface="DanteMT-Regular"/>
              </a:rPr>
              <a:t>to three decades ago, distributors would send their films for free (charging only</a:t>
            </a:r>
            <a:r>
              <a:rPr lang="cs-CZ" sz="1200" b="0" i="0" u="none" strike="noStrike" baseline="0" dirty="0">
                <a:latin typeface="DanteMT-Regular"/>
              </a:rPr>
              <a:t> </a:t>
            </a:r>
            <a:r>
              <a:rPr lang="en-GB" sz="1200" b="0" i="0" u="none" strike="noStrike" baseline="0" dirty="0">
                <a:latin typeface="DanteMT-Regular"/>
              </a:rPr>
              <a:t>shipping, handling, and insurance), because they wanted exposure from festivals;</a:t>
            </a:r>
            <a:r>
              <a:rPr lang="cs-CZ" sz="1200" b="0" i="0" u="none" strike="noStrike" baseline="0" dirty="0">
                <a:latin typeface="DanteMT-Regular"/>
              </a:rPr>
              <a:t> </a:t>
            </a:r>
            <a:r>
              <a:rPr lang="en-GB" sz="1200" b="0" i="0" u="none" strike="noStrike" baseline="0" dirty="0">
                <a:latin typeface="DanteMT-Regular"/>
              </a:rPr>
              <a:t>here, they were also dealing with expensive prints rather than the disposable</a:t>
            </a:r>
          </a:p>
          <a:p>
            <a:pPr algn="l"/>
            <a:r>
              <a:rPr lang="en-GB" sz="1200" b="0" i="0" u="none" strike="noStrike" baseline="0" dirty="0">
                <a:latin typeface="DanteMT-Regular"/>
              </a:rPr>
              <a:t>videos and DVDs of contemporary film festival circulation.</a:t>
            </a:r>
            <a:endParaRPr lang="cs-CZ" sz="1200" b="0" i="0" u="none" strike="noStrike" baseline="0" dirty="0">
              <a:latin typeface="DanteMT-Regular"/>
            </a:endParaRPr>
          </a:p>
          <a:p>
            <a:pPr algn="l"/>
            <a:r>
              <a:rPr lang="cs-CZ" sz="1200" b="0" i="0" u="none" strike="noStrike" baseline="0" dirty="0" err="1">
                <a:latin typeface="DanteMT-Regular"/>
              </a:rPr>
              <a:t>Teslíková</a:t>
            </a:r>
            <a:r>
              <a:rPr lang="cs-CZ" sz="1200" b="0" i="0" u="none" strike="noStrike" baseline="0" dirty="0">
                <a:latin typeface="DanteMT-Regular"/>
              </a:rPr>
              <a:t>, festival </a:t>
            </a:r>
            <a:r>
              <a:rPr lang="cs-CZ" sz="1200" b="0" i="0" u="none" strike="noStrike" baseline="0" dirty="0" err="1">
                <a:latin typeface="DanteMT-Regular"/>
              </a:rPr>
              <a:t>jihlava</a:t>
            </a:r>
            <a:r>
              <a:rPr lang="cs-CZ" sz="1200" b="0" i="0" u="none" strike="noStrike" baseline="0" dirty="0">
                <a:latin typeface="DanteMT-Regular"/>
              </a:rPr>
              <a:t>: </a:t>
            </a:r>
            <a:r>
              <a:rPr lang="en-GB" sz="1200" b="0" i="0" u="none" strike="noStrike" baseline="0" dirty="0">
                <a:latin typeface="TimesNewRomanPSMT"/>
              </a:rPr>
              <a:t>Na </a:t>
            </a:r>
            <a:r>
              <a:rPr lang="en-GB" sz="1200" b="0" i="0" u="none" strike="noStrike" baseline="0" dirty="0" err="1">
                <a:latin typeface="TimesNewRomanPSMT"/>
              </a:rPr>
              <a:t>fyzickem</a:t>
            </a:r>
            <a:r>
              <a:rPr lang="en-GB" sz="1200" b="0" i="0" u="none" strike="noStrike" baseline="0" dirty="0">
                <a:latin typeface="TimesNewRomanPSMT"/>
              </a:rPr>
              <a:t> </a:t>
            </a:r>
            <a:r>
              <a:rPr lang="en-GB" sz="1200" b="0" i="0" u="none" strike="noStrike" baseline="0" dirty="0" err="1">
                <a:latin typeface="TimesNewRomanPSMT"/>
              </a:rPr>
              <a:t>festivalu</a:t>
            </a:r>
            <a:r>
              <a:rPr lang="en-GB" sz="1200" b="0" i="0" u="none" strike="noStrike" baseline="0" dirty="0">
                <a:latin typeface="TimesNewRomanPSMT"/>
              </a:rPr>
              <a:t> se </a:t>
            </a:r>
            <a:r>
              <a:rPr lang="en-GB" sz="1200" b="0" i="0" u="none" strike="noStrike" baseline="0" dirty="0" err="1">
                <a:latin typeface="TimesNewRomanPSMT"/>
              </a:rPr>
              <a:t>soutěžnim</a:t>
            </a:r>
            <a:r>
              <a:rPr lang="en-GB" sz="1200" b="0" i="0" u="none" strike="noStrike" baseline="0" dirty="0">
                <a:latin typeface="TimesNewRomanPSMT"/>
              </a:rPr>
              <a:t> </a:t>
            </a:r>
            <a:r>
              <a:rPr lang="en-GB" sz="1200" b="0" i="0" u="none" strike="noStrike" baseline="0" dirty="0" err="1">
                <a:latin typeface="TimesNewRomanPSMT"/>
              </a:rPr>
              <a:t>filmům</a:t>
            </a:r>
            <a:r>
              <a:rPr lang="en-GB" sz="1200" b="0" i="0" u="none" strike="noStrike" baseline="0" dirty="0">
                <a:latin typeface="TimesNewRomanPSMT"/>
              </a:rPr>
              <a:t> </a:t>
            </a:r>
            <a:r>
              <a:rPr lang="en-GB" sz="1200" b="0" i="0" u="none" strike="noStrike" baseline="0" dirty="0" err="1">
                <a:latin typeface="TimesNewRomanPSMT"/>
              </a:rPr>
              <a:t>neplati</a:t>
            </a:r>
            <a:r>
              <a:rPr lang="en-GB" sz="1200" b="0" i="0" u="none" strike="noStrike" baseline="0" dirty="0">
                <a:latin typeface="TimesNewRomanPSMT"/>
              </a:rPr>
              <a:t> </a:t>
            </a:r>
            <a:r>
              <a:rPr lang="en-GB" sz="1200" b="0" i="0" u="none" strike="noStrike" baseline="0" dirty="0" err="1">
                <a:latin typeface="TimesNewRomanPSMT"/>
              </a:rPr>
              <a:t>žadne</a:t>
            </a:r>
            <a:r>
              <a:rPr lang="en-GB" sz="1200" b="0" i="0" u="none" strike="noStrike" baseline="0" dirty="0">
                <a:latin typeface="TimesNewRomanPSMT"/>
              </a:rPr>
              <a:t> fee. </a:t>
            </a:r>
            <a:r>
              <a:rPr lang="en-GB" sz="1200" b="0" i="0" u="none" strike="noStrike" baseline="0" dirty="0" err="1">
                <a:latin typeface="TimesNewRomanPSMT"/>
              </a:rPr>
              <a:t>Pouze</a:t>
            </a:r>
            <a:r>
              <a:rPr lang="en-GB" sz="1200" b="0" i="0" u="none" strike="noStrike" baseline="0" dirty="0">
                <a:latin typeface="TimesNewRomanPSMT"/>
              </a:rPr>
              <a:t> </a:t>
            </a:r>
            <a:r>
              <a:rPr lang="en-GB" sz="1200" b="0" i="0" u="none" strike="noStrike" baseline="0" dirty="0" err="1">
                <a:latin typeface="TimesNewRomanPSMT"/>
              </a:rPr>
              <a:t>vyjimečně</a:t>
            </a:r>
            <a:r>
              <a:rPr lang="en-GB" sz="1200" b="0" i="0" u="none" strike="noStrike" baseline="0" dirty="0">
                <a:latin typeface="TimesNewRomanPSMT"/>
              </a:rPr>
              <a:t> </a:t>
            </a:r>
            <a:r>
              <a:rPr lang="en-GB" sz="1200" b="0" i="0" u="none" strike="noStrike" baseline="0" dirty="0" err="1">
                <a:latin typeface="TimesNewRomanPSMT"/>
              </a:rPr>
              <a:t>nastane</a:t>
            </a:r>
            <a:endParaRPr lang="en-GB" sz="1200" b="0" i="0" u="none" strike="noStrike" baseline="0" dirty="0">
              <a:latin typeface="TimesNewRomanPSMT"/>
            </a:endParaRPr>
          </a:p>
          <a:p>
            <a:pPr algn="l"/>
            <a:r>
              <a:rPr lang="en-GB" sz="1200" b="0" i="0" u="none" strike="noStrike" baseline="0" dirty="0" err="1">
                <a:latin typeface="TimesNewRomanPSMT"/>
              </a:rPr>
              <a:t>situace</a:t>
            </a:r>
            <a:r>
              <a:rPr lang="en-GB" sz="1200" b="0" i="0" u="none" strike="noStrike" baseline="0" dirty="0">
                <a:latin typeface="TimesNewRomanPSMT"/>
              </a:rPr>
              <a:t>, </a:t>
            </a:r>
            <a:r>
              <a:rPr lang="en-GB" sz="1200" b="0" i="0" u="none" strike="noStrike" baseline="0" dirty="0" err="1">
                <a:latin typeface="TimesNewRomanPSMT"/>
              </a:rPr>
              <a:t>že</a:t>
            </a:r>
            <a:r>
              <a:rPr lang="en-GB" sz="1200" b="0" i="0" u="none" strike="noStrike" baseline="0" dirty="0">
                <a:latin typeface="TimesNewRomanPSMT"/>
              </a:rPr>
              <a:t> </a:t>
            </a:r>
            <a:r>
              <a:rPr lang="en-GB" sz="1200" b="0" i="0" u="none" strike="noStrike" baseline="0" dirty="0" err="1">
                <a:latin typeface="TimesNewRomanPSMT"/>
              </a:rPr>
              <a:t>distribučni</a:t>
            </a:r>
            <a:r>
              <a:rPr lang="en-GB" sz="1200" b="0" i="0" u="none" strike="noStrike" baseline="0" dirty="0">
                <a:latin typeface="TimesNewRomanPSMT"/>
              </a:rPr>
              <a:t> </a:t>
            </a:r>
            <a:r>
              <a:rPr lang="en-GB" sz="1200" b="0" i="0" u="none" strike="noStrike" baseline="0" dirty="0" err="1">
                <a:latin typeface="TimesNewRomanPSMT"/>
              </a:rPr>
              <a:t>společnost</a:t>
            </a:r>
            <a:r>
              <a:rPr lang="en-GB" sz="1200" b="0" i="0" u="none" strike="noStrike" baseline="0" dirty="0">
                <a:latin typeface="TimesNewRomanPSMT"/>
              </a:rPr>
              <a:t> ma </a:t>
            </a:r>
            <a:r>
              <a:rPr lang="en-GB" sz="1200" b="0" i="0" u="none" strike="noStrike" baseline="0" dirty="0" err="1">
                <a:latin typeface="TimesNewRomanPSMT"/>
              </a:rPr>
              <a:t>interni</a:t>
            </a:r>
            <a:r>
              <a:rPr lang="en-GB" sz="1200" b="0" i="0" u="none" strike="noStrike" baseline="0" dirty="0">
                <a:latin typeface="TimesNewRomanPSMT"/>
              </a:rPr>
              <a:t> </a:t>
            </a:r>
            <a:r>
              <a:rPr lang="en-GB" sz="1200" b="0" i="0" u="none" strike="noStrike" baseline="0" dirty="0" err="1">
                <a:latin typeface="TimesNewRomanPSMT"/>
              </a:rPr>
              <a:t>pravidlo</a:t>
            </a:r>
            <a:r>
              <a:rPr lang="en-GB" sz="1200" b="0" i="0" u="none" strike="noStrike" baseline="0" dirty="0">
                <a:latin typeface="TimesNewRomanPSMT"/>
              </a:rPr>
              <a:t>, </a:t>
            </a:r>
            <a:r>
              <a:rPr lang="en-GB" sz="1200" b="0" i="0" u="none" strike="noStrike" baseline="0" dirty="0" err="1">
                <a:latin typeface="TimesNewRomanPSMT"/>
              </a:rPr>
              <a:t>že</a:t>
            </a:r>
            <a:r>
              <a:rPr lang="en-GB" sz="1200" b="0" i="0" u="none" strike="noStrike" baseline="0" dirty="0">
                <a:latin typeface="TimesNewRomanPSMT"/>
              </a:rPr>
              <a:t> za </a:t>
            </a:r>
            <a:r>
              <a:rPr lang="en-GB" sz="1200" b="0" i="0" u="none" strike="noStrike" baseline="0" dirty="0" err="1">
                <a:latin typeface="TimesNewRomanPSMT"/>
              </a:rPr>
              <a:t>každe</a:t>
            </a:r>
            <a:r>
              <a:rPr lang="en-GB" sz="1200" b="0" i="0" u="none" strike="noStrike" baseline="0" dirty="0">
                <a:latin typeface="TimesNewRomanPSMT"/>
              </a:rPr>
              <a:t> </a:t>
            </a:r>
            <a:r>
              <a:rPr lang="en-GB" sz="1200" b="0" i="0" u="none" strike="noStrike" baseline="0" dirty="0" err="1">
                <a:latin typeface="TimesNewRomanPSMT"/>
              </a:rPr>
              <a:t>uvedeni</a:t>
            </a:r>
            <a:r>
              <a:rPr lang="en-GB" sz="1200" b="0" i="0" u="none" strike="noStrike" baseline="0" dirty="0">
                <a:latin typeface="TimesNewRomanPSMT"/>
              </a:rPr>
              <a:t> </a:t>
            </a:r>
            <a:r>
              <a:rPr lang="en-GB" sz="1200" b="0" i="0" u="none" strike="noStrike" baseline="0" dirty="0" err="1">
                <a:latin typeface="TimesNewRomanPSMT"/>
              </a:rPr>
              <a:t>filmu</a:t>
            </a:r>
            <a:r>
              <a:rPr lang="en-GB" sz="1200" b="0" i="0" u="none" strike="noStrike" baseline="0" dirty="0">
                <a:latin typeface="TimesNewRomanPSMT"/>
              </a:rPr>
              <a:t> </a:t>
            </a:r>
            <a:r>
              <a:rPr lang="en-GB" sz="1200" b="0" i="0" u="none" strike="noStrike" baseline="0" dirty="0" err="1">
                <a:latin typeface="TimesNewRomanPSMT"/>
              </a:rPr>
              <a:t>musi</a:t>
            </a:r>
            <a:r>
              <a:rPr lang="en-GB" sz="1200" b="0" i="0" u="none" strike="noStrike" baseline="0" dirty="0">
                <a:latin typeface="TimesNewRomanPSMT"/>
              </a:rPr>
              <a:t> festival</a:t>
            </a:r>
          </a:p>
          <a:p>
            <a:pPr algn="l"/>
            <a:r>
              <a:rPr lang="en-GB" sz="1200" b="0" i="0" u="none" strike="noStrike" baseline="0" dirty="0" err="1">
                <a:latin typeface="TimesNewRomanPSMT"/>
              </a:rPr>
              <a:t>zaplatit</a:t>
            </a:r>
            <a:r>
              <a:rPr lang="en-GB" sz="1200" b="0" i="0" u="none" strike="noStrike" baseline="0" dirty="0">
                <a:latin typeface="TimesNewRomanPSMT"/>
              </a:rPr>
              <a:t> </a:t>
            </a:r>
            <a:r>
              <a:rPr lang="en-GB" sz="1200" b="0" i="0" u="none" strike="noStrike" baseline="0" dirty="0" err="1">
                <a:latin typeface="TimesNewRomanPSMT"/>
              </a:rPr>
              <a:t>screenign</a:t>
            </a:r>
            <a:r>
              <a:rPr lang="en-GB" sz="1200" b="0" i="0" u="none" strike="noStrike" baseline="0" dirty="0">
                <a:latin typeface="TimesNewRomanPSMT"/>
              </a:rPr>
              <a:t> fee. </a:t>
            </a:r>
            <a:r>
              <a:rPr lang="en-GB" sz="1200" b="0" i="0" u="none" strike="noStrike" baseline="0" dirty="0" err="1">
                <a:latin typeface="TimesNewRomanPSMT"/>
              </a:rPr>
              <a:t>Filmům</a:t>
            </a:r>
            <a:r>
              <a:rPr lang="en-GB" sz="1200" b="0" i="0" u="none" strike="noStrike" baseline="0" dirty="0">
                <a:latin typeface="TimesNewRomanPSMT"/>
              </a:rPr>
              <a:t>, </a:t>
            </a:r>
            <a:r>
              <a:rPr lang="en-GB" sz="1200" b="0" i="0" u="none" strike="noStrike" baseline="0" dirty="0" err="1">
                <a:latin typeface="TimesNewRomanPSMT"/>
              </a:rPr>
              <a:t>ktere</a:t>
            </a:r>
            <a:r>
              <a:rPr lang="en-GB" sz="1200" b="0" i="0" u="none" strike="noStrike" baseline="0" dirty="0">
                <a:latin typeface="TimesNewRomanPSMT"/>
              </a:rPr>
              <a:t> </a:t>
            </a:r>
            <a:r>
              <a:rPr lang="en-GB" sz="1200" b="0" i="0" u="none" strike="noStrike" baseline="0" dirty="0" err="1">
                <a:latin typeface="TimesNewRomanPSMT"/>
              </a:rPr>
              <a:t>jsou</a:t>
            </a:r>
            <a:r>
              <a:rPr lang="en-GB" sz="1200" b="0" i="0" u="none" strike="noStrike" baseline="0" dirty="0">
                <a:latin typeface="TimesNewRomanPSMT"/>
              </a:rPr>
              <a:t> </a:t>
            </a:r>
            <a:r>
              <a:rPr lang="en-GB" sz="1200" b="0" i="0" u="none" strike="noStrike" baseline="0" dirty="0" err="1">
                <a:latin typeface="TimesNewRomanPSMT"/>
              </a:rPr>
              <a:t>na</a:t>
            </a:r>
            <a:r>
              <a:rPr lang="en-GB" sz="1200" b="0" i="0" u="none" strike="noStrike" baseline="0" dirty="0">
                <a:latin typeface="TimesNewRomanPSMT"/>
              </a:rPr>
              <a:t> </a:t>
            </a:r>
            <a:r>
              <a:rPr lang="en-GB" sz="1200" b="0" i="0" u="none" strike="noStrike" baseline="0" dirty="0" err="1">
                <a:latin typeface="TimesNewRomanPSMT"/>
              </a:rPr>
              <a:t>festivalu</a:t>
            </a:r>
            <a:r>
              <a:rPr lang="en-GB" sz="1200" b="0" i="0" u="none" strike="noStrike" baseline="0" dirty="0">
                <a:latin typeface="TimesNewRomanPSMT"/>
              </a:rPr>
              <a:t> </a:t>
            </a:r>
            <a:r>
              <a:rPr lang="en-GB" sz="1200" b="0" i="0" u="none" strike="noStrike" baseline="0" dirty="0" err="1">
                <a:latin typeface="TimesNewRomanPSMT"/>
              </a:rPr>
              <a:t>mimo</a:t>
            </a:r>
            <a:r>
              <a:rPr lang="en-GB" sz="1200" b="0" i="0" u="none" strike="noStrike" baseline="0" dirty="0">
                <a:latin typeface="TimesNewRomanPSMT"/>
              </a:rPr>
              <a:t> </a:t>
            </a:r>
            <a:r>
              <a:rPr lang="en-GB" sz="1200" b="0" i="0" u="none" strike="noStrike" baseline="0" dirty="0" err="1">
                <a:latin typeface="TimesNewRomanPSMT"/>
              </a:rPr>
              <a:t>soutěž</a:t>
            </a:r>
            <a:r>
              <a:rPr lang="en-GB" sz="1200" b="0" i="0" u="none" strike="noStrike" baseline="0" dirty="0">
                <a:latin typeface="TimesNewRomanPSMT"/>
              </a:rPr>
              <a:t>, festival </a:t>
            </a:r>
            <a:r>
              <a:rPr lang="en-GB" sz="1200" b="0" i="0" u="none" strike="noStrike" baseline="0" dirty="0" err="1">
                <a:latin typeface="TimesNewRomanPSMT"/>
              </a:rPr>
              <a:t>plati</a:t>
            </a:r>
            <a:r>
              <a:rPr lang="en-GB" sz="1200" b="0" i="0" u="none" strike="noStrike" baseline="0" dirty="0">
                <a:latin typeface="TimesNewRomanPSMT"/>
              </a:rPr>
              <a:t> fee </a:t>
            </a:r>
            <a:r>
              <a:rPr lang="en-GB" sz="1200" b="0" i="0" u="none" strike="noStrike" baseline="0" dirty="0" err="1">
                <a:latin typeface="TimesNewRomanPSMT"/>
              </a:rPr>
              <a:t>dle</a:t>
            </a:r>
            <a:r>
              <a:rPr lang="en-GB" sz="1200" b="0" i="0" u="none" strike="noStrike" baseline="0" dirty="0">
                <a:latin typeface="TimesNewRomanPSMT"/>
              </a:rPr>
              <a:t> </a:t>
            </a:r>
            <a:r>
              <a:rPr lang="en-GB" sz="1200" b="0" i="0" u="none" strike="noStrike" baseline="0" dirty="0" err="1">
                <a:latin typeface="TimesNewRomanPSMT"/>
              </a:rPr>
              <a:t>typu</a:t>
            </a:r>
            <a:endParaRPr lang="en-GB" sz="1200" b="0" i="0" u="none" strike="noStrike" baseline="0" dirty="0">
              <a:latin typeface="TimesNewRomanPSMT"/>
            </a:endParaRPr>
          </a:p>
          <a:p>
            <a:pPr algn="l"/>
            <a:r>
              <a:rPr lang="en-GB" sz="1200" b="0" i="0" u="none" strike="noStrike" baseline="0" dirty="0" err="1">
                <a:latin typeface="TimesNewRomanPSMT"/>
              </a:rPr>
              <a:t>filmu</a:t>
            </a:r>
            <a:r>
              <a:rPr lang="en-GB" sz="1200" b="0" i="0" u="none" strike="noStrike" baseline="0" dirty="0">
                <a:latin typeface="TimesNewRomanPSMT"/>
              </a:rPr>
              <a:t> a </a:t>
            </a:r>
            <a:r>
              <a:rPr lang="en-GB" sz="1200" b="0" i="0" u="none" strike="noStrike" baseline="0" dirty="0" err="1">
                <a:latin typeface="TimesNewRomanPSMT"/>
              </a:rPr>
              <a:t>vlastnika</a:t>
            </a:r>
            <a:r>
              <a:rPr lang="en-GB" sz="1200" b="0" i="0" u="none" strike="noStrike" baseline="0" dirty="0">
                <a:latin typeface="TimesNewRomanPSMT"/>
              </a:rPr>
              <a:t> </a:t>
            </a:r>
            <a:r>
              <a:rPr lang="en-GB" sz="1200" b="0" i="0" u="none" strike="noStrike" baseline="0" dirty="0" err="1">
                <a:latin typeface="TimesNewRomanPSMT"/>
              </a:rPr>
              <a:t>prav</a:t>
            </a:r>
            <a:r>
              <a:rPr lang="en-GB" sz="1200" b="0" i="0" u="none" strike="noStrike" baseline="0" dirty="0">
                <a:latin typeface="TimesNewRomanPSMT"/>
              </a:rPr>
              <a:t>. </a:t>
            </a:r>
            <a:r>
              <a:rPr lang="en-GB" sz="1200" b="0" i="0" u="none" strike="noStrike" baseline="0" dirty="0" err="1">
                <a:latin typeface="TimesNewRomanPSMT"/>
              </a:rPr>
              <a:t>Programove</a:t>
            </a:r>
            <a:r>
              <a:rPr lang="en-GB" sz="1200" b="0" i="0" u="none" strike="noStrike" baseline="0" dirty="0">
                <a:latin typeface="TimesNewRomanPSMT"/>
              </a:rPr>
              <a:t> </a:t>
            </a:r>
            <a:r>
              <a:rPr lang="en-GB" sz="1200" b="0" i="0" u="none" strike="noStrike" baseline="0" dirty="0" err="1">
                <a:latin typeface="TimesNewRomanPSMT"/>
              </a:rPr>
              <a:t>odděleni</a:t>
            </a:r>
            <a:r>
              <a:rPr lang="en-GB" sz="1200" b="0" i="0" u="none" strike="noStrike" baseline="0" dirty="0">
                <a:latin typeface="TimesNewRomanPSMT"/>
              </a:rPr>
              <a:t> </a:t>
            </a:r>
            <a:r>
              <a:rPr lang="en-GB" sz="1200" b="0" i="0" u="none" strike="noStrike" baseline="0" dirty="0" err="1">
                <a:latin typeface="TimesNewRomanPSMT"/>
              </a:rPr>
              <a:t>rovněž</a:t>
            </a:r>
            <a:r>
              <a:rPr lang="en-GB" sz="1200" b="0" i="0" u="none" strike="noStrike" baseline="0" dirty="0">
                <a:latin typeface="TimesNewRomanPSMT"/>
              </a:rPr>
              <a:t> </a:t>
            </a:r>
            <a:r>
              <a:rPr lang="en-GB" sz="1200" b="0" i="0" u="none" strike="noStrike" baseline="0" dirty="0" err="1">
                <a:latin typeface="TimesNewRomanPSMT"/>
              </a:rPr>
              <a:t>často</a:t>
            </a:r>
            <a:r>
              <a:rPr lang="en-GB" sz="1200" b="0" i="0" u="none" strike="noStrike" baseline="0" dirty="0">
                <a:latin typeface="TimesNewRomanPSMT"/>
              </a:rPr>
              <a:t> </a:t>
            </a:r>
            <a:r>
              <a:rPr lang="en-GB" sz="1200" b="0" i="0" u="none" strike="noStrike" baseline="0" dirty="0" err="1">
                <a:latin typeface="TimesNewRomanPSMT"/>
              </a:rPr>
              <a:t>stanovuje</a:t>
            </a:r>
            <a:r>
              <a:rPr lang="en-GB" sz="1200" b="0" i="0" u="none" strike="noStrike" baseline="0" dirty="0">
                <a:latin typeface="TimesNewRomanPSMT"/>
              </a:rPr>
              <a:t> </a:t>
            </a:r>
            <a:r>
              <a:rPr lang="en-GB" sz="1200" b="0" i="0" u="none" strike="noStrike" baseline="0" dirty="0" err="1">
                <a:latin typeface="TimesNewRomanPSMT"/>
              </a:rPr>
              <a:t>ceny</a:t>
            </a:r>
            <a:r>
              <a:rPr lang="en-GB" sz="1200" b="0" i="0" u="none" strike="noStrike" baseline="0" dirty="0">
                <a:latin typeface="TimesNewRomanPSMT"/>
              </a:rPr>
              <a:t> </a:t>
            </a:r>
            <a:r>
              <a:rPr lang="en-GB" sz="1200" b="0" i="0" u="none" strike="noStrike" baseline="0" dirty="0" err="1">
                <a:latin typeface="TimesNewRomanPSMT"/>
              </a:rPr>
              <a:t>již</a:t>
            </a:r>
            <a:r>
              <a:rPr lang="en-GB" sz="1200" b="0" i="0" u="none" strike="noStrike" baseline="0" dirty="0">
                <a:latin typeface="TimesNewRomanPSMT"/>
              </a:rPr>
              <a:t> ze </a:t>
            </a:r>
            <a:r>
              <a:rPr lang="en-GB" sz="1200" b="0" i="0" u="none" strike="noStrike" baseline="0" dirty="0" err="1">
                <a:latin typeface="TimesNewRomanPSMT"/>
              </a:rPr>
              <a:t>zkušenosti</a:t>
            </a:r>
            <a:r>
              <a:rPr lang="en-GB" sz="1200" b="0" i="0" u="none" strike="noStrike" baseline="0" dirty="0">
                <a:latin typeface="TimesNewRomanPSMT"/>
              </a:rPr>
              <a:t> a</a:t>
            </a:r>
          </a:p>
          <a:p>
            <a:pPr algn="l"/>
            <a:r>
              <a:rPr lang="en-GB" sz="1200" b="0" i="0" u="none" strike="noStrike" baseline="0" dirty="0" err="1">
                <a:latin typeface="TimesNewRomanPSMT"/>
              </a:rPr>
              <a:t>předešle</a:t>
            </a:r>
            <a:r>
              <a:rPr lang="en-GB" sz="1200" b="0" i="0" u="none" strike="noStrike" baseline="0" dirty="0">
                <a:latin typeface="TimesNewRomanPSMT"/>
              </a:rPr>
              <a:t> </a:t>
            </a:r>
            <a:r>
              <a:rPr lang="en-GB" sz="1200" b="0" i="0" u="none" strike="noStrike" baseline="0" dirty="0" err="1">
                <a:latin typeface="TimesNewRomanPSMT"/>
              </a:rPr>
              <a:t>komunikace</a:t>
            </a:r>
            <a:r>
              <a:rPr lang="en-GB" sz="1200" b="0" i="0" u="none" strike="noStrike" baseline="0" dirty="0">
                <a:latin typeface="TimesNewRomanPSMT"/>
              </a:rPr>
              <a:t> s </a:t>
            </a:r>
            <a:r>
              <a:rPr lang="en-GB" sz="1200" b="0" i="0" u="none" strike="noStrike" baseline="0" dirty="0" err="1">
                <a:latin typeface="TimesNewRomanPSMT"/>
              </a:rPr>
              <a:t>danymi</a:t>
            </a:r>
            <a:r>
              <a:rPr lang="en-GB" sz="1200" b="0" i="0" u="none" strike="noStrike" baseline="0" dirty="0">
                <a:latin typeface="TimesNewRomanPSMT"/>
              </a:rPr>
              <a:t> </a:t>
            </a:r>
            <a:r>
              <a:rPr lang="en-GB" sz="1200" b="0" i="0" u="none" strike="noStrike" baseline="0" dirty="0" err="1">
                <a:latin typeface="TimesNewRomanPSMT"/>
              </a:rPr>
              <a:t>tvůrci</a:t>
            </a:r>
            <a:r>
              <a:rPr lang="en-GB" sz="1200" b="0" i="0" u="none" strike="noStrike" baseline="0" dirty="0">
                <a:latin typeface="TimesNewRomanPSMT"/>
              </a:rPr>
              <a:t>. Co se </a:t>
            </a:r>
            <a:r>
              <a:rPr lang="en-GB" sz="1200" b="0" i="0" u="none" strike="noStrike" baseline="0" dirty="0" err="1">
                <a:latin typeface="TimesNewRomanPSMT"/>
              </a:rPr>
              <a:t>tyče</a:t>
            </a:r>
            <a:r>
              <a:rPr lang="en-GB" sz="1200" b="0" i="0" u="none" strike="noStrike" baseline="0" dirty="0">
                <a:latin typeface="TimesNewRomanPSMT"/>
              </a:rPr>
              <a:t> online </a:t>
            </a:r>
            <a:r>
              <a:rPr lang="en-GB" sz="1200" b="0" i="0" u="none" strike="noStrike" baseline="0" dirty="0" err="1">
                <a:latin typeface="TimesNewRomanPSMT"/>
              </a:rPr>
              <a:t>festivalu</a:t>
            </a:r>
            <a:r>
              <a:rPr lang="en-GB" sz="1200" b="0" i="0" u="none" strike="noStrike" baseline="0" dirty="0">
                <a:latin typeface="TimesNewRomanPSMT"/>
              </a:rPr>
              <a:t>, </a:t>
            </a:r>
            <a:r>
              <a:rPr lang="en-GB" sz="1200" b="0" i="0" u="none" strike="noStrike" baseline="0" dirty="0" err="1">
                <a:latin typeface="TimesNewRomanPSMT"/>
              </a:rPr>
              <a:t>byla</a:t>
            </a:r>
            <a:r>
              <a:rPr lang="en-GB" sz="1200" b="0" i="0" u="none" strike="noStrike" baseline="0" dirty="0">
                <a:latin typeface="TimesNewRomanPSMT"/>
              </a:rPr>
              <a:t> </a:t>
            </a:r>
            <a:r>
              <a:rPr lang="en-GB" sz="1200" b="0" i="0" u="none" strike="noStrike" baseline="0" dirty="0" err="1">
                <a:latin typeface="TimesNewRomanPSMT"/>
              </a:rPr>
              <a:t>zde</a:t>
            </a:r>
            <a:r>
              <a:rPr lang="en-GB" sz="1200" b="0" i="0" u="none" strike="noStrike" baseline="0" dirty="0">
                <a:latin typeface="TimesNewRomanPSMT"/>
              </a:rPr>
              <a:t> </a:t>
            </a:r>
            <a:r>
              <a:rPr lang="en-GB" sz="1200" b="0" i="0" u="none" strike="noStrike" baseline="0" dirty="0" err="1">
                <a:latin typeface="TimesNewRomanPSMT"/>
              </a:rPr>
              <a:t>velka</a:t>
            </a:r>
            <a:r>
              <a:rPr lang="en-GB" sz="1200" b="0" i="0" u="none" strike="noStrike" baseline="0" dirty="0">
                <a:latin typeface="TimesNewRomanPSMT"/>
              </a:rPr>
              <a:t> </a:t>
            </a:r>
            <a:r>
              <a:rPr lang="en-GB" sz="1200" b="0" i="0" u="none" strike="noStrike" baseline="0" dirty="0" err="1">
                <a:latin typeface="TimesNewRomanPSMT"/>
              </a:rPr>
              <a:t>obava</a:t>
            </a:r>
            <a:r>
              <a:rPr lang="en-GB" sz="1200" b="0" i="0" u="none" strike="noStrike" baseline="0" dirty="0">
                <a:latin typeface="TimesNewRomanPSMT"/>
              </a:rPr>
              <a:t>, </a:t>
            </a:r>
            <a:r>
              <a:rPr lang="en-GB" sz="1200" b="0" i="0" u="none" strike="noStrike" baseline="0" dirty="0" err="1">
                <a:latin typeface="TimesNewRomanPSMT"/>
              </a:rPr>
              <a:t>že</a:t>
            </a:r>
            <a:endParaRPr lang="en-GB" sz="1200" b="0" i="0" u="none" strike="noStrike" baseline="0" dirty="0">
              <a:latin typeface="TimesNewRomanPSMT"/>
            </a:endParaRPr>
          </a:p>
          <a:p>
            <a:pPr algn="l"/>
            <a:r>
              <a:rPr lang="en-GB" sz="1200" b="0" i="0" u="none" strike="noStrike" baseline="0" dirty="0" err="1">
                <a:latin typeface="TimesNewRomanPSMT"/>
              </a:rPr>
              <a:t>častky</a:t>
            </a:r>
            <a:r>
              <a:rPr lang="en-GB" sz="1200" b="0" i="0" u="none" strike="noStrike" baseline="0" dirty="0">
                <a:latin typeface="TimesNewRomanPSMT"/>
              </a:rPr>
              <a:t> za </a:t>
            </a:r>
            <a:r>
              <a:rPr lang="en-GB" sz="1200" b="0" i="0" u="none" strike="noStrike" baseline="0" dirty="0" err="1">
                <a:latin typeface="TimesNewRomanPSMT"/>
              </a:rPr>
              <a:t>uvedeni</a:t>
            </a:r>
            <a:r>
              <a:rPr lang="en-GB" sz="1200" b="0" i="0" u="none" strike="noStrike" baseline="0" dirty="0">
                <a:latin typeface="TimesNewRomanPSMT"/>
              </a:rPr>
              <a:t> </a:t>
            </a:r>
            <a:r>
              <a:rPr lang="en-GB" sz="1200" b="0" i="0" u="none" strike="noStrike" baseline="0" dirty="0" err="1">
                <a:latin typeface="TimesNewRomanPSMT"/>
              </a:rPr>
              <a:t>filmů</a:t>
            </a:r>
            <a:r>
              <a:rPr lang="en-GB" sz="1200" b="0" i="0" u="none" strike="noStrike" baseline="0" dirty="0">
                <a:latin typeface="TimesNewRomanPSMT"/>
              </a:rPr>
              <a:t> </a:t>
            </a:r>
            <a:r>
              <a:rPr lang="en-GB" sz="1200" b="0" i="0" u="none" strike="noStrike" baseline="0" dirty="0" err="1">
                <a:latin typeface="TimesNewRomanPSMT"/>
              </a:rPr>
              <a:t>několikanasobně</a:t>
            </a:r>
            <a:r>
              <a:rPr lang="en-GB" sz="1200" b="0" i="0" u="none" strike="noStrike" baseline="0" dirty="0">
                <a:latin typeface="TimesNewRomanPSMT"/>
              </a:rPr>
              <a:t> </a:t>
            </a:r>
            <a:r>
              <a:rPr lang="en-GB" sz="1200" b="0" i="0" u="none" strike="noStrike" baseline="0" dirty="0" err="1">
                <a:latin typeface="TimesNewRomanPSMT"/>
              </a:rPr>
              <a:t>vzrostou</a:t>
            </a:r>
            <a:r>
              <a:rPr lang="en-GB" sz="1200" b="0" i="0" u="none" strike="noStrike" baseline="0" dirty="0">
                <a:latin typeface="TimesNewRomanPSMT"/>
              </a:rPr>
              <a:t>. </a:t>
            </a:r>
            <a:r>
              <a:rPr lang="en-GB" sz="1200" b="0" i="0" u="none" strike="noStrike" baseline="0" dirty="0" err="1">
                <a:latin typeface="TimesNewRomanPSMT"/>
              </a:rPr>
              <a:t>Velky</a:t>
            </a:r>
            <a:r>
              <a:rPr lang="en-GB" sz="1200" b="0" i="0" u="none" strike="noStrike" baseline="0" dirty="0">
                <a:latin typeface="TimesNewRomanPSMT"/>
              </a:rPr>
              <a:t> </a:t>
            </a:r>
            <a:r>
              <a:rPr lang="en-GB" sz="1200" b="0" i="0" u="none" strike="noStrike" baseline="0" dirty="0" err="1">
                <a:latin typeface="TimesNewRomanPSMT"/>
              </a:rPr>
              <a:t>cenovy</a:t>
            </a:r>
            <a:r>
              <a:rPr lang="en-GB" sz="1200" b="0" i="0" u="none" strike="noStrike" baseline="0" dirty="0">
                <a:latin typeface="TimesNewRomanPSMT"/>
              </a:rPr>
              <a:t> </a:t>
            </a:r>
            <a:r>
              <a:rPr lang="en-GB" sz="1200" b="0" i="0" u="none" strike="noStrike" baseline="0" dirty="0" err="1">
                <a:latin typeface="TimesNewRomanPSMT"/>
              </a:rPr>
              <a:t>rozdil</a:t>
            </a:r>
            <a:r>
              <a:rPr lang="en-GB" sz="1200" b="0" i="0" u="none" strike="noStrike" baseline="0" dirty="0">
                <a:latin typeface="TimesNewRomanPSMT"/>
              </a:rPr>
              <a:t> se </a:t>
            </a:r>
            <a:r>
              <a:rPr lang="en-GB" sz="1200" b="0" i="0" u="none" strike="noStrike" baseline="0" dirty="0" err="1">
                <a:latin typeface="TimesNewRomanPSMT"/>
              </a:rPr>
              <a:t>očekaval</a:t>
            </a:r>
            <a:r>
              <a:rPr lang="en-GB" sz="1200" b="0" i="0" u="none" strike="noStrike" baseline="0" dirty="0">
                <a:latin typeface="TimesNewRomanPSMT"/>
              </a:rPr>
              <a:t> </a:t>
            </a:r>
            <a:r>
              <a:rPr lang="en-GB" sz="1200" b="0" i="0" u="none" strike="noStrike" baseline="0" dirty="0" err="1">
                <a:latin typeface="TimesNewRomanPSMT"/>
              </a:rPr>
              <a:t>zejmena</a:t>
            </a:r>
            <a:endParaRPr lang="en-GB" sz="1200" b="0" i="0" u="none" strike="noStrike" baseline="0" dirty="0">
              <a:latin typeface="TimesNewRomanPSMT"/>
            </a:endParaRPr>
          </a:p>
          <a:p>
            <a:pPr algn="l"/>
            <a:r>
              <a:rPr lang="pl-PL" sz="1200" b="0" i="0" u="none" strike="noStrike" baseline="0" dirty="0">
                <a:latin typeface="TimesNewRomanPSMT"/>
              </a:rPr>
              <a:t>u filmu z retrospektivni sekce. Programovy tym nepředpokladal, že cena bude stejna za jednu</a:t>
            </a:r>
          </a:p>
          <a:p>
            <a:pPr algn="l"/>
            <a:r>
              <a:rPr lang="en-GB" sz="1200" b="0" i="0" u="none" strike="noStrike" baseline="0" dirty="0" err="1">
                <a:latin typeface="TimesNewRomanPSMT"/>
              </a:rPr>
              <a:t>projekci</a:t>
            </a:r>
            <a:r>
              <a:rPr lang="en-GB" sz="1200" b="0" i="0" u="none" strike="noStrike" baseline="0" dirty="0">
                <a:latin typeface="TimesNewRomanPSMT"/>
              </a:rPr>
              <a:t> </a:t>
            </a:r>
            <a:r>
              <a:rPr lang="en-GB" sz="1200" b="0" i="0" u="none" strike="noStrike" baseline="0" dirty="0" err="1">
                <a:latin typeface="TimesNewRomanPSMT"/>
              </a:rPr>
              <a:t>na</a:t>
            </a:r>
            <a:r>
              <a:rPr lang="en-GB" sz="1200" b="0" i="0" u="none" strike="noStrike" baseline="0" dirty="0">
                <a:latin typeface="TimesNewRomanPSMT"/>
              </a:rPr>
              <a:t> </a:t>
            </a:r>
            <a:r>
              <a:rPr lang="en-GB" sz="1200" b="0" i="0" u="none" strike="noStrike" baseline="0" dirty="0" err="1">
                <a:latin typeface="TimesNewRomanPSMT"/>
              </a:rPr>
              <a:t>fyzickem</a:t>
            </a:r>
            <a:r>
              <a:rPr lang="en-GB" sz="1200" b="0" i="0" u="none" strike="noStrike" baseline="0" dirty="0">
                <a:latin typeface="TimesNewRomanPSMT"/>
              </a:rPr>
              <a:t> </a:t>
            </a:r>
            <a:r>
              <a:rPr lang="en-GB" sz="1200" b="0" i="0" u="none" strike="noStrike" baseline="0" dirty="0" err="1">
                <a:latin typeface="TimesNewRomanPSMT"/>
              </a:rPr>
              <a:t>festivalu</a:t>
            </a:r>
            <a:r>
              <a:rPr lang="en-GB" sz="1200" b="0" i="0" u="none" strike="noStrike" baseline="0" dirty="0">
                <a:latin typeface="TimesNewRomanPSMT"/>
              </a:rPr>
              <a:t> v </a:t>
            </a:r>
            <a:r>
              <a:rPr lang="en-GB" sz="1200" b="0" i="0" u="none" strike="noStrike" baseline="0" dirty="0" err="1">
                <a:latin typeface="TimesNewRomanPSMT"/>
              </a:rPr>
              <a:t>porovnani</a:t>
            </a:r>
            <a:r>
              <a:rPr lang="en-GB" sz="1200" b="0" i="0" u="none" strike="noStrike" baseline="0" dirty="0">
                <a:latin typeface="TimesNewRomanPSMT"/>
              </a:rPr>
              <a:t> se </a:t>
            </a:r>
            <a:r>
              <a:rPr lang="en-GB" sz="1200" b="0" i="0" u="none" strike="noStrike" baseline="0" dirty="0" err="1">
                <a:latin typeface="TimesNewRomanPSMT"/>
              </a:rPr>
              <a:t>čtrnactidennim</a:t>
            </a:r>
            <a:r>
              <a:rPr lang="en-GB" sz="1200" b="0" i="0" u="none" strike="noStrike" baseline="0" dirty="0">
                <a:latin typeface="TimesNewRomanPSMT"/>
              </a:rPr>
              <a:t> online </a:t>
            </a:r>
            <a:r>
              <a:rPr lang="en-GB" sz="1200" b="0" i="0" u="none" strike="noStrike" baseline="0" dirty="0" err="1">
                <a:latin typeface="TimesNewRomanPSMT"/>
              </a:rPr>
              <a:t>uvaděnim</a:t>
            </a:r>
            <a:r>
              <a:rPr lang="en-GB" sz="1200" b="0" i="0" u="none" strike="noStrike" baseline="0" dirty="0">
                <a:latin typeface="TimesNewRomanPSMT"/>
              </a:rPr>
              <a:t>. </a:t>
            </a:r>
            <a:r>
              <a:rPr lang="en-GB" sz="1200" b="0" i="0" u="none" strike="noStrike" baseline="0" dirty="0" err="1">
                <a:latin typeface="TimesNewRomanPSMT"/>
              </a:rPr>
              <a:t>Podminky</a:t>
            </a:r>
            <a:r>
              <a:rPr lang="en-GB" sz="1200" b="0" i="0" u="none" strike="noStrike" baseline="0" dirty="0">
                <a:latin typeface="TimesNewRomanPSMT"/>
              </a:rPr>
              <a:t> </a:t>
            </a:r>
            <a:r>
              <a:rPr lang="en-GB" sz="1200" b="0" i="0" u="none" strike="noStrike" baseline="0" dirty="0" err="1">
                <a:latin typeface="TimesNewRomanPSMT"/>
              </a:rPr>
              <a:t>však</a:t>
            </a:r>
            <a:endParaRPr lang="en-GB" sz="1200" b="0" i="0" u="none" strike="noStrike" baseline="0" dirty="0">
              <a:latin typeface="TimesNewRomanPSMT"/>
            </a:endParaRPr>
          </a:p>
          <a:p>
            <a:pPr algn="l"/>
            <a:r>
              <a:rPr lang="en-GB" sz="1200" b="0" i="0" u="none" strike="noStrike" baseline="0" dirty="0" err="1">
                <a:latin typeface="TimesNewRomanPSMT"/>
              </a:rPr>
              <a:t>zůstaly</a:t>
            </a:r>
            <a:r>
              <a:rPr lang="en-GB" sz="1200" b="0" i="0" u="none" strike="noStrike" baseline="0" dirty="0">
                <a:latin typeface="TimesNewRomanPSMT"/>
              </a:rPr>
              <a:t> </a:t>
            </a:r>
            <a:r>
              <a:rPr lang="en-GB" sz="1200" b="0" i="0" u="none" strike="noStrike" baseline="0" dirty="0" err="1">
                <a:latin typeface="TimesNewRomanPSMT"/>
              </a:rPr>
              <a:t>přibližně</a:t>
            </a:r>
            <a:r>
              <a:rPr lang="en-GB" sz="1200" b="0" i="0" u="none" strike="noStrike" baseline="0" dirty="0">
                <a:latin typeface="TimesNewRomanPSMT"/>
              </a:rPr>
              <a:t> </a:t>
            </a:r>
            <a:r>
              <a:rPr lang="en-GB" sz="1200" b="0" i="0" u="none" strike="noStrike" baseline="0" dirty="0" err="1">
                <a:latin typeface="TimesNewRomanPSMT"/>
              </a:rPr>
              <a:t>stejne</a:t>
            </a:r>
            <a:r>
              <a:rPr lang="en-GB" sz="1200" b="0" i="0" u="none" strike="noStrike" baseline="0" dirty="0">
                <a:latin typeface="TimesNewRomanPSMT"/>
              </a:rPr>
              <a:t> a </a:t>
            </a:r>
            <a:r>
              <a:rPr lang="en-GB" sz="1200" b="0" i="0" u="none" strike="noStrike" baseline="0" dirty="0" err="1">
                <a:latin typeface="TimesNewRomanPSMT"/>
              </a:rPr>
              <a:t>častky</a:t>
            </a:r>
            <a:r>
              <a:rPr lang="en-GB" sz="1200" b="0" i="0" u="none" strike="noStrike" baseline="0" dirty="0">
                <a:latin typeface="TimesNewRomanPSMT"/>
              </a:rPr>
              <a:t> pro filmy, </a:t>
            </a:r>
            <a:r>
              <a:rPr lang="en-GB" sz="1200" b="0" i="0" u="none" strike="noStrike" baseline="0" dirty="0" err="1">
                <a:latin typeface="TimesNewRomanPSMT"/>
              </a:rPr>
              <a:t>ktere</a:t>
            </a:r>
            <a:r>
              <a:rPr lang="en-GB" sz="1200" b="0" i="0" u="none" strike="noStrike" baseline="0" dirty="0">
                <a:latin typeface="TimesNewRomanPSMT"/>
              </a:rPr>
              <a:t> </a:t>
            </a:r>
            <a:r>
              <a:rPr lang="en-GB" sz="1200" b="0" i="0" u="none" strike="noStrike" baseline="0" dirty="0" err="1">
                <a:latin typeface="TimesNewRomanPSMT"/>
              </a:rPr>
              <a:t>měly</a:t>
            </a:r>
            <a:r>
              <a:rPr lang="en-GB" sz="1200" b="0" i="0" u="none" strike="noStrike" baseline="0" dirty="0">
                <a:latin typeface="TimesNewRomanPSMT"/>
              </a:rPr>
              <a:t> </a:t>
            </a:r>
            <a:r>
              <a:rPr lang="en-GB" sz="1200" b="0" i="0" u="none" strike="noStrike" baseline="0" dirty="0" err="1">
                <a:latin typeface="TimesNewRomanPSMT"/>
              </a:rPr>
              <a:t>na</a:t>
            </a:r>
            <a:r>
              <a:rPr lang="en-GB" sz="1200" b="0" i="0" u="none" strike="noStrike" baseline="0" dirty="0">
                <a:latin typeface="TimesNewRomanPSMT"/>
              </a:rPr>
              <a:t> </a:t>
            </a:r>
            <a:r>
              <a:rPr lang="en-GB" sz="1200" b="0" i="0" u="none" strike="noStrike" baseline="0" dirty="0" err="1">
                <a:latin typeface="TimesNewRomanPSMT"/>
              </a:rPr>
              <a:t>festivalu</a:t>
            </a:r>
            <a:r>
              <a:rPr lang="en-GB" sz="1200" b="0" i="0" u="none" strike="noStrike" baseline="0" dirty="0">
                <a:latin typeface="TimesNewRomanPSMT"/>
              </a:rPr>
              <a:t> </a:t>
            </a:r>
            <a:r>
              <a:rPr lang="en-GB" sz="1200" b="0" i="0" u="none" strike="noStrike" baseline="0" dirty="0" err="1">
                <a:latin typeface="TimesNewRomanPSMT"/>
              </a:rPr>
              <a:t>prvni</a:t>
            </a:r>
            <a:r>
              <a:rPr lang="en-GB" sz="1200" b="0" i="0" u="none" strike="noStrike" baseline="0" dirty="0">
                <a:latin typeface="TimesNewRomanPSMT"/>
              </a:rPr>
              <a:t> </a:t>
            </a:r>
            <a:r>
              <a:rPr lang="en-GB" sz="1200" b="0" i="0" u="none" strike="noStrike" baseline="0" dirty="0" err="1">
                <a:latin typeface="TimesNewRomanPSMT"/>
              </a:rPr>
              <a:t>uvedeni</a:t>
            </a:r>
            <a:r>
              <a:rPr lang="en-GB" sz="1200" b="0" i="0" u="none" strike="noStrike" baseline="0" dirty="0">
                <a:latin typeface="TimesNewRomanPSMT"/>
              </a:rPr>
              <a:t>, se </a:t>
            </a:r>
            <a:r>
              <a:rPr lang="en-GB" sz="1200" b="0" i="0" u="none" strike="noStrike" baseline="0" dirty="0" err="1">
                <a:latin typeface="TimesNewRomanPSMT"/>
              </a:rPr>
              <a:t>pohybovaly</a:t>
            </a:r>
            <a:endParaRPr lang="en-GB" sz="1200" b="0" i="0" u="none" strike="noStrike" baseline="0" dirty="0">
              <a:latin typeface="TimesNewRomanPSMT"/>
            </a:endParaRPr>
          </a:p>
          <a:p>
            <a:pPr algn="l"/>
            <a:r>
              <a:rPr lang="en-GB" sz="1200" b="0" i="0" u="none" strike="noStrike" baseline="0" dirty="0" err="1">
                <a:latin typeface="TimesNewRomanPSMT"/>
              </a:rPr>
              <a:t>okolo</a:t>
            </a:r>
            <a:r>
              <a:rPr lang="en-GB" sz="1200" b="0" i="0" u="none" strike="noStrike" baseline="0" dirty="0">
                <a:latin typeface="TimesNewRomanPSMT"/>
              </a:rPr>
              <a:t> 200–300 EUR. U </a:t>
            </a:r>
            <a:r>
              <a:rPr lang="en-GB" sz="1200" b="0" i="0" u="none" strike="noStrike" baseline="0" dirty="0" err="1">
                <a:latin typeface="TimesNewRomanPSMT"/>
              </a:rPr>
              <a:t>filmů</a:t>
            </a:r>
            <a:r>
              <a:rPr lang="en-GB" sz="1200" b="0" i="0" u="none" strike="noStrike" baseline="0" dirty="0">
                <a:latin typeface="TimesNewRomanPSMT"/>
              </a:rPr>
              <a:t>, </a:t>
            </a:r>
            <a:r>
              <a:rPr lang="en-GB" sz="1200" b="0" i="0" u="none" strike="noStrike" baseline="0" dirty="0" err="1">
                <a:latin typeface="TimesNewRomanPSMT"/>
              </a:rPr>
              <a:t>ktere</a:t>
            </a:r>
            <a:r>
              <a:rPr lang="en-GB" sz="1200" b="0" i="0" u="none" strike="noStrike" baseline="0" dirty="0">
                <a:latin typeface="TimesNewRomanPSMT"/>
              </a:rPr>
              <a:t> </a:t>
            </a:r>
            <a:r>
              <a:rPr lang="en-GB" sz="1200" b="0" i="0" u="none" strike="noStrike" baseline="0" dirty="0" err="1">
                <a:latin typeface="TimesNewRomanPSMT"/>
              </a:rPr>
              <a:t>na</a:t>
            </a:r>
            <a:r>
              <a:rPr lang="en-GB" sz="1200" b="0" i="0" u="none" strike="noStrike" baseline="0" dirty="0">
                <a:latin typeface="TimesNewRomanPSMT"/>
              </a:rPr>
              <a:t> </a:t>
            </a:r>
            <a:r>
              <a:rPr lang="en-GB" sz="1200" b="0" i="0" u="none" strike="noStrike" baseline="0" dirty="0" err="1">
                <a:latin typeface="TimesNewRomanPSMT"/>
              </a:rPr>
              <a:t>festivalu</a:t>
            </a:r>
            <a:r>
              <a:rPr lang="en-GB" sz="1200" b="0" i="0" u="none" strike="noStrike" baseline="0" dirty="0">
                <a:latin typeface="TimesNewRomanPSMT"/>
              </a:rPr>
              <a:t> </a:t>
            </a:r>
            <a:r>
              <a:rPr lang="en-GB" sz="1200" b="0" i="0" u="none" strike="noStrike" baseline="0" dirty="0" err="1">
                <a:latin typeface="TimesNewRomanPSMT"/>
              </a:rPr>
              <a:t>neměly</a:t>
            </a:r>
            <a:r>
              <a:rPr lang="en-GB" sz="1200" b="0" i="0" u="none" strike="noStrike" baseline="0" dirty="0">
                <a:latin typeface="TimesNewRomanPSMT"/>
              </a:rPr>
              <a:t> </a:t>
            </a:r>
            <a:r>
              <a:rPr lang="en-GB" sz="1200" b="0" i="0" u="none" strike="noStrike" baseline="0" dirty="0" err="1">
                <a:latin typeface="TimesNewRomanPSMT"/>
              </a:rPr>
              <a:t>premieru</a:t>
            </a:r>
            <a:r>
              <a:rPr lang="en-GB" sz="1200" b="0" i="0" u="none" strike="noStrike" baseline="0" dirty="0">
                <a:latin typeface="TimesNewRomanPSMT"/>
              </a:rPr>
              <a:t>, </a:t>
            </a:r>
            <a:r>
              <a:rPr lang="en-GB" sz="1200" b="0" i="0" u="none" strike="noStrike" baseline="0" dirty="0" err="1">
                <a:latin typeface="TimesNewRomanPSMT"/>
              </a:rPr>
              <a:t>častka</a:t>
            </a:r>
            <a:r>
              <a:rPr lang="en-GB" sz="1200" b="0" i="0" u="none" strike="noStrike" baseline="0" dirty="0">
                <a:latin typeface="TimesNewRomanPSMT"/>
              </a:rPr>
              <a:t> </a:t>
            </a:r>
            <a:r>
              <a:rPr lang="en-GB" sz="1200" b="0" i="0" u="none" strike="noStrike" baseline="0" dirty="0" err="1">
                <a:latin typeface="TimesNewRomanPSMT"/>
              </a:rPr>
              <a:t>začinala</a:t>
            </a:r>
            <a:r>
              <a:rPr lang="en-GB" sz="1200" b="0" i="0" u="none" strike="noStrike" baseline="0" dirty="0">
                <a:latin typeface="TimesNewRomanPSMT"/>
              </a:rPr>
              <a:t> </a:t>
            </a:r>
            <a:r>
              <a:rPr lang="en-GB" sz="1200" b="0" i="0" u="none" strike="noStrike" baseline="0" dirty="0" err="1">
                <a:latin typeface="TimesNewRomanPSMT"/>
              </a:rPr>
              <a:t>na</a:t>
            </a:r>
            <a:r>
              <a:rPr lang="en-GB" sz="1200" b="0" i="0" u="none" strike="noStrike" baseline="0" dirty="0">
                <a:latin typeface="TimesNewRomanPSMT"/>
              </a:rPr>
              <a:t> 100 EUR</a:t>
            </a:r>
          </a:p>
          <a:p>
            <a:pPr algn="l"/>
            <a:r>
              <a:rPr lang="en-GB" sz="1200" b="0" i="0" u="none" strike="noStrike" baseline="0" dirty="0">
                <a:latin typeface="TimesNewRomanPSMT"/>
              </a:rPr>
              <a:t>za </a:t>
            </a:r>
            <a:r>
              <a:rPr lang="en-GB" sz="1200" b="0" i="0" u="none" strike="noStrike" baseline="0" dirty="0" err="1">
                <a:latin typeface="TimesNewRomanPSMT"/>
              </a:rPr>
              <a:t>projekci</a:t>
            </a:r>
            <a:r>
              <a:rPr lang="en-GB" sz="1200" b="0" i="0" u="none" strike="noStrike" baseline="0" dirty="0">
                <a:latin typeface="TimesNewRomanPSMT"/>
              </a:rPr>
              <a:t>.</a:t>
            </a:r>
            <a:endParaRPr lang="en-GB" dirty="0"/>
          </a:p>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31</a:t>
            </a:fld>
            <a:endParaRPr lang="cs-CZ"/>
          </a:p>
        </p:txBody>
      </p:sp>
    </p:spTree>
    <p:extLst>
      <p:ext uri="{BB962C8B-B14F-4D97-AF65-F5344CB8AC3E}">
        <p14:creationId xmlns:p14="http://schemas.microsoft.com/office/powerpoint/2010/main" val="3207444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800" b="0" i="0" u="none" strike="noStrike" baseline="0" dirty="0" err="1">
                <a:latin typeface="A789+SIYWKR+AdvOTbc475f09"/>
              </a:rPr>
              <a:t>Descriptive</a:t>
            </a:r>
            <a:r>
              <a:rPr lang="cs-CZ" sz="1800" b="0" i="0" u="none" strike="noStrike" baseline="0" dirty="0">
                <a:latin typeface="A789+SIYWKR+AdvOTbc475f09"/>
              </a:rPr>
              <a:t> </a:t>
            </a:r>
            <a:r>
              <a:rPr lang="cs-CZ" sz="1800" b="0" i="0" u="none" strike="noStrike" baseline="0" dirty="0" err="1">
                <a:latin typeface="A789+SIYWKR+AdvOTbc475f09"/>
              </a:rPr>
              <a:t>statistics</a:t>
            </a:r>
            <a:endParaRPr lang="cs-CZ" sz="1800" b="0" i="0" u="none" strike="noStrike" baseline="0" dirty="0">
              <a:latin typeface="A789+SIYWKR+AdvOTbc475f09"/>
            </a:endParaRPr>
          </a:p>
          <a:p>
            <a:pPr algn="l"/>
            <a:r>
              <a:rPr lang="cs-CZ" sz="1800" b="0" i="0" u="none" strike="noStrike" baseline="0" dirty="0">
                <a:latin typeface="A789+SIYWKR+AdvOTbc475f09"/>
              </a:rPr>
              <a:t>In/</a:t>
            </a:r>
            <a:r>
              <a:rPr lang="cs-CZ" sz="1800" b="0" i="0" u="none" strike="noStrike" baseline="0" dirty="0" err="1">
                <a:latin typeface="A789+SIYWKR+AdvOTbc475f09"/>
              </a:rPr>
              <a:t>dependent</a:t>
            </a:r>
            <a:r>
              <a:rPr lang="cs-CZ" sz="1800" b="0" i="0" u="none" strike="noStrike" baseline="0" dirty="0">
                <a:latin typeface="A789+SIYWKR+AdvOTbc475f09"/>
              </a:rPr>
              <a:t> </a:t>
            </a:r>
            <a:r>
              <a:rPr lang="cs-CZ" sz="1800" b="0" i="0" u="none" strike="noStrike" baseline="0" dirty="0" err="1">
                <a:latin typeface="A789+SIYWKR+AdvOTbc475f09"/>
              </a:rPr>
              <a:t>variables</a:t>
            </a:r>
            <a:r>
              <a:rPr lang="cs-CZ" sz="1800" b="0" i="0" u="none" strike="noStrike" baseline="0" dirty="0">
                <a:latin typeface="A789+SIYWKR+AdvOTbc475f09"/>
              </a:rPr>
              <a:t>; </a:t>
            </a:r>
            <a:r>
              <a:rPr lang="cs-CZ" sz="1800" b="0" i="0" u="none" strike="noStrike" baseline="0" dirty="0" err="1">
                <a:latin typeface="A789+SIYWKR+AdvOTbc475f09"/>
              </a:rPr>
              <a:t>dependent</a:t>
            </a:r>
            <a:r>
              <a:rPr lang="cs-CZ" sz="1800" b="0" i="0" u="none" strike="noStrike" baseline="0" dirty="0">
                <a:latin typeface="A789+SIYWKR+AdvOTbc475f09"/>
              </a:rPr>
              <a:t> </a:t>
            </a:r>
            <a:r>
              <a:rPr lang="cs-CZ" sz="1800" b="0" i="0" u="none" strike="noStrike" baseline="0" dirty="0" err="1">
                <a:latin typeface="A789+SIYWKR+AdvOTbc475f09"/>
              </a:rPr>
              <a:t>variable</a:t>
            </a:r>
            <a:r>
              <a:rPr lang="cs-CZ" sz="1800" b="0" i="0" u="none" strike="noStrike" baseline="0" dirty="0">
                <a:latin typeface="A789+SIYWKR+AdvOTbc475f09"/>
              </a:rPr>
              <a:t> -</a:t>
            </a:r>
            <a:r>
              <a:rPr lang="en-GB" sz="1800" b="0" i="0" u="none" strike="noStrike" baseline="0" dirty="0">
                <a:latin typeface="A789+SIYWKR+AdvOTbc475f09"/>
              </a:rPr>
              <a:t>for each prize won, the number of people that see a </a:t>
            </a:r>
            <a:r>
              <a:rPr lang="en-GB" sz="1800" b="0" i="0" u="none" strike="noStrike" baseline="0" dirty="0">
                <a:latin typeface="AdvOTbc475f09+fb"/>
              </a:rPr>
              <a:t>fi</a:t>
            </a:r>
            <a:r>
              <a:rPr lang="en-GB" sz="1800" b="0" i="0" u="none" strike="noStrike" baseline="0" dirty="0">
                <a:latin typeface="A789+SIYWKR+AdvOTbc475f09"/>
              </a:rPr>
              <a:t>lm increases by</a:t>
            </a:r>
            <a:r>
              <a:rPr lang="cs-CZ" sz="1800" b="0" i="0" u="none" strike="noStrike" baseline="0" dirty="0">
                <a:latin typeface="A789+SIYWKR+AdvOTbc475f09"/>
              </a:rPr>
              <a:t> </a:t>
            </a:r>
            <a:r>
              <a:rPr lang="cs-CZ" sz="1800" b="0" i="0" u="none" strike="noStrike" baseline="0" dirty="0" err="1">
                <a:latin typeface="A789+SIYWKR+AdvOTbc475f09"/>
              </a:rPr>
              <a:t>attenance</a:t>
            </a:r>
            <a:r>
              <a:rPr lang="cs-CZ" sz="1800" b="0" i="0" u="none" strike="noStrike" baseline="0" dirty="0">
                <a:latin typeface="A789+SIYWKR+AdvOTbc475f09"/>
              </a:rPr>
              <a:t> in 25 </a:t>
            </a:r>
            <a:r>
              <a:rPr lang="cs-CZ" sz="1800" b="0" i="0" u="none" strike="noStrike" baseline="0" dirty="0" err="1">
                <a:latin typeface="A789+SIYWKR+AdvOTbc475f09"/>
              </a:rPr>
              <a:t>European</a:t>
            </a:r>
            <a:r>
              <a:rPr lang="cs-CZ" sz="1800" b="0" i="0" u="none" strike="noStrike" baseline="0" dirty="0">
                <a:latin typeface="A789+SIYWKR+AdvOTbc475f09"/>
              </a:rPr>
              <a:t> </a:t>
            </a:r>
            <a:r>
              <a:rPr lang="cs-CZ" sz="1800" b="0" i="0" u="none" strike="noStrike" baseline="0" dirty="0" err="1">
                <a:latin typeface="A789+SIYWKR+AdvOTbc475f09"/>
              </a:rPr>
              <a:t>countries</a:t>
            </a:r>
            <a:r>
              <a:rPr lang="cs-CZ" sz="1800" b="0" i="0" u="none" strike="noStrike" baseline="0" dirty="0">
                <a:latin typeface="A789+SIYWKR+AdvOTbc475f09"/>
              </a:rPr>
              <a:t> </a:t>
            </a:r>
          </a:p>
          <a:p>
            <a:pPr algn="l"/>
            <a:endParaRPr lang="en-GB" sz="1800" b="0" i="0" u="none" strike="noStrike" baseline="0" dirty="0">
              <a:latin typeface="A789+SIYWKR+AdvOTbc475f09"/>
            </a:endParaRPr>
          </a:p>
          <a:p>
            <a:pPr algn="l"/>
            <a:r>
              <a:rPr lang="en-GB" sz="1800" b="0" i="0" u="none" strike="noStrike" baseline="0" dirty="0">
                <a:latin typeface="A789+SIYWKR+AdvOTbc475f09"/>
              </a:rPr>
              <a:t>about 60 per cent more than the increase that comes with a US partner</a:t>
            </a:r>
          </a:p>
          <a:p>
            <a:pPr algn="l"/>
            <a:r>
              <a:rPr lang="en-GB" sz="1800" b="0" i="0" u="none" strike="noStrike" baseline="0" dirty="0">
                <a:latin typeface="A789+SIYWKR+AdvOTbc475f09"/>
              </a:rPr>
              <a:t>and almost twice as much as merely being </a:t>
            </a:r>
            <a:r>
              <a:rPr lang="en-GB" sz="1800" b="0" i="1" u="none" strike="noStrike" baseline="0" dirty="0">
                <a:latin typeface="A787+CCJYGX+AdvOT638a931c.I"/>
              </a:rPr>
              <a:t>nominated </a:t>
            </a:r>
            <a:r>
              <a:rPr lang="en-GB" sz="1800" b="0" i="0" u="none" strike="noStrike" baseline="0" dirty="0">
                <a:latin typeface="A789+SIYWKR+AdvOTbc475f09"/>
              </a:rPr>
              <a:t>at Cannes, the</a:t>
            </a:r>
          </a:p>
          <a:p>
            <a:pPr algn="l"/>
            <a:r>
              <a:rPr lang="en-GB" sz="1800" b="0" i="0" u="none" strike="noStrike" baseline="0" dirty="0">
                <a:latin typeface="A789+SIYWKR+AdvOTbc475f09"/>
              </a:rPr>
              <a:t>most prestigious of the festivals. There is also signi</a:t>
            </a:r>
            <a:r>
              <a:rPr lang="en-GB" sz="1800" b="0" i="0" u="none" strike="noStrike" baseline="0" dirty="0">
                <a:latin typeface="AdvOTbc475f09+fb"/>
              </a:rPr>
              <a:t>fi</a:t>
            </a:r>
            <a:r>
              <a:rPr lang="en-GB" sz="1800" b="0" i="0" u="none" strike="noStrike" baseline="0" dirty="0">
                <a:latin typeface="A789+SIYWKR+AdvOTbc475f09"/>
              </a:rPr>
              <a:t>cant evidence that</a:t>
            </a:r>
          </a:p>
          <a:p>
            <a:pPr algn="l"/>
            <a:r>
              <a:rPr lang="en-GB" sz="1800" b="0" i="0" u="none" strike="noStrike" baseline="0" dirty="0">
                <a:latin typeface="A789+SIYWKR+AdvOTbc475f09"/>
              </a:rPr>
              <a:t>these festivals contribute to a status ordering among </a:t>
            </a:r>
            <a:r>
              <a:rPr lang="en-GB" sz="1800" b="0" i="0" u="none" strike="noStrike" baseline="0" dirty="0">
                <a:latin typeface="AdvOTbc475f09+fb"/>
              </a:rPr>
              <a:t>fi</a:t>
            </a:r>
            <a:r>
              <a:rPr lang="en-GB" sz="1800" b="0" i="0" u="none" strike="noStrike" baseline="0" dirty="0">
                <a:latin typeface="A789+SIYWKR+AdvOTbc475f09"/>
              </a:rPr>
              <a:t>lms. The results</a:t>
            </a:r>
          </a:p>
          <a:p>
            <a:pPr algn="l"/>
            <a:r>
              <a:rPr lang="en-GB" sz="1800" b="0" i="0" u="none" strike="noStrike" baseline="0" dirty="0">
                <a:latin typeface="A789+SIYWKR+AdvOTbc475f09"/>
              </a:rPr>
              <a:t>indicated that </a:t>
            </a:r>
            <a:r>
              <a:rPr lang="en-GB" sz="1800" b="0" i="0" u="none" strike="noStrike" baseline="0" dirty="0">
                <a:latin typeface="AdvOTbc475f09+fb"/>
              </a:rPr>
              <a:t>fi</a:t>
            </a:r>
            <a:r>
              <a:rPr lang="en-GB" sz="1800" b="0" i="0" u="none" strike="noStrike" baseline="0" dirty="0">
                <a:latin typeface="A789+SIYWKR+AdvOTbc475f09"/>
              </a:rPr>
              <a:t>lms which are nominated at Cannes receive a much</a:t>
            </a:r>
          </a:p>
          <a:p>
            <a:pPr algn="l"/>
            <a:r>
              <a:rPr lang="en-GB" sz="1800" b="0" i="0" u="none" strike="noStrike" baseline="0" dirty="0">
                <a:latin typeface="A789+SIYWKR+AdvOTbc475f09"/>
              </a:rPr>
              <a:t>greater increase in audience interest than </a:t>
            </a:r>
            <a:r>
              <a:rPr lang="en-GB" sz="1800" b="0" i="0" u="none" strike="noStrike" baseline="0" dirty="0">
                <a:latin typeface="AdvOTbc475f09+fb"/>
              </a:rPr>
              <a:t>fi</a:t>
            </a:r>
            <a:r>
              <a:rPr lang="en-GB" sz="1800" b="0" i="0" u="none" strike="noStrike" baseline="0" dirty="0">
                <a:latin typeface="A789+SIYWKR+AdvOTbc475f09"/>
              </a:rPr>
              <a:t>lms that are nominated at</a:t>
            </a:r>
          </a:p>
          <a:p>
            <a:pPr algn="l"/>
            <a:r>
              <a:rPr lang="en-GB" sz="1800" b="0" i="0" u="none" strike="noStrike" baseline="0" dirty="0">
                <a:latin typeface="A789+SIYWKR+AdvOTbc475f09"/>
              </a:rPr>
              <a:t>Berlin or Venice. In addition, a status ordering among nominated </a:t>
            </a:r>
            <a:r>
              <a:rPr lang="en-GB" sz="1800" b="0" i="0" u="none" strike="noStrike" baseline="0" dirty="0">
                <a:latin typeface="AdvOTbc475f09+fb"/>
              </a:rPr>
              <a:t>fi</a:t>
            </a:r>
            <a:r>
              <a:rPr lang="en-GB" sz="1800" b="0" i="0" u="none" strike="noStrike" baseline="0" dirty="0">
                <a:latin typeface="A789+SIYWKR+AdvOTbc475f09"/>
              </a:rPr>
              <a:t>lms</a:t>
            </a:r>
          </a:p>
          <a:p>
            <a:pPr algn="l"/>
            <a:r>
              <a:rPr lang="en-GB" sz="1800" b="0" i="0" u="none" strike="noStrike" baseline="0" dirty="0">
                <a:latin typeface="A789+SIYWKR+AdvOTbc475f09"/>
              </a:rPr>
              <a:t>is created by various competitions. It is clear from our results that </a:t>
            </a:r>
            <a:r>
              <a:rPr lang="en-GB" sz="1800" b="0" i="0" u="none" strike="noStrike" baseline="0" dirty="0">
                <a:latin typeface="AdvOTbc475f09+fb"/>
              </a:rPr>
              <a:t>fi</a:t>
            </a:r>
            <a:r>
              <a:rPr lang="en-GB" sz="1800" b="0" i="0" u="none" strike="noStrike" baseline="0" dirty="0">
                <a:latin typeface="A789+SIYWKR+AdvOTbc475f09"/>
              </a:rPr>
              <a:t>lms</a:t>
            </a:r>
          </a:p>
          <a:p>
            <a:pPr algn="l"/>
            <a:r>
              <a:rPr lang="en-GB" sz="1800" b="0" i="0" u="none" strike="noStrike" baseline="0" dirty="0">
                <a:latin typeface="A789+SIYWKR+AdvOTbc475f09"/>
              </a:rPr>
              <a:t>that win a prize receive a signi</a:t>
            </a:r>
            <a:r>
              <a:rPr lang="en-GB" sz="1800" b="0" i="0" u="none" strike="noStrike" baseline="0" dirty="0">
                <a:latin typeface="AdvOTbc475f09+fb"/>
              </a:rPr>
              <a:t>fi</a:t>
            </a:r>
            <a:r>
              <a:rPr lang="en-GB" sz="1800" b="0" i="0" u="none" strike="noStrike" baseline="0" dirty="0">
                <a:latin typeface="A789+SIYWKR+AdvOTbc475f09"/>
              </a:rPr>
              <a:t>cantly greater boost in audience than</a:t>
            </a:r>
          </a:p>
          <a:p>
            <a:pPr algn="l"/>
            <a:r>
              <a:rPr lang="en-GB" sz="1800" b="0" i="0" u="none" strike="noStrike" baseline="0" dirty="0">
                <a:latin typeface="AdvOTbc475f09+fb"/>
              </a:rPr>
              <a:t>fi</a:t>
            </a:r>
            <a:r>
              <a:rPr lang="en-GB" sz="1800" b="0" i="0" u="none" strike="noStrike" baseline="0" dirty="0">
                <a:latin typeface="A789+SIYWKR+AdvOTbc475f09"/>
              </a:rPr>
              <a:t>lms that do not win one. A further status ordering is created even</a:t>
            </a:r>
          </a:p>
          <a:p>
            <a:pPr algn="l"/>
            <a:r>
              <a:rPr lang="en-GB" sz="1800" b="0" i="0" u="none" strike="noStrike" baseline="0" dirty="0">
                <a:latin typeface="A789+SIYWKR+AdvOTbc475f09"/>
              </a:rPr>
              <a:t>among the elite </a:t>
            </a:r>
            <a:r>
              <a:rPr lang="en-GB" sz="1800" b="0" i="0" u="none" strike="noStrike" baseline="0" dirty="0">
                <a:latin typeface="AdvOTbc475f09+fb"/>
              </a:rPr>
              <a:t>fi</a:t>
            </a:r>
            <a:r>
              <a:rPr lang="en-GB" sz="1800" b="0" i="0" u="none" strike="noStrike" baseline="0" dirty="0">
                <a:latin typeface="A789+SIYWKR+AdvOTbc475f09"/>
              </a:rPr>
              <a:t>lms that win prizes by differences in the prestige of the</a:t>
            </a:r>
          </a:p>
          <a:p>
            <a:pPr algn="l"/>
            <a:r>
              <a:rPr lang="en-GB" sz="1800" b="0" i="0" u="none" strike="noStrike" baseline="0" dirty="0">
                <a:latin typeface="A789+SIYWKR+AdvOTbc475f09"/>
              </a:rPr>
              <a:t>competitions. Our results show that </a:t>
            </a:r>
            <a:r>
              <a:rPr lang="en-GB" sz="1800" b="0" i="0" u="none" strike="noStrike" baseline="0" dirty="0">
                <a:latin typeface="AdvOTbc475f09+fb"/>
              </a:rPr>
              <a:t>fi</a:t>
            </a:r>
            <a:r>
              <a:rPr lang="en-GB" sz="1800" b="0" i="0" u="none" strike="noStrike" baseline="0" dirty="0">
                <a:latin typeface="A789+SIYWKR+AdvOTbc475f09"/>
              </a:rPr>
              <a:t>lms that win one of the best</a:t>
            </a:r>
          </a:p>
          <a:p>
            <a:pPr algn="l"/>
            <a:r>
              <a:rPr lang="en-GB" sz="1800" b="0" i="0" u="none" strike="noStrike" baseline="0" dirty="0">
                <a:latin typeface="A789+SIYWKR+AdvOTbc475f09"/>
              </a:rPr>
              <a:t>picture prizes experience a signi</a:t>
            </a:r>
            <a:r>
              <a:rPr lang="en-GB" sz="1800" b="0" i="0" u="none" strike="noStrike" baseline="0" dirty="0">
                <a:latin typeface="AdvOTbc475f09+fb"/>
              </a:rPr>
              <a:t>fi</a:t>
            </a:r>
            <a:r>
              <a:rPr lang="en-GB" sz="1800" b="0" i="0" u="none" strike="noStrike" baseline="0" dirty="0">
                <a:latin typeface="A789+SIYWKR+AdvOTbc475f09"/>
              </a:rPr>
              <a:t>cantly greater increase in audience</a:t>
            </a:r>
          </a:p>
          <a:p>
            <a:pPr algn="l"/>
            <a:r>
              <a:rPr lang="en-GB" sz="1800" b="0" i="0" u="none" strike="noStrike" baseline="0" dirty="0">
                <a:latin typeface="A789+SIYWKR+AdvOTbc475f09"/>
              </a:rPr>
              <a:t>than </a:t>
            </a:r>
            <a:r>
              <a:rPr lang="en-GB" sz="1800" b="0" i="0" u="none" strike="noStrike" baseline="0" dirty="0">
                <a:latin typeface="AdvOTbc475f09+fb"/>
              </a:rPr>
              <a:t>fi</a:t>
            </a:r>
            <a:r>
              <a:rPr lang="en-GB" sz="1800" b="0" i="0" u="none" strike="noStrike" baseline="0" dirty="0">
                <a:latin typeface="A789+SIYWKR+AdvOTbc475f09"/>
              </a:rPr>
              <a:t>lms that win other prizes.</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33</a:t>
            </a:fld>
            <a:endParaRPr lang="cs-CZ"/>
          </a:p>
        </p:txBody>
      </p:sp>
    </p:spTree>
    <p:extLst>
      <p:ext uri="{BB962C8B-B14F-4D97-AF65-F5344CB8AC3E}">
        <p14:creationId xmlns:p14="http://schemas.microsoft.com/office/powerpoint/2010/main" val="2022185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t>window decoration in 1980, "the flower of film art can only bloom in peace</a:t>
            </a:r>
            <a:r>
              <a:rPr lang="cs-CZ" dirty="0"/>
              <a:t>“</a:t>
            </a:r>
          </a:p>
          <a:p>
            <a:r>
              <a:rPr lang="cs-CZ" dirty="0"/>
              <a:t>1990 – </a:t>
            </a:r>
            <a:r>
              <a:rPr lang="cs-CZ" dirty="0" err="1"/>
              <a:t>coping</a:t>
            </a:r>
            <a:r>
              <a:rPr lang="cs-CZ" dirty="0"/>
              <a:t> </a:t>
            </a:r>
            <a:r>
              <a:rPr lang="cs-CZ" dirty="0" err="1"/>
              <a:t>with</a:t>
            </a:r>
            <a:r>
              <a:rPr lang="cs-CZ" dirty="0"/>
              <a:t> ideology; </a:t>
            </a:r>
            <a:r>
              <a:rPr lang="cs-CZ" dirty="0" err="1"/>
              <a:t>aversion</a:t>
            </a:r>
            <a:r>
              <a:rPr lang="cs-CZ" dirty="0"/>
              <a:t> to </a:t>
            </a:r>
            <a:r>
              <a:rPr lang="cs-CZ" dirty="0" err="1"/>
              <a:t>political</a:t>
            </a:r>
            <a:r>
              <a:rPr lang="cs-CZ" dirty="0"/>
              <a:t> </a:t>
            </a:r>
            <a:r>
              <a:rPr lang="cs-CZ" dirty="0" err="1"/>
              <a:t>topics</a:t>
            </a:r>
            <a:r>
              <a:rPr lang="cs-CZ" dirty="0"/>
              <a:t>;  </a:t>
            </a:r>
            <a:r>
              <a:rPr lang="cs-CZ" dirty="0" err="1"/>
              <a:t>dimenion</a:t>
            </a:r>
            <a:r>
              <a:rPr lang="cs-CZ" dirty="0"/>
              <a:t> </a:t>
            </a:r>
            <a:r>
              <a:rPr lang="cs-CZ" dirty="0" err="1"/>
              <a:t>of</a:t>
            </a:r>
            <a:r>
              <a:rPr lang="cs-CZ" dirty="0"/>
              <a:t> </a:t>
            </a:r>
            <a:r>
              <a:rPr lang="cs-CZ" dirty="0" err="1"/>
              <a:t>programme</a:t>
            </a:r>
            <a:r>
              <a:rPr lang="cs-CZ" dirty="0"/>
              <a:t> </a:t>
            </a:r>
            <a:r>
              <a:rPr lang="cs-CZ" dirty="0" err="1"/>
              <a:t>is</a:t>
            </a:r>
            <a:r>
              <a:rPr lang="cs-CZ" dirty="0"/>
              <a:t> </a:t>
            </a:r>
            <a:r>
              <a:rPr lang="cs-CZ" dirty="0" err="1"/>
              <a:t>missiing</a:t>
            </a:r>
            <a:r>
              <a:rPr lang="cs-CZ" dirty="0"/>
              <a:t>, in </a:t>
            </a:r>
            <a:r>
              <a:rPr lang="cs-CZ" dirty="0" err="1"/>
              <a:t>cotranst</a:t>
            </a:r>
            <a:r>
              <a:rPr lang="cs-CZ" dirty="0"/>
              <a:t> </a:t>
            </a:r>
            <a:r>
              <a:rPr lang="cs-CZ" dirty="0" err="1"/>
              <a:t>toJihlava</a:t>
            </a:r>
            <a:r>
              <a:rPr lang="cs-CZ" dirty="0"/>
              <a:t> festival. </a:t>
            </a:r>
          </a:p>
          <a:p>
            <a:r>
              <a:rPr lang="cs-CZ" dirty="0" err="1"/>
              <a:t>Organization</a:t>
            </a:r>
            <a:r>
              <a:rPr lang="cs-CZ" dirty="0"/>
              <a:t> </a:t>
            </a:r>
            <a:r>
              <a:rPr lang="cs-CZ" dirty="0" err="1"/>
              <a:t>denied</a:t>
            </a:r>
            <a:r>
              <a:rPr lang="cs-CZ" dirty="0"/>
              <a:t> </a:t>
            </a:r>
            <a:r>
              <a:rPr lang="cs-CZ" dirty="0" err="1"/>
              <a:t>continuity</a:t>
            </a:r>
            <a:r>
              <a:rPr lang="cs-CZ" dirty="0"/>
              <a:t> </a:t>
            </a:r>
            <a:r>
              <a:rPr lang="cs-CZ" dirty="0" err="1"/>
              <a:t>with</a:t>
            </a:r>
            <a:r>
              <a:rPr lang="cs-CZ" dirty="0"/>
              <a:t> </a:t>
            </a:r>
            <a:r>
              <a:rPr lang="cs-CZ" dirty="0" err="1"/>
              <a:t>former</a:t>
            </a:r>
            <a:r>
              <a:rPr lang="cs-CZ" dirty="0"/>
              <a:t> </a:t>
            </a:r>
            <a:r>
              <a:rPr lang="cs-CZ" dirty="0" err="1"/>
              <a:t>showcase</a:t>
            </a:r>
            <a:r>
              <a:rPr lang="cs-CZ" dirty="0"/>
              <a:t> </a:t>
            </a:r>
            <a:r>
              <a:rPr lang="cs-CZ" dirty="0" err="1"/>
              <a:t>of</a:t>
            </a:r>
            <a:r>
              <a:rPr lang="cs-CZ" dirty="0"/>
              <a:t> </a:t>
            </a:r>
            <a:r>
              <a:rPr lang="cs-CZ" dirty="0" err="1"/>
              <a:t>the</a:t>
            </a:r>
            <a:r>
              <a:rPr lang="cs-CZ" dirty="0"/>
              <a:t> </a:t>
            </a:r>
            <a:r>
              <a:rPr lang="cs-CZ" dirty="0" err="1"/>
              <a:t>cinema</a:t>
            </a:r>
            <a:r>
              <a:rPr lang="cs-CZ" dirty="0"/>
              <a:t> </a:t>
            </a:r>
            <a:r>
              <a:rPr lang="cs-CZ" dirty="0" err="1"/>
              <a:t>of</a:t>
            </a:r>
            <a:r>
              <a:rPr lang="cs-CZ" dirty="0"/>
              <a:t> </a:t>
            </a:r>
            <a:r>
              <a:rPr lang="cs-CZ" dirty="0" err="1"/>
              <a:t>easter</a:t>
            </a:r>
            <a:r>
              <a:rPr lang="cs-CZ" dirty="0"/>
              <a:t> </a:t>
            </a:r>
            <a:r>
              <a:rPr lang="cs-CZ" dirty="0" err="1"/>
              <a:t>Europe</a:t>
            </a:r>
            <a:r>
              <a:rPr lang="cs-CZ" dirty="0"/>
              <a:t> and </a:t>
            </a:r>
            <a:r>
              <a:rPr lang="cs-CZ" dirty="0" err="1"/>
              <a:t>global</a:t>
            </a:r>
            <a:r>
              <a:rPr lang="cs-CZ" dirty="0"/>
              <a:t> </a:t>
            </a:r>
            <a:r>
              <a:rPr lang="cs-CZ" dirty="0" err="1"/>
              <a:t>South</a:t>
            </a:r>
            <a:endParaRPr lang="cs-CZ" dirty="0"/>
          </a:p>
          <a:p>
            <a:r>
              <a:rPr lang="cs-CZ" dirty="0"/>
              <a:t>Video: </a:t>
            </a:r>
            <a:r>
              <a:rPr lang="cs-CZ" dirty="0" err="1"/>
              <a:t>scaffolding</a:t>
            </a:r>
            <a:r>
              <a:rPr lang="cs-CZ" dirty="0"/>
              <a:t> – lešení</a:t>
            </a:r>
          </a:p>
          <a:p>
            <a:r>
              <a:rPr lang="cs-CZ" dirty="0"/>
              <a:t>Forman a </a:t>
            </a:r>
            <a:r>
              <a:rPr lang="cs-CZ" dirty="0" err="1"/>
              <a:t>pištěk</a:t>
            </a:r>
            <a:r>
              <a:rPr lang="cs-CZ" dirty="0"/>
              <a:t> na kole z </a:t>
            </a:r>
            <a:r>
              <a:rPr lang="cs-CZ" dirty="0" err="1"/>
              <a:t>paříže</a:t>
            </a:r>
            <a:endParaRPr lang="cs-CZ" dirty="0"/>
          </a:p>
          <a:p>
            <a:r>
              <a:rPr lang="cs-CZ" dirty="0"/>
              <a:t>Rozhovor s Bernardem Šafaříkem – emigrant </a:t>
            </a:r>
          </a:p>
          <a:p>
            <a:endParaRPr lang="cs-CZ" dirty="0"/>
          </a:p>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34</a:t>
            </a:fld>
            <a:endParaRPr lang="cs-CZ"/>
          </a:p>
        </p:txBody>
      </p:sp>
    </p:spTree>
    <p:extLst>
      <p:ext uri="{BB962C8B-B14F-4D97-AF65-F5344CB8AC3E}">
        <p14:creationId xmlns:p14="http://schemas.microsoft.com/office/powerpoint/2010/main" val="167175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err="1">
                <a:hlinkClick r:id="rId3"/>
              </a:rPr>
              <a:t>Dobrovolnictví</a:t>
            </a:r>
            <a:r>
              <a:rPr lang="en-GB" dirty="0">
                <a:hlinkClick r:id="rId3"/>
              </a:rPr>
              <a:t> v </a:t>
            </a:r>
            <a:r>
              <a:rPr lang="en-GB" dirty="0" err="1">
                <a:hlinkClick r:id="rId3"/>
              </a:rPr>
              <a:t>kultuře</a:t>
            </a:r>
            <a:r>
              <a:rPr lang="en-GB" dirty="0">
                <a:hlinkClick r:id="rId3"/>
              </a:rPr>
              <a:t> se </a:t>
            </a:r>
            <a:r>
              <a:rPr lang="en-GB" dirty="0" err="1">
                <a:hlinkClick r:id="rId3"/>
              </a:rPr>
              <a:t>zaměřením</a:t>
            </a:r>
            <a:r>
              <a:rPr lang="en-GB" dirty="0">
                <a:hlinkClick r:id="rId3"/>
              </a:rPr>
              <a:t> </a:t>
            </a:r>
            <a:r>
              <a:rPr lang="en-GB" dirty="0" err="1">
                <a:hlinkClick r:id="rId3"/>
              </a:rPr>
              <a:t>na</a:t>
            </a:r>
            <a:r>
              <a:rPr lang="en-GB" dirty="0">
                <a:hlinkClick r:id="rId3"/>
              </a:rPr>
              <a:t> </a:t>
            </a:r>
            <a:r>
              <a:rPr lang="en-GB" dirty="0" err="1">
                <a:hlinkClick r:id="rId3"/>
              </a:rPr>
              <a:t>filmové</a:t>
            </a:r>
            <a:r>
              <a:rPr lang="en-GB" dirty="0">
                <a:hlinkClick r:id="rId3"/>
              </a:rPr>
              <a:t> </a:t>
            </a:r>
            <a:r>
              <a:rPr lang="en-GB" dirty="0" err="1">
                <a:hlinkClick r:id="rId3"/>
              </a:rPr>
              <a:t>festivaly</a:t>
            </a:r>
            <a:r>
              <a:rPr lang="en-GB" dirty="0">
                <a:hlinkClick r:id="rId3"/>
              </a:rPr>
              <a:t> v </a:t>
            </a:r>
            <a:r>
              <a:rPr lang="en-GB" dirty="0" err="1">
                <a:hlinkClick r:id="rId3"/>
              </a:rPr>
              <a:t>České</a:t>
            </a:r>
            <a:r>
              <a:rPr lang="en-GB" dirty="0">
                <a:hlinkClick r:id="rId3"/>
              </a:rPr>
              <a:t> </a:t>
            </a:r>
            <a:r>
              <a:rPr lang="en-GB" dirty="0" err="1">
                <a:hlinkClick r:id="rId3"/>
              </a:rPr>
              <a:t>republice</a:t>
            </a:r>
            <a:r>
              <a:rPr lang="en-GB" dirty="0">
                <a:hlinkClick r:id="rId3"/>
              </a:rPr>
              <a:t> (muni.cz)</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36</a:t>
            </a:fld>
            <a:endParaRPr lang="cs-CZ"/>
          </a:p>
        </p:txBody>
      </p:sp>
    </p:spTree>
    <p:extLst>
      <p:ext uri="{BB962C8B-B14F-4D97-AF65-F5344CB8AC3E}">
        <p14:creationId xmlns:p14="http://schemas.microsoft.com/office/powerpoint/2010/main" val="393288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Poslední </a:t>
            </a:r>
            <a:r>
              <a:rPr lang="cs-CZ" dirty="0" err="1"/>
              <a:t>předcovidový</a:t>
            </a:r>
            <a:r>
              <a:rPr lang="cs-CZ" dirty="0"/>
              <a:t> ročník, 2019: 5 330 akreditovaných návštěvníků a hostů, 8 screening </a:t>
            </a:r>
            <a:r>
              <a:rPr lang="cs-CZ" dirty="0" err="1"/>
              <a:t>places</a:t>
            </a:r>
            <a:r>
              <a:rPr lang="cs-CZ" dirty="0"/>
              <a:t>, 277 </a:t>
            </a:r>
            <a:r>
              <a:rPr lang="cs-CZ" dirty="0" err="1"/>
              <a:t>movies</a:t>
            </a:r>
            <a:r>
              <a:rPr lang="cs-CZ" dirty="0"/>
              <a:t>, 11 </a:t>
            </a:r>
            <a:r>
              <a:rPr lang="cs-CZ" dirty="0" err="1"/>
              <a:t>sections</a:t>
            </a:r>
            <a:r>
              <a:rPr lang="cs-CZ" dirty="0"/>
              <a:t>. </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38</a:t>
            </a:fld>
            <a:endParaRPr lang="cs-CZ"/>
          </a:p>
        </p:txBody>
      </p:sp>
    </p:spTree>
    <p:extLst>
      <p:ext uri="{BB962C8B-B14F-4D97-AF65-F5344CB8AC3E}">
        <p14:creationId xmlns:p14="http://schemas.microsoft.com/office/powerpoint/2010/main" val="2874415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40</a:t>
            </a:fld>
            <a:endParaRPr lang="cs-CZ"/>
          </a:p>
        </p:txBody>
      </p:sp>
    </p:spTree>
    <p:extLst>
      <p:ext uri="{BB962C8B-B14F-4D97-AF65-F5344CB8AC3E}">
        <p14:creationId xmlns:p14="http://schemas.microsoft.com/office/powerpoint/2010/main" val="233348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800" b="0" i="0" u="none" strike="noStrike" baseline="0" dirty="0">
                <a:latin typeface="LibreCaslonText-Regular-Identity-H"/>
              </a:rPr>
              <a:t>https://de.wikipedia.org/wiki/Blutsbr%C3%BCderschaft_(1926) </a:t>
            </a:r>
          </a:p>
          <a:p>
            <a:pPr algn="l"/>
            <a:r>
              <a:rPr lang="en-GB" sz="1800" b="1" i="1" u="none" strike="noStrike" baseline="0" dirty="0" err="1">
                <a:latin typeface="LibreCaslonText-Italic-Identity-H"/>
              </a:rPr>
              <a:t>Bayrische</a:t>
            </a:r>
            <a:r>
              <a:rPr lang="en-GB" sz="1800" b="1" i="1" u="none" strike="noStrike" baseline="0" dirty="0">
                <a:latin typeface="LibreCaslonText-Italic-Identity-H"/>
              </a:rPr>
              <a:t> </a:t>
            </a:r>
            <a:r>
              <a:rPr lang="en-GB" sz="1800" b="1" i="1" u="none" strike="noStrike" baseline="0" dirty="0" err="1">
                <a:latin typeface="LibreCaslonText-Italic-Identity-H"/>
              </a:rPr>
              <a:t>Landesfilmbühne</a:t>
            </a:r>
            <a:endParaRPr lang="en-GB" sz="1800" b="1" i="1" u="none" strike="noStrike" baseline="0" dirty="0">
              <a:latin typeface="LibreCaslonText-Italic-Identity-H"/>
            </a:endParaRPr>
          </a:p>
          <a:p>
            <a:pPr algn="l"/>
            <a:r>
              <a:rPr lang="en-GB" sz="1800" b="1" i="0" u="none" strike="noStrike" baseline="0" dirty="0">
                <a:latin typeface="LibreCaslonText-Regular-Identity-H"/>
              </a:rPr>
              <a:t>(Bavarian state film stage), a film association supported by the city of Munich </a:t>
            </a:r>
            <a:r>
              <a:rPr lang="en-GB" sz="1800" b="0" i="0" u="none" strike="noStrike" baseline="0" dirty="0">
                <a:latin typeface="LibreCaslonText-Regular-Identity-H"/>
              </a:rPr>
              <a:t>and other Bavarian towns. Its</a:t>
            </a:r>
          </a:p>
          <a:p>
            <a:pPr algn="l"/>
            <a:r>
              <a:rPr lang="en-GB" sz="1800" b="0" i="0" u="none" strike="noStrike" baseline="0" dirty="0">
                <a:latin typeface="LibreCaslonText-Regular-Identity-H"/>
              </a:rPr>
              <a:t>director and the main instigator of the event, Johannes </a:t>
            </a:r>
            <a:r>
              <a:rPr lang="en-GB" sz="1800" b="0" i="0" u="none" strike="noStrike" baseline="0" dirty="0" err="1">
                <a:latin typeface="LibreCaslonText-Regular-Identity-H"/>
              </a:rPr>
              <a:t>Eckardt</a:t>
            </a:r>
            <a:r>
              <a:rPr lang="en-GB" sz="1800" b="0" i="0" u="none" strike="noStrike" baseline="0" dirty="0">
                <a:latin typeface="LibreCaslonText-Regular-Identity-H"/>
              </a:rPr>
              <a:t>, later stated that he had hoped to establish a</a:t>
            </a:r>
          </a:p>
          <a:p>
            <a:pPr algn="l"/>
            <a:r>
              <a:rPr lang="en-GB" sz="1800" b="0" i="0" u="none" strike="noStrike" baseline="0" dirty="0">
                <a:latin typeface="LibreCaslonText-Regular-Identity-H"/>
              </a:rPr>
              <a:t>large-scale annual festive event for film in Germany, akin to those that had long existed for other art forms</a:t>
            </a:r>
          </a:p>
          <a:p>
            <a:pPr algn="l"/>
            <a:r>
              <a:rPr lang="en-GB" sz="1800" b="0" i="0" u="none" strike="noStrike" baseline="0" dirty="0">
                <a:latin typeface="LibreCaslonText-Regular-Identity-H"/>
              </a:rPr>
              <a:t>(Choy 2006: 94). The goal of the </a:t>
            </a:r>
            <a:r>
              <a:rPr lang="en-GB" sz="1800" b="0" i="1" u="none" strike="noStrike" baseline="0" dirty="0" err="1">
                <a:latin typeface="LibreCaslonText-Italic-Identity-H"/>
              </a:rPr>
              <a:t>Bayrische</a:t>
            </a:r>
            <a:r>
              <a:rPr lang="en-GB" sz="1800" b="0" i="1" u="none" strike="noStrike" baseline="0" dirty="0">
                <a:latin typeface="LibreCaslonText-Italic-Identity-H"/>
              </a:rPr>
              <a:t> </a:t>
            </a:r>
            <a:r>
              <a:rPr lang="en-GB" sz="1800" b="0" i="1" u="none" strike="noStrike" baseline="0" dirty="0" err="1">
                <a:latin typeface="LibreCaslonText-Italic-Identity-H"/>
              </a:rPr>
              <a:t>Landesfilmbühne</a:t>
            </a:r>
            <a:r>
              <a:rPr lang="en-GB" sz="1800" b="0" i="1" u="none" strike="noStrike" baseline="0" dirty="0">
                <a:latin typeface="LibreCaslonText-Italic-Identity-H"/>
              </a:rPr>
              <a:t> </a:t>
            </a:r>
            <a:r>
              <a:rPr lang="en-GB" sz="1800" b="0" i="0" u="none" strike="noStrike" baseline="0" dirty="0">
                <a:latin typeface="LibreCaslonText-Regular-Identity-H"/>
              </a:rPr>
              <a:t>was the cultivation and promotion of so-called</a:t>
            </a:r>
          </a:p>
          <a:p>
            <a:pPr algn="l"/>
            <a:r>
              <a:rPr lang="en-GB" sz="1800" b="0" i="0" u="none" strike="noStrike" baseline="0" dirty="0">
                <a:latin typeface="LibreCaslonText-Regular-Identity-H"/>
              </a:rPr>
              <a:t>“good films”, i.e., films that were morally sound, such as popular science documentaries called “</a:t>
            </a:r>
            <a:r>
              <a:rPr lang="en-GB" sz="1800" b="0" i="0" u="none" strike="noStrike" baseline="0" dirty="0" err="1">
                <a:latin typeface="LibreCaslonText-Regular-Identity-H"/>
              </a:rPr>
              <a:t>Kulturfilme</a:t>
            </a:r>
            <a:r>
              <a:rPr lang="en-GB" sz="1800" b="0" i="0" u="none" strike="noStrike" baseline="0" dirty="0">
                <a:latin typeface="LibreCaslonText-Regular-Identity-H"/>
              </a:rPr>
              <a:t>”</a:t>
            </a:r>
          </a:p>
          <a:p>
            <a:pPr algn="l"/>
            <a:r>
              <a:rPr lang="en-GB" sz="1800" b="0" i="0" u="none" strike="noStrike" baseline="0" dirty="0">
                <a:latin typeface="LibreCaslonText-Regular-Identity-H"/>
              </a:rPr>
              <a:t>(cultural films), but also high-quality fiction films. </a:t>
            </a:r>
            <a:r>
              <a:rPr lang="en-GB" sz="1800" b="1" i="0" u="none" strike="noStrike" baseline="0" dirty="0">
                <a:latin typeface="LibreCaslonText-Regular-Identity-H"/>
              </a:rPr>
              <a:t>The </a:t>
            </a:r>
            <a:r>
              <a:rPr lang="en-GB" sz="1800" b="1" i="1" u="none" strike="noStrike" baseline="0" dirty="0" err="1">
                <a:latin typeface="LibreCaslonText-Italic-Identity-H"/>
              </a:rPr>
              <a:t>Bayrische</a:t>
            </a:r>
            <a:r>
              <a:rPr lang="en-GB" sz="1800" b="1" i="1" u="none" strike="noStrike" baseline="0" dirty="0">
                <a:latin typeface="LibreCaslonText-Italic-Identity-H"/>
              </a:rPr>
              <a:t> </a:t>
            </a:r>
            <a:r>
              <a:rPr lang="en-GB" sz="1800" b="1" i="1" u="none" strike="noStrike" baseline="0" dirty="0" err="1">
                <a:latin typeface="LibreCaslonText-Italic-Identity-H"/>
              </a:rPr>
              <a:t>Landesfilmbühne</a:t>
            </a:r>
            <a:r>
              <a:rPr lang="en-GB" sz="1800" b="1" i="1" u="none" strike="noStrike" baseline="0" dirty="0">
                <a:latin typeface="LibreCaslonText-Italic-Identity-H"/>
              </a:rPr>
              <a:t> </a:t>
            </a:r>
            <a:r>
              <a:rPr lang="en-GB" sz="1800" b="1" i="0" u="none" strike="noStrike" baseline="0" dirty="0">
                <a:latin typeface="LibreCaslonText-Regular-Identity-H"/>
              </a:rPr>
              <a:t>organized its first </a:t>
            </a:r>
            <a:r>
              <a:rPr lang="en-GB" sz="1800" b="1" i="1" u="none" strike="noStrike" baseline="0" dirty="0">
                <a:latin typeface="LibreCaslonText-Italic-Identity-H"/>
              </a:rPr>
              <a:t>Film-</a:t>
            </a:r>
          </a:p>
          <a:p>
            <a:pPr algn="l"/>
            <a:r>
              <a:rPr lang="en-GB" sz="1800" b="1" i="1" u="none" strike="noStrike" baseline="0" dirty="0" err="1">
                <a:latin typeface="LibreCaslonText-Italic-Identity-H"/>
              </a:rPr>
              <a:t>Festwochen</a:t>
            </a:r>
            <a:r>
              <a:rPr lang="en-GB" sz="1800" b="1" i="1" u="none" strike="noStrike" baseline="0" dirty="0">
                <a:latin typeface="LibreCaslonText-Italic-Identity-H"/>
              </a:rPr>
              <a:t> in München </a:t>
            </a:r>
            <a:r>
              <a:rPr lang="en-GB" sz="1800" b="1" i="0" u="none" strike="noStrike" baseline="0" dirty="0">
                <a:latin typeface="LibreCaslonText-Regular-Identity-H"/>
              </a:rPr>
              <a:t>(Munich Film Festival) in 1928 ( July 3 to August 23). The goal was to provide a “comparative</a:t>
            </a:r>
          </a:p>
          <a:p>
            <a:pPr algn="l"/>
            <a:r>
              <a:rPr lang="en-GB" sz="1800" b="1" i="0" u="none" strike="noStrike" baseline="0" dirty="0">
                <a:latin typeface="LibreCaslonText-Regular-Identity-H"/>
              </a:rPr>
              <a:t>overview of the current artistic state of world cinema” </a:t>
            </a:r>
            <a:r>
              <a:rPr lang="en-GB" sz="1800" b="0" i="0" u="none" strike="noStrike" baseline="0" dirty="0">
                <a:latin typeface="LibreCaslonText-Regular-Identity-H"/>
              </a:rPr>
              <a:t>by screening “42 top performances of European</a:t>
            </a:r>
          </a:p>
          <a:p>
            <a:pPr algn="l"/>
            <a:r>
              <a:rPr lang="en-GB" sz="1800" b="0" i="0" u="none" strike="noStrike" baseline="0" dirty="0">
                <a:latin typeface="LibreCaslonText-Regular-Identity-H"/>
              </a:rPr>
              <a:t>and American film”</a:t>
            </a:r>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5</a:t>
            </a:fld>
            <a:endParaRPr lang="cs-CZ"/>
          </a:p>
        </p:txBody>
      </p:sp>
    </p:spTree>
    <p:extLst>
      <p:ext uri="{BB962C8B-B14F-4D97-AF65-F5344CB8AC3E}">
        <p14:creationId xmlns:p14="http://schemas.microsoft.com/office/powerpoint/2010/main" val="1965700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44</a:t>
            </a:fld>
            <a:endParaRPr lang="cs-CZ"/>
          </a:p>
        </p:txBody>
      </p:sp>
    </p:spTree>
    <p:extLst>
      <p:ext uri="{BB962C8B-B14F-4D97-AF65-F5344CB8AC3E}">
        <p14:creationId xmlns:p14="http://schemas.microsoft.com/office/powerpoint/2010/main" val="2139635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b="0" i="0" dirty="0">
                <a:solidFill>
                  <a:srgbClr val="333333"/>
                </a:solidFill>
                <a:effectLst/>
                <a:latin typeface="Open Sans" panose="020B0606030504020204" pitchFamily="34" charset="0"/>
              </a:rPr>
              <a:t>Vznik hnutí filmových klubů lze sledovat od r. 1920. Jejich zárodkem byla promítání v pařížském kině La </a:t>
            </a:r>
            <a:r>
              <a:rPr lang="cs-CZ" b="0" i="0" dirty="0" err="1">
                <a:solidFill>
                  <a:srgbClr val="333333"/>
                </a:solidFill>
                <a:effectLst/>
                <a:latin typeface="Open Sans" panose="020B0606030504020204" pitchFamily="34" charset="0"/>
              </a:rPr>
              <a:t>Pépiniére</a:t>
            </a:r>
            <a:r>
              <a:rPr lang="cs-CZ" b="0" i="0" dirty="0">
                <a:solidFill>
                  <a:srgbClr val="333333"/>
                </a:solidFill>
                <a:effectLst/>
                <a:latin typeface="Open Sans" panose="020B0606030504020204" pitchFamily="34" charset="0"/>
              </a:rPr>
              <a:t>, kde se promítaly např. filmy francouzského kreslíře Emile </a:t>
            </a:r>
            <a:r>
              <a:rPr lang="cs-CZ" b="0" i="0" dirty="0" err="1">
                <a:solidFill>
                  <a:srgbClr val="333333"/>
                </a:solidFill>
                <a:effectLst/>
                <a:latin typeface="Open Sans" panose="020B0606030504020204" pitchFamily="34" charset="0"/>
              </a:rPr>
              <a:t>Cohla</a:t>
            </a:r>
            <a:r>
              <a:rPr lang="cs-CZ" b="0" i="0" dirty="0">
                <a:solidFill>
                  <a:srgbClr val="333333"/>
                </a:solidFill>
                <a:effectLst/>
                <a:latin typeface="Open Sans" panose="020B0606030504020204" pitchFamily="34" charset="0"/>
              </a:rPr>
              <a:t>. S tímto </a:t>
            </a:r>
            <a:r>
              <a:rPr lang="cs-CZ" b="1" i="0" dirty="0">
                <a:solidFill>
                  <a:srgbClr val="333333"/>
                </a:solidFill>
                <a:effectLst/>
                <a:latin typeface="Open Sans" panose="020B0606030504020204" pitchFamily="34" charset="0"/>
              </a:rPr>
              <a:t>modelem retrospektivních programů věnovaných jednomu filmaři přišel jako první </a:t>
            </a:r>
            <a:r>
              <a:rPr lang="cs-CZ" b="1" i="0" dirty="0" err="1">
                <a:solidFill>
                  <a:srgbClr val="333333"/>
                </a:solidFill>
                <a:effectLst/>
                <a:latin typeface="Open Sans" panose="020B0606030504020204" pitchFamily="34" charset="0"/>
              </a:rPr>
              <a:t>Delluc</a:t>
            </a:r>
            <a:r>
              <a:rPr lang="cs-CZ" b="0" i="0" dirty="0">
                <a:solidFill>
                  <a:srgbClr val="333333"/>
                </a:solidFill>
                <a:effectLst/>
                <a:latin typeface="Open Sans" panose="020B0606030504020204" pitchFamily="34" charset="0"/>
              </a:rPr>
              <a:t>.</a:t>
            </a:r>
          </a:p>
          <a:p>
            <a:pPr algn="just"/>
            <a:r>
              <a:rPr lang="cs-CZ" b="0" i="0" dirty="0" err="1">
                <a:solidFill>
                  <a:srgbClr val="333333"/>
                </a:solidFill>
                <a:effectLst/>
                <a:latin typeface="Open Sans" panose="020B0606030504020204" pitchFamily="34" charset="0"/>
              </a:rPr>
              <a:t>Dellucovy</a:t>
            </a:r>
            <a:r>
              <a:rPr lang="cs-CZ" b="0" i="0" dirty="0">
                <a:solidFill>
                  <a:srgbClr val="333333"/>
                </a:solidFill>
                <a:effectLst/>
                <a:latin typeface="Open Sans" panose="020B0606030504020204" pitchFamily="34" charset="0"/>
              </a:rPr>
              <a:t> aktivity – jeho texty a jím pořádané </a:t>
            </a:r>
            <a:r>
              <a:rPr lang="cs-CZ" b="0" i="1" dirty="0" err="1">
                <a:solidFill>
                  <a:srgbClr val="3A1E11"/>
                </a:solidFill>
                <a:effectLst/>
                <a:latin typeface="Open Sans" panose="020B0606030504020204" pitchFamily="34" charset="0"/>
              </a:rPr>
              <a:t>conférences</a:t>
            </a:r>
            <a:r>
              <a:rPr lang="cs-CZ" b="0" i="0" dirty="0">
                <a:solidFill>
                  <a:srgbClr val="333333"/>
                </a:solidFill>
                <a:effectLst/>
                <a:latin typeface="Open Sans" panose="020B0606030504020204" pitchFamily="34" charset="0"/>
              </a:rPr>
              <a:t> – vycházely z pojetí filmu jako demokratického masového umění. </a:t>
            </a:r>
          </a:p>
          <a:p>
            <a:pPr algn="just"/>
            <a:r>
              <a:rPr lang="cs-CZ" b="0" i="0" dirty="0">
                <a:solidFill>
                  <a:srgbClr val="333333"/>
                </a:solidFill>
                <a:effectLst/>
                <a:latin typeface="Open Sans" panose="020B0606030504020204" pitchFamily="34" charset="0"/>
              </a:rPr>
              <a:t>Poté vznikl klub </a:t>
            </a:r>
            <a:r>
              <a:rPr lang="cs-CZ" b="0" i="0" dirty="0" err="1">
                <a:solidFill>
                  <a:srgbClr val="333333"/>
                </a:solidFill>
                <a:effectLst/>
                <a:latin typeface="Open Sans" panose="020B0606030504020204" pitchFamily="34" charset="0"/>
              </a:rPr>
              <a:t>Ricciotta</a:t>
            </a:r>
            <a:r>
              <a:rPr lang="cs-CZ" b="0" i="0" dirty="0">
                <a:solidFill>
                  <a:srgbClr val="333333"/>
                </a:solidFill>
                <a:effectLst/>
                <a:latin typeface="Open Sans" panose="020B0606030504020204" pitchFamily="34" charset="0"/>
              </a:rPr>
              <a:t> </a:t>
            </a:r>
            <a:r>
              <a:rPr lang="cs-CZ" b="0" i="0" dirty="0" err="1">
                <a:solidFill>
                  <a:srgbClr val="333333"/>
                </a:solidFill>
                <a:effectLst/>
                <a:latin typeface="Open Sans" panose="020B0606030504020204" pitchFamily="34" charset="0"/>
              </a:rPr>
              <a:t>Canuda</a:t>
            </a:r>
            <a:r>
              <a:rPr lang="cs-CZ" b="0" i="0" dirty="0">
                <a:solidFill>
                  <a:srgbClr val="333333"/>
                </a:solidFill>
                <a:effectLst/>
                <a:latin typeface="Open Sans" panose="020B0606030504020204" pitchFamily="34" charset="0"/>
              </a:rPr>
              <a:t> C.A.S.A. (</a:t>
            </a:r>
            <a:r>
              <a:rPr lang="cs-CZ" b="0" i="1" dirty="0">
                <a:solidFill>
                  <a:srgbClr val="3A1E11"/>
                </a:solidFill>
                <a:effectLst/>
                <a:latin typeface="Open Sans" panose="020B0606030504020204" pitchFamily="34" charset="0"/>
              </a:rPr>
              <a:t>Club des </a:t>
            </a:r>
            <a:r>
              <a:rPr lang="cs-CZ" b="0" i="1" dirty="0" err="1">
                <a:solidFill>
                  <a:srgbClr val="3A1E11"/>
                </a:solidFill>
                <a:effectLst/>
                <a:latin typeface="Open Sans" panose="020B0606030504020204" pitchFamily="34" charset="0"/>
              </a:rPr>
              <a:t>Amis</a:t>
            </a:r>
            <a:r>
              <a:rPr lang="cs-CZ" b="0" i="1" dirty="0">
                <a:solidFill>
                  <a:srgbClr val="3A1E11"/>
                </a:solidFill>
                <a:effectLst/>
                <a:latin typeface="Open Sans" panose="020B0606030504020204" pitchFamily="34" charset="0"/>
              </a:rPr>
              <a:t> </a:t>
            </a:r>
            <a:r>
              <a:rPr lang="cs-CZ" b="0" i="1" dirty="0" err="1">
                <a:solidFill>
                  <a:srgbClr val="3A1E11"/>
                </a:solidFill>
                <a:effectLst/>
                <a:latin typeface="Open Sans" panose="020B0606030504020204" pitchFamily="34" charset="0"/>
              </a:rPr>
              <a:t>du</a:t>
            </a:r>
            <a:r>
              <a:rPr lang="cs-CZ" b="0" i="1" dirty="0">
                <a:solidFill>
                  <a:srgbClr val="3A1E11"/>
                </a:solidFill>
                <a:effectLst/>
                <a:latin typeface="Open Sans" panose="020B0606030504020204" pitchFamily="34" charset="0"/>
              </a:rPr>
              <a:t> </a:t>
            </a:r>
            <a:r>
              <a:rPr lang="cs-CZ" b="0" i="1" dirty="0" err="1">
                <a:solidFill>
                  <a:srgbClr val="3A1E11"/>
                </a:solidFill>
                <a:effectLst/>
                <a:latin typeface="Open Sans" panose="020B0606030504020204" pitchFamily="34" charset="0"/>
              </a:rPr>
              <a:t>Septiéme</a:t>
            </a:r>
            <a:r>
              <a:rPr lang="cs-CZ" b="0" i="1" dirty="0">
                <a:solidFill>
                  <a:srgbClr val="3A1E11"/>
                </a:solidFill>
                <a:effectLst/>
                <a:latin typeface="Open Sans" panose="020B0606030504020204" pitchFamily="34" charset="0"/>
              </a:rPr>
              <a:t> Art</a:t>
            </a:r>
            <a:r>
              <a:rPr lang="cs-CZ" b="0" i="0" dirty="0">
                <a:solidFill>
                  <a:srgbClr val="333333"/>
                </a:solidFill>
                <a:effectLst/>
                <a:latin typeface="Open Sans" panose="020B0606030504020204" pitchFamily="34" charset="0"/>
              </a:rPr>
              <a:t>), kam chodili např. </a:t>
            </a:r>
            <a:r>
              <a:rPr lang="cs-CZ" b="0" i="0" dirty="0" err="1">
                <a:solidFill>
                  <a:srgbClr val="333333"/>
                </a:solidFill>
                <a:effectLst/>
                <a:latin typeface="Open Sans" panose="020B0606030504020204" pitchFamily="34" charset="0"/>
              </a:rPr>
              <a:t>Germaine</a:t>
            </a:r>
            <a:r>
              <a:rPr lang="cs-CZ" b="0" i="0" dirty="0">
                <a:solidFill>
                  <a:srgbClr val="333333"/>
                </a:solidFill>
                <a:effectLst/>
                <a:latin typeface="Open Sans" panose="020B0606030504020204" pitchFamily="34" charset="0"/>
              </a:rPr>
              <a:t> </a:t>
            </a:r>
            <a:r>
              <a:rPr lang="cs-CZ" b="0" i="0" dirty="0" err="1">
                <a:solidFill>
                  <a:srgbClr val="333333"/>
                </a:solidFill>
                <a:effectLst/>
                <a:latin typeface="Open Sans" panose="020B0606030504020204" pitchFamily="34" charset="0"/>
              </a:rPr>
              <a:t>Dulacová</a:t>
            </a:r>
            <a:r>
              <a:rPr lang="cs-CZ" b="0" i="0" dirty="0">
                <a:solidFill>
                  <a:srgbClr val="333333"/>
                </a:solidFill>
                <a:effectLst/>
                <a:latin typeface="Open Sans" panose="020B0606030504020204" pitchFamily="34" charset="0"/>
              </a:rPr>
              <a:t>, Marcel </a:t>
            </a:r>
            <a:r>
              <a:rPr lang="cs-CZ" b="0" i="0" dirty="0" err="1">
                <a:solidFill>
                  <a:srgbClr val="333333"/>
                </a:solidFill>
                <a:effectLst/>
                <a:latin typeface="Open Sans" panose="020B0606030504020204" pitchFamily="34" charset="0"/>
              </a:rPr>
              <a:t>L´Herbier</a:t>
            </a:r>
            <a:r>
              <a:rPr lang="cs-CZ" b="0" i="0" dirty="0">
                <a:solidFill>
                  <a:srgbClr val="333333"/>
                </a:solidFill>
                <a:effectLst/>
                <a:latin typeface="Open Sans" panose="020B0606030504020204" pitchFamily="34" charset="0"/>
              </a:rPr>
              <a:t>, Alberto </a:t>
            </a:r>
            <a:r>
              <a:rPr lang="cs-CZ" b="0" i="0" dirty="0" err="1">
                <a:solidFill>
                  <a:srgbClr val="333333"/>
                </a:solidFill>
                <a:effectLst/>
                <a:latin typeface="Open Sans" panose="020B0606030504020204" pitchFamily="34" charset="0"/>
              </a:rPr>
              <a:t>Cavalcanti</a:t>
            </a:r>
            <a:r>
              <a:rPr lang="cs-CZ" b="0" i="0" dirty="0">
                <a:solidFill>
                  <a:srgbClr val="333333"/>
                </a:solidFill>
                <a:effectLst/>
                <a:latin typeface="Open Sans" panose="020B0606030504020204" pitchFamily="34" charset="0"/>
              </a:rPr>
              <a:t>, Jean </a:t>
            </a:r>
            <a:r>
              <a:rPr lang="cs-CZ" b="0" i="0" dirty="0" err="1">
                <a:solidFill>
                  <a:srgbClr val="333333"/>
                </a:solidFill>
                <a:effectLst/>
                <a:latin typeface="Open Sans" panose="020B0606030504020204" pitchFamily="34" charset="0"/>
              </a:rPr>
              <a:t>Epstein</a:t>
            </a:r>
            <a:r>
              <a:rPr lang="cs-CZ" b="0" i="0" dirty="0">
                <a:solidFill>
                  <a:srgbClr val="333333"/>
                </a:solidFill>
                <a:effectLst/>
                <a:latin typeface="Open Sans" panose="020B0606030504020204" pitchFamily="34" charset="0"/>
              </a:rPr>
              <a:t>, </a:t>
            </a:r>
            <a:r>
              <a:rPr lang="cs-CZ" b="0" i="0" dirty="0" err="1">
                <a:solidFill>
                  <a:srgbClr val="333333"/>
                </a:solidFill>
                <a:effectLst/>
                <a:latin typeface="Open Sans" panose="020B0606030504020204" pitchFamily="34" charset="0"/>
              </a:rPr>
              <a:t>Fernand</a:t>
            </a:r>
            <a:r>
              <a:rPr lang="cs-CZ" b="0" i="0" dirty="0">
                <a:solidFill>
                  <a:srgbClr val="333333"/>
                </a:solidFill>
                <a:effectLst/>
                <a:latin typeface="Open Sans" panose="020B0606030504020204" pitchFamily="34" charset="0"/>
              </a:rPr>
              <a:t> </a:t>
            </a:r>
            <a:r>
              <a:rPr lang="cs-CZ" b="0" i="0" dirty="0" err="1">
                <a:solidFill>
                  <a:srgbClr val="333333"/>
                </a:solidFill>
                <a:effectLst/>
                <a:latin typeface="Open Sans" panose="020B0606030504020204" pitchFamily="34" charset="0"/>
              </a:rPr>
              <a:t>Léger</a:t>
            </a:r>
            <a:r>
              <a:rPr lang="cs-CZ" b="0" i="0" dirty="0">
                <a:solidFill>
                  <a:srgbClr val="333333"/>
                </a:solidFill>
                <a:effectLst/>
                <a:latin typeface="Open Sans" panose="020B0606030504020204" pitchFamily="34" charset="0"/>
              </a:rPr>
              <a:t>, Jean </a:t>
            </a:r>
            <a:r>
              <a:rPr lang="cs-CZ" b="0" i="0" dirty="0" err="1">
                <a:solidFill>
                  <a:srgbClr val="333333"/>
                </a:solidFill>
                <a:effectLst/>
                <a:latin typeface="Open Sans" panose="020B0606030504020204" pitchFamily="34" charset="0"/>
              </a:rPr>
              <a:t>Cocteau</a:t>
            </a:r>
            <a:r>
              <a:rPr lang="cs-CZ" b="0" i="0" dirty="0">
                <a:solidFill>
                  <a:srgbClr val="333333"/>
                </a:solidFill>
                <a:effectLst/>
                <a:latin typeface="Open Sans" panose="020B0606030504020204" pitchFamily="34" charset="0"/>
              </a:rPr>
              <a:t> ad. V manifestu C.A.S.A., zveřejněném v </a:t>
            </a:r>
            <a:r>
              <a:rPr lang="cs-CZ" b="0" i="0" dirty="0" err="1">
                <a:solidFill>
                  <a:srgbClr val="333333"/>
                </a:solidFill>
                <a:effectLst/>
                <a:latin typeface="Open Sans" panose="020B0606030504020204" pitchFamily="34" charset="0"/>
              </a:rPr>
              <a:t>Cinéa</a:t>
            </a:r>
            <a:r>
              <a:rPr lang="cs-CZ" b="0" i="0" dirty="0">
                <a:solidFill>
                  <a:srgbClr val="333333"/>
                </a:solidFill>
                <a:effectLst/>
                <a:latin typeface="Open Sans" panose="020B0606030504020204" pitchFamily="34" charset="0"/>
              </a:rPr>
              <a:t>, mj. </a:t>
            </a:r>
            <a:r>
              <a:rPr lang="cs-CZ" b="0" i="0" dirty="0" err="1">
                <a:solidFill>
                  <a:srgbClr val="333333"/>
                </a:solidFill>
                <a:effectLst/>
                <a:latin typeface="Open Sans" panose="020B0606030504020204" pitchFamily="34" charset="0"/>
              </a:rPr>
              <a:t>Canudo</a:t>
            </a:r>
            <a:r>
              <a:rPr lang="cs-CZ" b="0" i="0" dirty="0">
                <a:solidFill>
                  <a:srgbClr val="333333"/>
                </a:solidFill>
                <a:effectLst/>
                <a:latin typeface="Open Sans" panose="020B0606030504020204" pitchFamily="34" charset="0"/>
              </a:rPr>
              <a:t> uvádí jako cíl vytvoření hierarchie kin, rozlišení komerčních a elitních kin.</a:t>
            </a:r>
          </a:p>
          <a:p>
            <a:r>
              <a:rPr lang="cs-CZ" b="1" i="0" dirty="0" err="1">
                <a:solidFill>
                  <a:srgbClr val="333333"/>
                </a:solidFill>
                <a:effectLst/>
                <a:latin typeface="Open Sans" panose="020B0606030504020204" pitchFamily="34" charset="0"/>
              </a:rPr>
              <a:t>Canudův</a:t>
            </a:r>
            <a:r>
              <a:rPr lang="cs-CZ" b="1" i="0" dirty="0">
                <a:solidFill>
                  <a:srgbClr val="333333"/>
                </a:solidFill>
                <a:effectLst/>
                <a:latin typeface="Open Sans" panose="020B0606030504020204" pitchFamily="34" charset="0"/>
              </a:rPr>
              <a:t> klub, </a:t>
            </a:r>
            <a:r>
              <a:rPr lang="cs-CZ" b="0" i="0" dirty="0">
                <a:solidFill>
                  <a:srgbClr val="333333"/>
                </a:solidFill>
                <a:effectLst/>
                <a:latin typeface="Open Sans" panose="020B0606030504020204" pitchFamily="34" charset="0"/>
              </a:rPr>
              <a:t>který jako první fungoval pravidelně, byl více zaměřen elitářsky, na intelektuální kruhy. </a:t>
            </a:r>
            <a:r>
              <a:rPr lang="cs-CZ" b="1" i="0" dirty="0">
                <a:solidFill>
                  <a:srgbClr val="333333"/>
                </a:solidFill>
                <a:effectLst/>
                <a:latin typeface="Open Sans" panose="020B0606030504020204" pitchFamily="34" charset="0"/>
              </a:rPr>
              <a:t>Promítaly se zde také ukázky z filmů – s cílem definovat film z hlediska národních stylů. </a:t>
            </a:r>
          </a:p>
          <a:p>
            <a:r>
              <a:rPr lang="cs-CZ" b="0" i="0" dirty="0" err="1">
                <a:solidFill>
                  <a:srgbClr val="333333"/>
                </a:solidFill>
                <a:effectLst/>
                <a:latin typeface="Open Sans" panose="020B0606030504020204" pitchFamily="34" charset="0"/>
              </a:rPr>
              <a:t>Epstein</a:t>
            </a:r>
            <a:r>
              <a:rPr lang="cs-CZ" b="0" i="0" dirty="0">
                <a:solidFill>
                  <a:srgbClr val="333333"/>
                </a:solidFill>
                <a:effectLst/>
                <a:latin typeface="Open Sans" panose="020B0606030504020204" pitchFamily="34" charset="0"/>
              </a:rPr>
              <a:t> si to pochvaloval: „tato filmová antologie byla velmi cenná, protože skrze fragmenty filmů přitahovala pozornost k filmovému stylu: izolovala styl od narativu.“</a:t>
            </a:r>
            <a:endParaRPr lang="cs-CZ" b="0" dirty="0"/>
          </a:p>
        </p:txBody>
      </p:sp>
      <p:sp>
        <p:nvSpPr>
          <p:cNvPr id="4" name="Zástupný symbol pro číslo snímku 3"/>
          <p:cNvSpPr>
            <a:spLocks noGrp="1"/>
          </p:cNvSpPr>
          <p:nvPr>
            <p:ph type="sldNum" sz="quarter" idx="5"/>
          </p:nvPr>
        </p:nvSpPr>
        <p:spPr/>
        <p:txBody>
          <a:bodyPr/>
          <a:lstStyle/>
          <a:p>
            <a:fld id="{E5190A03-AE14-4A1F-9506-E0F4C463DB18}" type="slidenum">
              <a:rPr lang="cs-CZ" smtClean="0"/>
              <a:t>6</a:t>
            </a:fld>
            <a:endParaRPr lang="cs-CZ"/>
          </a:p>
        </p:txBody>
      </p:sp>
    </p:spTree>
    <p:extLst>
      <p:ext uri="{BB962C8B-B14F-4D97-AF65-F5344CB8AC3E}">
        <p14:creationId xmlns:p14="http://schemas.microsoft.com/office/powerpoint/2010/main" val="162610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b="0" i="0" dirty="0">
                <a:solidFill>
                  <a:srgbClr val="333333"/>
                </a:solidFill>
                <a:effectLst/>
                <a:latin typeface="Open Sans" panose="020B0606030504020204" pitchFamily="34" charset="0"/>
              </a:rPr>
              <a:t>V polovině 20. let se k filmovým klubům připojila kina zaměřená na avantgardu a filmové umění. Francouzská avantgarda tak vytvořila podpůrný systém filmových klubů, specializovaných kin, časopisů – všechny byly věnované propagaci filmu jako moderního umění. </a:t>
            </a:r>
          </a:p>
          <a:p>
            <a:pPr algn="just"/>
            <a:r>
              <a:rPr lang="cs-CZ" b="0" i="0" dirty="0">
                <a:solidFill>
                  <a:srgbClr val="333333"/>
                </a:solidFill>
                <a:effectLst/>
                <a:latin typeface="Open Sans" panose="020B0606030504020204" pitchFamily="34" charset="0"/>
              </a:rPr>
              <a:t>tento intenzivní rozvoj nezávislých časopisů věnovaných filmu i intenzita teoretické a kritické diskuze na počátku 20. let byla ve Francii jedinečná a </a:t>
            </a:r>
            <a:r>
              <a:rPr lang="cs-CZ" b="1" i="0" dirty="0">
                <a:solidFill>
                  <a:srgbClr val="333333"/>
                </a:solidFill>
                <a:effectLst/>
                <a:latin typeface="Open Sans" panose="020B0606030504020204" pitchFamily="34" charset="0"/>
              </a:rPr>
              <a:t>neměla obdoby nikde jinde v Evropě – snad s jistým zpožděním v Sovětském svazu v časopisech Kino-fot, Kino-Gazeta, LEF</a:t>
            </a:r>
            <a:r>
              <a:rPr lang="cs-CZ" b="0" i="0" dirty="0">
                <a:solidFill>
                  <a:srgbClr val="333333"/>
                </a:solidFill>
                <a:effectLst/>
                <a:latin typeface="Open Sans" panose="020B0606030504020204" pitchFamily="34" charset="0"/>
              </a:rPr>
              <a:t>. Francouzské hnutí bylo ale více kulturní, než politické, a více zaměřené na film z hlediska diváctví, než tvorby.</a:t>
            </a:r>
          </a:p>
          <a:p>
            <a:pPr algn="just"/>
            <a:r>
              <a:rPr lang="cs-CZ" b="0" i="0" dirty="0">
                <a:solidFill>
                  <a:srgbClr val="333333"/>
                </a:solidFill>
                <a:effectLst/>
                <a:latin typeface="Open Sans" panose="020B0606030504020204" pitchFamily="34" charset="0"/>
              </a:rPr>
              <a:t>Významným hybatelem těchto aktivit byl také levicový kritik Léon </a:t>
            </a:r>
            <a:r>
              <a:rPr lang="cs-CZ" b="0" i="0" dirty="0" err="1">
                <a:solidFill>
                  <a:srgbClr val="333333"/>
                </a:solidFill>
                <a:effectLst/>
                <a:latin typeface="Open Sans" panose="020B0606030504020204" pitchFamily="34" charset="0"/>
              </a:rPr>
              <a:t>Moussinac</a:t>
            </a:r>
            <a:r>
              <a:rPr lang="cs-CZ" b="0" i="0" dirty="0">
                <a:solidFill>
                  <a:srgbClr val="333333"/>
                </a:solidFill>
                <a:effectLst/>
                <a:latin typeface="Open Sans" panose="020B0606030504020204" pitchFamily="34" charset="0"/>
              </a:rPr>
              <a:t>, který se pod vlivem první sv. války přiklonil k levici a </a:t>
            </a:r>
            <a:r>
              <a:rPr lang="cs-CZ" b="1" i="0" dirty="0">
                <a:solidFill>
                  <a:srgbClr val="333333"/>
                </a:solidFill>
                <a:effectLst/>
                <a:latin typeface="Open Sans" panose="020B0606030504020204" pitchFamily="34" charset="0"/>
              </a:rPr>
              <a:t>v r. 1923 vstoupil do francouzské komunistické strany. </a:t>
            </a:r>
          </a:p>
          <a:p>
            <a:pPr algn="just"/>
            <a:r>
              <a:rPr lang="cs-CZ" b="0" i="0" dirty="0">
                <a:solidFill>
                  <a:srgbClr val="333333"/>
                </a:solidFill>
                <a:effectLst/>
                <a:latin typeface="Open Sans" panose="020B0606030504020204" pitchFamily="34" charset="0"/>
              </a:rPr>
              <a:t>V r. 1922 založil </a:t>
            </a:r>
            <a:r>
              <a:rPr lang="cs-CZ" b="0" i="1" dirty="0">
                <a:solidFill>
                  <a:srgbClr val="3A1E11"/>
                </a:solidFill>
                <a:effectLst/>
                <a:latin typeface="Open Sans" panose="020B0606030504020204" pitchFamily="34" charset="0"/>
              </a:rPr>
              <a:t>Club </a:t>
            </a:r>
            <a:r>
              <a:rPr lang="cs-CZ" b="0" i="1" dirty="0" err="1">
                <a:solidFill>
                  <a:srgbClr val="3A1E11"/>
                </a:solidFill>
                <a:effectLst/>
                <a:latin typeface="Open Sans" panose="020B0606030504020204" pitchFamily="34" charset="0"/>
              </a:rPr>
              <a:t>français</a:t>
            </a:r>
            <a:r>
              <a:rPr lang="cs-CZ" b="0" i="1" dirty="0">
                <a:solidFill>
                  <a:srgbClr val="3A1E11"/>
                </a:solidFill>
                <a:effectLst/>
                <a:latin typeface="Open Sans" panose="020B0606030504020204" pitchFamily="34" charset="0"/>
              </a:rPr>
              <a:t> </a:t>
            </a:r>
            <a:r>
              <a:rPr lang="cs-CZ" b="0" i="1" dirty="0" err="1">
                <a:solidFill>
                  <a:srgbClr val="3A1E11"/>
                </a:solidFill>
                <a:effectLst/>
                <a:latin typeface="Open Sans" panose="020B0606030504020204" pitchFamily="34" charset="0"/>
              </a:rPr>
              <a:t>du</a:t>
            </a:r>
            <a:r>
              <a:rPr lang="cs-CZ" b="0" i="1" dirty="0">
                <a:solidFill>
                  <a:srgbClr val="3A1E11"/>
                </a:solidFill>
                <a:effectLst/>
                <a:latin typeface="Open Sans" panose="020B0606030504020204" pitchFamily="34" charset="0"/>
              </a:rPr>
              <a:t> </a:t>
            </a:r>
            <a:r>
              <a:rPr lang="cs-CZ" b="0" i="1" dirty="0" err="1">
                <a:solidFill>
                  <a:srgbClr val="3A1E11"/>
                </a:solidFill>
                <a:effectLst/>
                <a:latin typeface="Open Sans" panose="020B0606030504020204" pitchFamily="34" charset="0"/>
              </a:rPr>
              <a:t>Cinéma</a:t>
            </a:r>
            <a:r>
              <a:rPr lang="cs-CZ" b="0" i="0" dirty="0">
                <a:solidFill>
                  <a:srgbClr val="333333"/>
                </a:solidFill>
                <a:effectLst/>
                <a:latin typeface="Open Sans" panose="020B0606030504020204" pitchFamily="34" charset="0"/>
              </a:rPr>
              <a:t>, který sponzoroval speciální projekce a debaty; po smrti </a:t>
            </a:r>
            <a:r>
              <a:rPr lang="cs-CZ" b="0" i="0" dirty="0" err="1">
                <a:solidFill>
                  <a:srgbClr val="333333"/>
                </a:solidFill>
                <a:effectLst/>
                <a:latin typeface="Open Sans" panose="020B0606030504020204" pitchFamily="34" charset="0"/>
              </a:rPr>
              <a:t>Canuda</a:t>
            </a:r>
            <a:r>
              <a:rPr lang="cs-CZ" b="0" i="0" dirty="0">
                <a:solidFill>
                  <a:srgbClr val="333333"/>
                </a:solidFill>
                <a:effectLst/>
                <a:latin typeface="Open Sans" panose="020B0606030504020204" pitchFamily="34" charset="0"/>
              </a:rPr>
              <a:t> se tento klub spojil s C.A.S.A. (</a:t>
            </a:r>
            <a:r>
              <a:rPr lang="cs-CZ" b="0" i="1" dirty="0">
                <a:solidFill>
                  <a:srgbClr val="3A1E11"/>
                </a:solidFill>
                <a:effectLst/>
                <a:latin typeface="Open Sans" panose="020B0606030504020204" pitchFamily="34" charset="0"/>
              </a:rPr>
              <a:t>Club des </a:t>
            </a:r>
            <a:r>
              <a:rPr lang="cs-CZ" b="0" i="1" dirty="0" err="1">
                <a:solidFill>
                  <a:srgbClr val="3A1E11"/>
                </a:solidFill>
                <a:effectLst/>
                <a:latin typeface="Open Sans" panose="020B0606030504020204" pitchFamily="34" charset="0"/>
              </a:rPr>
              <a:t>Amis</a:t>
            </a:r>
            <a:r>
              <a:rPr lang="cs-CZ" b="0" i="1" dirty="0">
                <a:solidFill>
                  <a:srgbClr val="3A1E11"/>
                </a:solidFill>
                <a:effectLst/>
                <a:latin typeface="Open Sans" panose="020B0606030504020204" pitchFamily="34" charset="0"/>
              </a:rPr>
              <a:t> </a:t>
            </a:r>
            <a:r>
              <a:rPr lang="cs-CZ" b="0" i="1" dirty="0" err="1">
                <a:solidFill>
                  <a:srgbClr val="3A1E11"/>
                </a:solidFill>
                <a:effectLst/>
                <a:latin typeface="Open Sans" panose="020B0606030504020204" pitchFamily="34" charset="0"/>
              </a:rPr>
              <a:t>du</a:t>
            </a:r>
            <a:r>
              <a:rPr lang="cs-CZ" b="0" i="1" dirty="0">
                <a:solidFill>
                  <a:srgbClr val="3A1E11"/>
                </a:solidFill>
                <a:effectLst/>
                <a:latin typeface="Open Sans" panose="020B0606030504020204" pitchFamily="34" charset="0"/>
              </a:rPr>
              <a:t> </a:t>
            </a:r>
            <a:r>
              <a:rPr lang="cs-CZ" b="0" i="1" dirty="0" err="1">
                <a:solidFill>
                  <a:srgbClr val="3A1E11"/>
                </a:solidFill>
                <a:effectLst/>
                <a:latin typeface="Open Sans" panose="020B0606030504020204" pitchFamily="34" charset="0"/>
              </a:rPr>
              <a:t>Septiéme</a:t>
            </a:r>
            <a:r>
              <a:rPr lang="cs-CZ" b="0" i="1" dirty="0">
                <a:solidFill>
                  <a:srgbClr val="3A1E11"/>
                </a:solidFill>
                <a:effectLst/>
                <a:latin typeface="Open Sans" panose="020B0606030504020204" pitchFamily="34" charset="0"/>
              </a:rPr>
              <a:t> Art</a:t>
            </a:r>
            <a:r>
              <a:rPr lang="cs-CZ" b="0" i="0" dirty="0">
                <a:solidFill>
                  <a:srgbClr val="333333"/>
                </a:solidFill>
                <a:effectLst/>
                <a:latin typeface="Open Sans" panose="020B0606030504020204" pitchFamily="34" charset="0"/>
              </a:rPr>
              <a:t>) do </a:t>
            </a:r>
            <a:r>
              <a:rPr lang="cs-CZ" b="0" i="1" dirty="0" err="1">
                <a:solidFill>
                  <a:srgbClr val="3A1E11"/>
                </a:solidFill>
                <a:effectLst/>
                <a:latin typeface="Open Sans" panose="020B0606030504020204" pitchFamily="34" charset="0"/>
              </a:rPr>
              <a:t>Ciné</a:t>
            </a:r>
            <a:r>
              <a:rPr lang="cs-CZ" b="0" i="1" dirty="0">
                <a:solidFill>
                  <a:srgbClr val="3A1E11"/>
                </a:solidFill>
                <a:effectLst/>
                <a:latin typeface="Open Sans" panose="020B0606030504020204" pitchFamily="34" charset="0"/>
              </a:rPr>
              <a:t>-Club de France</a:t>
            </a:r>
            <a:r>
              <a:rPr lang="cs-CZ" b="0" i="0" dirty="0">
                <a:solidFill>
                  <a:srgbClr val="333333"/>
                </a:solidFill>
                <a:effectLst/>
                <a:latin typeface="Open Sans" panose="020B0606030504020204" pitchFamily="34" charset="0"/>
              </a:rPr>
              <a:t>.</a:t>
            </a:r>
          </a:p>
          <a:p>
            <a:pPr algn="just"/>
            <a:r>
              <a:rPr lang="cs-CZ" b="0" i="0" dirty="0">
                <a:solidFill>
                  <a:srgbClr val="333333"/>
                </a:solidFill>
                <a:effectLst/>
                <a:latin typeface="Open Sans" panose="020B0606030504020204" pitchFamily="34" charset="0"/>
              </a:rPr>
              <a:t>Filmové kluby zaznamenaly velký úspěch a postupně se rozšiřovaly nejen v Paříži, ale ve druhé polovině 20. let vzniklo kolem deseti klubů i v dalších francouzských městech </a:t>
            </a:r>
          </a:p>
          <a:p>
            <a:endParaRPr lang="cs-CZ" dirty="0"/>
          </a:p>
        </p:txBody>
      </p:sp>
      <p:sp>
        <p:nvSpPr>
          <p:cNvPr id="4" name="Zástupný symbol pro číslo snímku 3"/>
          <p:cNvSpPr>
            <a:spLocks noGrp="1"/>
          </p:cNvSpPr>
          <p:nvPr>
            <p:ph type="sldNum" sz="quarter" idx="5"/>
          </p:nvPr>
        </p:nvSpPr>
        <p:spPr/>
        <p:txBody>
          <a:bodyPr/>
          <a:lstStyle/>
          <a:p>
            <a:fld id="{E5190A03-AE14-4A1F-9506-E0F4C463DB18}" type="slidenum">
              <a:rPr lang="cs-CZ" smtClean="0"/>
              <a:t>7</a:t>
            </a:fld>
            <a:endParaRPr lang="cs-CZ"/>
          </a:p>
        </p:txBody>
      </p:sp>
    </p:spTree>
    <p:extLst>
      <p:ext uri="{BB962C8B-B14F-4D97-AF65-F5344CB8AC3E}">
        <p14:creationId xmlns:p14="http://schemas.microsoft.com/office/powerpoint/2010/main" val="290356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b="0" i="0" dirty="0">
                <a:solidFill>
                  <a:srgbClr val="333333"/>
                </a:solidFill>
                <a:effectLst/>
                <a:latin typeface="Open Sans" panose="020B0606030504020204" pitchFamily="34" charset="0"/>
              </a:rPr>
              <a:t>Filmové kluby: začaly se objevovat i v dalších zemích: v roce 1925 v Londýně vznikla Film Society, v Lausanne a v Ženevě v roce 1926 </a:t>
            </a:r>
            <a:r>
              <a:rPr lang="cs-CZ" b="0" i="0" dirty="0" err="1">
                <a:solidFill>
                  <a:srgbClr val="333333"/>
                </a:solidFill>
                <a:effectLst/>
                <a:latin typeface="Open Sans" panose="020B0606030504020204" pitchFamily="34" charset="0"/>
              </a:rPr>
              <a:t>Ciné</a:t>
            </a:r>
            <a:r>
              <a:rPr lang="cs-CZ" b="0" i="0" dirty="0">
                <a:solidFill>
                  <a:srgbClr val="333333"/>
                </a:solidFill>
                <a:effectLst/>
                <a:latin typeface="Open Sans" panose="020B0606030504020204" pitchFamily="34" charset="0"/>
              </a:rPr>
              <a:t> </a:t>
            </a:r>
            <a:r>
              <a:rPr lang="cs-CZ" b="0" i="0" dirty="0" err="1">
                <a:solidFill>
                  <a:srgbClr val="333333"/>
                </a:solidFill>
                <a:effectLst/>
                <a:latin typeface="Open Sans" panose="020B0606030504020204" pitchFamily="34" charset="0"/>
              </a:rPr>
              <a:t>d´Art</a:t>
            </a:r>
            <a:r>
              <a:rPr lang="cs-CZ" b="0" i="0" dirty="0">
                <a:solidFill>
                  <a:srgbClr val="333333"/>
                </a:solidFill>
                <a:effectLst/>
                <a:latin typeface="Open Sans" panose="020B0606030504020204" pitchFamily="34" charset="0"/>
              </a:rPr>
              <a:t>, velmi aktivní klub se objevil v Bruselu, kde byly organizovány přednášky představitelů francouzské avantgardy. </a:t>
            </a:r>
          </a:p>
          <a:p>
            <a:pPr algn="just"/>
            <a:r>
              <a:rPr lang="cs-CZ" b="0" i="0" dirty="0">
                <a:solidFill>
                  <a:srgbClr val="333333"/>
                </a:solidFill>
                <a:effectLst/>
                <a:latin typeface="Open Sans" panose="020B0606030504020204" pitchFamily="34" charset="0"/>
              </a:rPr>
              <a:t>Tento rozvoj vedl ke dvěma velkým mezinárodním událostem: v roce </a:t>
            </a:r>
            <a:r>
              <a:rPr lang="cs-CZ" b="1" i="0" dirty="0">
                <a:solidFill>
                  <a:srgbClr val="333333"/>
                </a:solidFill>
                <a:effectLst/>
                <a:latin typeface="Open Sans" panose="020B0606030504020204" pitchFamily="34" charset="0"/>
              </a:rPr>
              <a:t>1929</a:t>
            </a:r>
            <a:r>
              <a:rPr lang="cs-CZ" b="0" i="0" dirty="0">
                <a:solidFill>
                  <a:srgbClr val="333333"/>
                </a:solidFill>
                <a:effectLst/>
                <a:latin typeface="Open Sans" panose="020B0606030504020204" pitchFamily="34" charset="0"/>
              </a:rPr>
              <a:t> organizovali Robert Aron a Janine </a:t>
            </a:r>
            <a:r>
              <a:rPr lang="cs-CZ" b="0" i="0" dirty="0" err="1">
                <a:solidFill>
                  <a:srgbClr val="333333"/>
                </a:solidFill>
                <a:effectLst/>
                <a:latin typeface="Open Sans" panose="020B0606030504020204" pitchFamily="34" charset="0"/>
              </a:rPr>
              <a:t>Bouissounouse</a:t>
            </a:r>
            <a:r>
              <a:rPr lang="cs-CZ" b="0" i="0" dirty="0">
                <a:solidFill>
                  <a:srgbClr val="333333"/>
                </a:solidFill>
                <a:effectLst/>
                <a:latin typeface="Open Sans" panose="020B0606030504020204" pitchFamily="34" charset="0"/>
              </a:rPr>
              <a:t> desetidenní mezinárodní kongres nezávislého filmu na zámku La </a:t>
            </a:r>
            <a:r>
              <a:rPr lang="cs-CZ" b="0" i="0" dirty="0" err="1">
                <a:solidFill>
                  <a:srgbClr val="333333"/>
                </a:solidFill>
                <a:effectLst/>
                <a:latin typeface="Open Sans" panose="020B0606030504020204" pitchFamily="34" charset="0"/>
              </a:rPr>
              <a:t>Sarraz</a:t>
            </a:r>
            <a:r>
              <a:rPr lang="cs-CZ" b="0" i="0" dirty="0">
                <a:solidFill>
                  <a:srgbClr val="333333"/>
                </a:solidFill>
                <a:effectLst/>
                <a:latin typeface="Open Sans" panose="020B0606030504020204" pitchFamily="34" charset="0"/>
              </a:rPr>
              <a:t> ve Švýcarsku, kterého se účastnili např. </a:t>
            </a:r>
            <a:r>
              <a:rPr lang="cs-CZ" b="0" i="0" dirty="0" err="1">
                <a:solidFill>
                  <a:srgbClr val="333333"/>
                </a:solidFill>
                <a:effectLst/>
                <a:latin typeface="Open Sans" panose="020B0606030504020204" pitchFamily="34" charset="0"/>
              </a:rPr>
              <a:t>Moussinac</a:t>
            </a:r>
            <a:r>
              <a:rPr lang="cs-CZ" b="0" i="0" dirty="0">
                <a:solidFill>
                  <a:srgbClr val="333333"/>
                </a:solidFill>
                <a:effectLst/>
                <a:latin typeface="Open Sans" panose="020B0606030504020204" pitchFamily="34" charset="0"/>
              </a:rPr>
              <a:t>, Hans Richter, Walter </a:t>
            </a:r>
            <a:r>
              <a:rPr lang="cs-CZ" b="0" i="0" dirty="0" err="1">
                <a:solidFill>
                  <a:srgbClr val="333333"/>
                </a:solidFill>
                <a:effectLst/>
                <a:latin typeface="Open Sans" panose="020B0606030504020204" pitchFamily="34" charset="0"/>
              </a:rPr>
              <a:t>Ruttman</a:t>
            </a:r>
            <a:r>
              <a:rPr lang="cs-CZ" b="0" i="0" dirty="0">
                <a:solidFill>
                  <a:srgbClr val="333333"/>
                </a:solidFill>
                <a:effectLst/>
                <a:latin typeface="Open Sans" panose="020B0606030504020204" pitchFamily="34" charset="0"/>
              </a:rPr>
              <a:t>, Béla </a:t>
            </a:r>
            <a:r>
              <a:rPr lang="cs-CZ" b="0" i="0" dirty="0" err="1">
                <a:solidFill>
                  <a:srgbClr val="333333"/>
                </a:solidFill>
                <a:effectLst/>
                <a:latin typeface="Open Sans" panose="020B0606030504020204" pitchFamily="34" charset="0"/>
              </a:rPr>
              <a:t>Balázs</a:t>
            </a:r>
            <a:r>
              <a:rPr lang="cs-CZ" b="0" i="0" dirty="0">
                <a:solidFill>
                  <a:srgbClr val="333333"/>
                </a:solidFill>
                <a:effectLst/>
                <a:latin typeface="Open Sans" panose="020B0606030504020204" pitchFamily="34" charset="0"/>
              </a:rPr>
              <a:t>, Sergej </a:t>
            </a:r>
            <a:r>
              <a:rPr lang="cs-CZ" b="0" i="0" dirty="0" err="1">
                <a:solidFill>
                  <a:srgbClr val="333333"/>
                </a:solidFill>
                <a:effectLst/>
                <a:latin typeface="Open Sans" panose="020B0606030504020204" pitchFamily="34" charset="0"/>
              </a:rPr>
              <a:t>Ejzenštejn</a:t>
            </a:r>
            <a:r>
              <a:rPr lang="cs-CZ" b="0" i="0" dirty="0">
                <a:solidFill>
                  <a:srgbClr val="333333"/>
                </a:solidFill>
                <a:effectLst/>
                <a:latin typeface="Open Sans" panose="020B0606030504020204" pitchFamily="34" charset="0"/>
              </a:rPr>
              <a:t>, Grigorij </a:t>
            </a:r>
            <a:r>
              <a:rPr lang="cs-CZ" b="0" i="0" dirty="0" err="1">
                <a:solidFill>
                  <a:srgbClr val="333333"/>
                </a:solidFill>
                <a:effectLst/>
                <a:latin typeface="Open Sans" panose="020B0606030504020204" pitchFamily="34" charset="0"/>
              </a:rPr>
              <a:t>Alexandrov</a:t>
            </a:r>
            <a:r>
              <a:rPr lang="cs-CZ" b="0" i="0" dirty="0">
                <a:solidFill>
                  <a:srgbClr val="333333"/>
                </a:solidFill>
                <a:effectLst/>
                <a:latin typeface="Open Sans" panose="020B0606030504020204" pitchFamily="34" charset="0"/>
              </a:rPr>
              <a:t>, Eduard </a:t>
            </a:r>
            <a:r>
              <a:rPr lang="cs-CZ" b="0" i="0" dirty="0" err="1">
                <a:solidFill>
                  <a:srgbClr val="333333"/>
                </a:solidFill>
                <a:effectLst/>
                <a:latin typeface="Open Sans" panose="020B0606030504020204" pitchFamily="34" charset="0"/>
              </a:rPr>
              <a:t>Tissé</a:t>
            </a:r>
            <a:r>
              <a:rPr lang="cs-CZ" b="0" i="0" dirty="0">
                <a:solidFill>
                  <a:srgbClr val="333333"/>
                </a:solidFill>
                <a:effectLst/>
                <a:latin typeface="Open Sans" panose="020B0606030504020204" pitchFamily="34" charset="0"/>
              </a:rPr>
              <a:t>. Na konci téhož roku se konal v Paříži kongres filmových klubů, kde byla založena </a:t>
            </a:r>
            <a:r>
              <a:rPr lang="cs-CZ" b="0" i="0" dirty="0" err="1">
                <a:solidFill>
                  <a:srgbClr val="333333"/>
                </a:solidFill>
                <a:effectLst/>
                <a:latin typeface="Open Sans" panose="020B0606030504020204" pitchFamily="34" charset="0"/>
              </a:rPr>
              <a:t>Fédération</a:t>
            </a:r>
            <a:r>
              <a:rPr lang="cs-CZ" b="0" i="0" dirty="0">
                <a:solidFill>
                  <a:srgbClr val="333333"/>
                </a:solidFill>
                <a:effectLst/>
                <a:latin typeface="Open Sans" panose="020B0606030504020204" pitchFamily="34" charset="0"/>
              </a:rPr>
              <a:t> des </a:t>
            </a:r>
            <a:r>
              <a:rPr lang="cs-CZ" b="0" i="0" dirty="0" err="1">
                <a:solidFill>
                  <a:srgbClr val="333333"/>
                </a:solidFill>
                <a:effectLst/>
                <a:latin typeface="Open Sans" panose="020B0606030504020204" pitchFamily="34" charset="0"/>
              </a:rPr>
              <a:t>Ciné-Clubs</a:t>
            </a:r>
            <a:r>
              <a:rPr lang="cs-CZ" b="0" i="0" dirty="0">
                <a:solidFill>
                  <a:srgbClr val="333333"/>
                </a:solidFill>
                <a:effectLst/>
                <a:latin typeface="Open Sans" panose="020B0606030504020204" pitchFamily="34" charset="0"/>
              </a:rPr>
              <a:t>.</a:t>
            </a:r>
          </a:p>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8</a:t>
            </a:fld>
            <a:endParaRPr lang="cs-CZ"/>
          </a:p>
        </p:txBody>
      </p:sp>
    </p:spTree>
    <p:extLst>
      <p:ext uri="{BB962C8B-B14F-4D97-AF65-F5344CB8AC3E}">
        <p14:creationId xmlns:p14="http://schemas.microsoft.com/office/powerpoint/2010/main" val="23856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b="0" i="0" strike="sngStrike" dirty="0">
                <a:solidFill>
                  <a:srgbClr val="333333"/>
                </a:solidFill>
                <a:effectLst/>
                <a:latin typeface="Open Sans" panose="020B0606030504020204" pitchFamily="34" charset="0"/>
              </a:rPr>
              <a:t>Začínal původně jako malíř. Podílel se s Tristanem </a:t>
            </a:r>
            <a:r>
              <a:rPr lang="cs-CZ" b="0" i="0" strike="sngStrike" dirty="0" err="1">
                <a:solidFill>
                  <a:srgbClr val="333333"/>
                </a:solidFill>
                <a:effectLst/>
                <a:latin typeface="Open Sans" panose="020B0606030504020204" pitchFamily="34" charset="0"/>
              </a:rPr>
              <a:t>Tzarou</a:t>
            </a:r>
            <a:r>
              <a:rPr lang="cs-CZ" b="0" i="0" strike="sngStrike" dirty="0">
                <a:solidFill>
                  <a:srgbClr val="333333"/>
                </a:solidFill>
                <a:effectLst/>
                <a:latin typeface="Open Sans" panose="020B0606030504020204" pitchFamily="34" charset="0"/>
              </a:rPr>
              <a:t> a Hansem </a:t>
            </a:r>
            <a:r>
              <a:rPr lang="cs-CZ" b="0" i="0" strike="sngStrike" dirty="0" err="1">
                <a:solidFill>
                  <a:srgbClr val="333333"/>
                </a:solidFill>
                <a:effectLst/>
                <a:latin typeface="Open Sans" panose="020B0606030504020204" pitchFamily="34" charset="0"/>
              </a:rPr>
              <a:t>Arpem</a:t>
            </a:r>
            <a:r>
              <a:rPr lang="cs-CZ" b="0" i="0" strike="sngStrike" dirty="0">
                <a:solidFill>
                  <a:srgbClr val="333333"/>
                </a:solidFill>
                <a:effectLst/>
                <a:latin typeface="Open Sans" panose="020B0606030504020204" pitchFamily="34" charset="0"/>
              </a:rPr>
              <a:t> na formování dadaismu v Curychu. </a:t>
            </a:r>
          </a:p>
          <a:p>
            <a:pPr algn="just"/>
            <a:r>
              <a:rPr lang="cs-CZ" b="0" i="0" strike="sngStrike" dirty="0">
                <a:solidFill>
                  <a:srgbClr val="333333"/>
                </a:solidFill>
                <a:effectLst/>
                <a:latin typeface="Open Sans" panose="020B0606030504020204" pitchFamily="34" charset="0"/>
              </a:rPr>
              <a:t>Spolupráce se Švéde Vikingem </a:t>
            </a:r>
            <a:r>
              <a:rPr lang="cs-CZ" b="0" i="0" strike="sngStrike" dirty="0" err="1">
                <a:solidFill>
                  <a:srgbClr val="333333"/>
                </a:solidFill>
                <a:effectLst/>
                <a:latin typeface="Open Sans" panose="020B0606030504020204" pitchFamily="34" charset="0"/>
              </a:rPr>
              <a:t>Eggelingem</a:t>
            </a:r>
            <a:r>
              <a:rPr lang="cs-CZ" b="0" i="0" strike="sngStrike" dirty="0">
                <a:solidFill>
                  <a:srgbClr val="333333"/>
                </a:solidFill>
                <a:effectLst/>
                <a:latin typeface="Open Sans" panose="020B0606030504020204" pitchFamily="34" charset="0"/>
              </a:rPr>
              <a:t>; získali sponzora a snažili se pomocí filmu rozpohybovat své sériové kresby. </a:t>
            </a:r>
          </a:p>
          <a:p>
            <a:pPr algn="just"/>
            <a:r>
              <a:rPr lang="cs-CZ" b="0" i="0" strike="sngStrike" dirty="0">
                <a:solidFill>
                  <a:srgbClr val="333333"/>
                </a:solidFill>
                <a:effectLst/>
                <a:latin typeface="Open Sans" panose="020B0606030504020204" pitchFamily="34" charset="0"/>
              </a:rPr>
              <a:t>Richter připravil jako kurátor filmovou část výstavy </a:t>
            </a:r>
            <a:r>
              <a:rPr lang="cs-CZ" b="0" i="1" strike="sngStrike" dirty="0">
                <a:solidFill>
                  <a:srgbClr val="3A1E11"/>
                </a:solidFill>
                <a:effectLst/>
                <a:latin typeface="Open Sans" panose="020B0606030504020204" pitchFamily="34" charset="0"/>
              </a:rPr>
              <a:t>Film </a:t>
            </a:r>
            <a:r>
              <a:rPr lang="cs-CZ" b="0" i="1" strike="sngStrike" dirty="0" err="1">
                <a:solidFill>
                  <a:srgbClr val="3A1E11"/>
                </a:solidFill>
                <a:effectLst/>
                <a:latin typeface="Open Sans" panose="020B0606030504020204" pitchFamily="34" charset="0"/>
              </a:rPr>
              <a:t>und</a:t>
            </a:r>
            <a:r>
              <a:rPr lang="cs-CZ" b="0" i="1" strike="sngStrike" dirty="0">
                <a:solidFill>
                  <a:srgbClr val="3A1E11"/>
                </a:solidFill>
                <a:effectLst/>
                <a:latin typeface="Open Sans" panose="020B0606030504020204" pitchFamily="34" charset="0"/>
              </a:rPr>
              <a:t> Foto</a:t>
            </a:r>
            <a:r>
              <a:rPr lang="cs-CZ" b="0" i="0" strike="sngStrike" dirty="0">
                <a:solidFill>
                  <a:srgbClr val="333333"/>
                </a:solidFill>
                <a:effectLst/>
                <a:latin typeface="Open Sans" panose="020B0606030504020204" pitchFamily="34" charset="0"/>
              </a:rPr>
              <a:t> ve Stuttgartu. Jeho kniha </a:t>
            </a:r>
            <a:r>
              <a:rPr lang="cs-CZ" b="0" i="1" strike="sngStrike" dirty="0" err="1">
                <a:solidFill>
                  <a:srgbClr val="3A1E11"/>
                </a:solidFill>
                <a:effectLst/>
                <a:latin typeface="Open Sans" panose="020B0606030504020204" pitchFamily="34" charset="0"/>
              </a:rPr>
              <a:t>Filmgegner</a:t>
            </a:r>
            <a:r>
              <a:rPr lang="cs-CZ" b="0" i="1" strike="sngStrike" dirty="0">
                <a:solidFill>
                  <a:srgbClr val="3A1E11"/>
                </a:solidFill>
                <a:effectLst/>
                <a:latin typeface="Open Sans" panose="020B0606030504020204" pitchFamily="34" charset="0"/>
              </a:rPr>
              <a:t> von </a:t>
            </a:r>
            <a:r>
              <a:rPr lang="cs-CZ" b="0" i="1" strike="sngStrike" dirty="0" err="1">
                <a:solidFill>
                  <a:srgbClr val="3A1E11"/>
                </a:solidFill>
                <a:effectLst/>
                <a:latin typeface="Open Sans" panose="020B0606030504020204" pitchFamily="34" charset="0"/>
              </a:rPr>
              <a:t>Heute</a:t>
            </a:r>
            <a:r>
              <a:rPr lang="cs-CZ" b="0" i="1" strike="sngStrike" dirty="0">
                <a:solidFill>
                  <a:srgbClr val="3A1E11"/>
                </a:solidFill>
                <a:effectLst/>
                <a:latin typeface="Open Sans" panose="020B0606030504020204" pitchFamily="34" charset="0"/>
              </a:rPr>
              <a:t> – </a:t>
            </a:r>
            <a:r>
              <a:rPr lang="cs-CZ" b="0" i="1" strike="sngStrike" dirty="0" err="1">
                <a:solidFill>
                  <a:srgbClr val="3A1E11"/>
                </a:solidFill>
                <a:effectLst/>
                <a:latin typeface="Open Sans" panose="020B0606030504020204" pitchFamily="34" charset="0"/>
              </a:rPr>
              <a:t>Filmfreunde</a:t>
            </a:r>
            <a:r>
              <a:rPr lang="cs-CZ" b="0" i="1" strike="sngStrike" dirty="0">
                <a:solidFill>
                  <a:srgbClr val="3A1E11"/>
                </a:solidFill>
                <a:effectLst/>
                <a:latin typeface="Open Sans" panose="020B0606030504020204" pitchFamily="34" charset="0"/>
              </a:rPr>
              <a:t> von </a:t>
            </a:r>
            <a:r>
              <a:rPr lang="cs-CZ" b="0" i="1" strike="sngStrike" dirty="0" err="1">
                <a:solidFill>
                  <a:srgbClr val="3A1E11"/>
                </a:solidFill>
                <a:effectLst/>
                <a:latin typeface="Open Sans" panose="020B0606030504020204" pitchFamily="34" charset="0"/>
              </a:rPr>
              <a:t>Morgen</a:t>
            </a:r>
            <a:r>
              <a:rPr lang="cs-CZ" b="0" i="0" strike="sngStrike" dirty="0">
                <a:solidFill>
                  <a:srgbClr val="333333"/>
                </a:solidFill>
                <a:effectLst/>
                <a:latin typeface="Open Sans" panose="020B0606030504020204" pitchFamily="34" charset="0"/>
              </a:rPr>
              <a:t>, 1929 (Nepřátelé filmu dnes, fanoušci filmu zítra) připravená pro výstavu</a:t>
            </a:r>
            <a:r>
              <a:rPr lang="cs-CZ" b="1" i="1" strike="sngStrike" dirty="0">
                <a:solidFill>
                  <a:srgbClr val="3A1E11"/>
                </a:solidFill>
                <a:effectLst/>
                <a:latin typeface="Open Sans" panose="020B0606030504020204" pitchFamily="34" charset="0"/>
              </a:rPr>
              <a:t> </a:t>
            </a:r>
            <a:r>
              <a:rPr lang="cs-CZ" b="0" i="0" strike="sngStrike" dirty="0">
                <a:solidFill>
                  <a:srgbClr val="333333"/>
                </a:solidFill>
                <a:effectLst/>
                <a:latin typeface="Open Sans" panose="020B0606030504020204" pitchFamily="34" charset="0"/>
              </a:rPr>
              <a:t>kladla důraz na ty aspekty viditelného světa, které obvykle unikají lidskému oku a nyní se staly dostupné pro umělecké prozkoumání. Film budoucnosti bude podřízen jen </a:t>
            </a:r>
            <a:r>
              <a:rPr lang="cs-CZ" b="1" i="0" strike="sngStrike" dirty="0">
                <a:solidFill>
                  <a:srgbClr val="333333"/>
                </a:solidFill>
                <a:effectLst/>
                <a:latin typeface="Open Sans" panose="020B0606030504020204" pitchFamily="34" charset="0"/>
              </a:rPr>
              <a:t>zákonům rytmu</a:t>
            </a:r>
            <a:endParaRPr lang="cs-CZ" b="0" i="0" strike="sngStrike" dirty="0">
              <a:solidFill>
                <a:srgbClr val="333333"/>
              </a:solidFill>
              <a:effectLst/>
              <a:latin typeface="Open Sans" panose="020B0606030504020204" pitchFamily="34" charset="0"/>
            </a:endParaRPr>
          </a:p>
          <a:p>
            <a:pPr algn="just"/>
            <a:r>
              <a:rPr lang="cs-CZ" b="0" i="0" strike="sngStrike" dirty="0">
                <a:solidFill>
                  <a:srgbClr val="333333"/>
                </a:solidFill>
                <a:effectLst/>
                <a:latin typeface="Open Sans" panose="020B0606030504020204" pitchFamily="34" charset="0"/>
              </a:rPr>
              <a:t>Klíčové prvky filmového umění: radikální rozšíření percepce, překonání každodenní zkušenosti silami imaginace</a:t>
            </a:r>
          </a:p>
          <a:p>
            <a:pPr algn="just"/>
            <a:r>
              <a:rPr lang="cs-CZ" b="0" i="0" strike="sngStrike" dirty="0">
                <a:solidFill>
                  <a:srgbClr val="333333"/>
                </a:solidFill>
                <a:effectLst/>
                <a:latin typeface="Open Sans" panose="020B0606030504020204" pitchFamily="34" charset="0"/>
              </a:rPr>
              <a:t>Abstraktní studie </a:t>
            </a:r>
            <a:r>
              <a:rPr lang="cs-CZ" b="0" i="1" strike="sngStrike" dirty="0" err="1">
                <a:solidFill>
                  <a:srgbClr val="3A1E11"/>
                </a:solidFill>
                <a:effectLst/>
                <a:latin typeface="Open Sans" panose="020B0606030504020204" pitchFamily="34" charset="0"/>
              </a:rPr>
              <a:t>Rhythmus</a:t>
            </a:r>
            <a:r>
              <a:rPr lang="cs-CZ" b="0" i="1" strike="sngStrike" dirty="0">
                <a:solidFill>
                  <a:srgbClr val="3A1E11"/>
                </a:solidFill>
                <a:effectLst/>
                <a:latin typeface="Open Sans" panose="020B0606030504020204" pitchFamily="34" charset="0"/>
              </a:rPr>
              <a:t> 21, </a:t>
            </a:r>
            <a:r>
              <a:rPr lang="cs-CZ" b="0" i="1" strike="sngStrike" dirty="0" err="1">
                <a:solidFill>
                  <a:srgbClr val="3A1E11"/>
                </a:solidFill>
                <a:effectLst/>
                <a:latin typeface="Open Sans" panose="020B0606030504020204" pitchFamily="34" charset="0"/>
              </a:rPr>
              <a:t>Rhythmus</a:t>
            </a:r>
            <a:r>
              <a:rPr lang="cs-CZ" b="0" i="1" strike="sngStrike" dirty="0">
                <a:solidFill>
                  <a:srgbClr val="3A1E11"/>
                </a:solidFill>
                <a:effectLst/>
                <a:latin typeface="Open Sans" panose="020B0606030504020204" pitchFamily="34" charset="0"/>
              </a:rPr>
              <a:t> 23, </a:t>
            </a:r>
            <a:r>
              <a:rPr lang="cs-CZ" b="0" i="1" strike="sngStrike" dirty="0" err="1">
                <a:solidFill>
                  <a:srgbClr val="3A1E11"/>
                </a:solidFill>
                <a:effectLst/>
                <a:latin typeface="Open Sans" panose="020B0606030504020204" pitchFamily="34" charset="0"/>
              </a:rPr>
              <a:t>Rhythmus</a:t>
            </a:r>
            <a:r>
              <a:rPr lang="cs-CZ" b="0" i="1" strike="sngStrike" dirty="0">
                <a:solidFill>
                  <a:srgbClr val="3A1E11"/>
                </a:solidFill>
                <a:effectLst/>
                <a:latin typeface="Open Sans" panose="020B0606030504020204" pitchFamily="34" charset="0"/>
              </a:rPr>
              <a:t> 25</a:t>
            </a:r>
            <a:r>
              <a:rPr lang="cs-CZ" b="0" i="0" strike="sngStrike" dirty="0">
                <a:solidFill>
                  <a:srgbClr val="333333"/>
                </a:solidFill>
                <a:effectLst/>
                <a:latin typeface="Open Sans" panose="020B0606030504020204" pitchFamily="34" charset="0"/>
              </a:rPr>
              <a:t> (1921–25) řadil Richter k dadaistické tvorbě; neodpovídá to obvyklému veřejnému obrazu dadaismu jako útoku na modernitu a umění, jako destruktivního hnutí, jehož nejčastějším příkladem ve filmu bývá </a:t>
            </a:r>
            <a:r>
              <a:rPr lang="cs-CZ" b="0" i="1" strike="sngStrike" dirty="0">
                <a:solidFill>
                  <a:srgbClr val="3A1E11"/>
                </a:solidFill>
                <a:effectLst/>
                <a:latin typeface="Open Sans" panose="020B0606030504020204" pitchFamily="34" charset="0"/>
              </a:rPr>
              <a:t>Mezihra</a:t>
            </a:r>
            <a:r>
              <a:rPr lang="cs-CZ" b="0" i="0" strike="sngStrike" dirty="0">
                <a:solidFill>
                  <a:srgbClr val="333333"/>
                </a:solidFill>
                <a:effectLst/>
                <a:latin typeface="Open Sans" panose="020B0606030504020204" pitchFamily="34" charset="0"/>
              </a:rPr>
              <a:t> René Claira a Francise </a:t>
            </a:r>
            <a:r>
              <a:rPr lang="cs-CZ" b="0" i="0" strike="sngStrike" dirty="0" err="1">
                <a:solidFill>
                  <a:srgbClr val="333333"/>
                </a:solidFill>
                <a:effectLst/>
                <a:latin typeface="Open Sans" panose="020B0606030504020204" pitchFamily="34" charset="0"/>
              </a:rPr>
              <a:t>Picabii</a:t>
            </a:r>
            <a:r>
              <a:rPr lang="cs-CZ" b="0" i="0" strike="sngStrike" dirty="0">
                <a:solidFill>
                  <a:srgbClr val="333333"/>
                </a:solidFill>
                <a:effectLst/>
                <a:latin typeface="Open Sans" panose="020B0606030504020204" pitchFamily="34" charset="0"/>
              </a:rPr>
              <a:t>. </a:t>
            </a:r>
          </a:p>
          <a:p>
            <a:pPr algn="just"/>
            <a:r>
              <a:rPr lang="cs-CZ" b="0" i="0" strike="sngStrike" dirty="0">
                <a:solidFill>
                  <a:srgbClr val="333333"/>
                </a:solidFill>
                <a:effectLst/>
                <a:latin typeface="Open Sans" panose="020B0606030504020204" pitchFamily="34" charset="0"/>
              </a:rPr>
              <a:t>Dadaismus měl i konstruktivnější, tvůrčí podobu. Richter chápal své abstraktní filmy jako hledání „univerzálního jazyka“. Kritika racionality – ale ne racionality o sobě, ale její dominance, která vytlačuje to, co leží mimo ni: nevědomí, náhodu, spontaneitu. Nechápe tedy dadaismus jako kritiku racionality, ale jako kritiku její nadvlády.</a:t>
            </a:r>
          </a:p>
          <a:p>
            <a:endParaRPr lang="cs-CZ" dirty="0"/>
          </a:p>
        </p:txBody>
      </p:sp>
      <p:sp>
        <p:nvSpPr>
          <p:cNvPr id="4" name="Zástupný symbol pro číslo snímku 3"/>
          <p:cNvSpPr>
            <a:spLocks noGrp="1"/>
          </p:cNvSpPr>
          <p:nvPr>
            <p:ph type="sldNum" sz="quarter" idx="5"/>
          </p:nvPr>
        </p:nvSpPr>
        <p:spPr/>
        <p:txBody>
          <a:bodyPr/>
          <a:lstStyle/>
          <a:p>
            <a:fld id="{94CE42E5-8305-4625-BDB5-0AFC36BD9DA8}" type="slidenum">
              <a:rPr lang="cs-CZ" smtClean="0"/>
              <a:t>9</a:t>
            </a:fld>
            <a:endParaRPr lang="cs-CZ"/>
          </a:p>
        </p:txBody>
      </p:sp>
    </p:spTree>
    <p:extLst>
      <p:ext uri="{BB962C8B-B14F-4D97-AF65-F5344CB8AC3E}">
        <p14:creationId xmlns:p14="http://schemas.microsoft.com/office/powerpoint/2010/main" val="1721896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630555" algn="just">
              <a:lnSpc>
                <a:spcPct val="115000"/>
              </a:lnSpc>
              <a:spcAft>
                <a:spcPts val="1000"/>
              </a:spcAft>
            </a:pPr>
            <a:r>
              <a:rPr lang="cs-CZ" sz="1200" b="1" dirty="0">
                <a:effectLst/>
                <a:latin typeface="Calibri" panose="020F0502020204030204" pitchFamily="34" charset="0"/>
                <a:ea typeface="Calibri" panose="020F0502020204030204" pitchFamily="34" charset="0"/>
                <a:cs typeface="Times New Roman" panose="02020603050405020304" pitchFamily="18" charset="0"/>
              </a:rPr>
              <a:t>listopad 1930 –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Hackenschmied</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připravil týden avantgardního filmu – v kině Kotva, díky pochopení majitele – Miloše Havla. </a:t>
            </a:r>
          </a:p>
          <a:p>
            <a:pPr marL="630555" algn="just">
              <a:lnSpc>
                <a:spcPct val="115000"/>
              </a:lnSpc>
              <a:spcAft>
                <a:spcPts val="1000"/>
              </a:spcAft>
            </a:pPr>
            <a:r>
              <a:rPr lang="cs-CZ" b="1" dirty="0">
                <a:latin typeface="Calibri" panose="020F0502020204030204" pitchFamily="34" charset="0"/>
                <a:ea typeface="Calibri" panose="020F0502020204030204" pitchFamily="34" charset="0"/>
                <a:cs typeface="Times New Roman" panose="02020603050405020304" pitchFamily="18" charset="0"/>
              </a:rPr>
              <a:t>P</a:t>
            </a:r>
            <a:r>
              <a:rPr lang="cs-CZ" sz="1200" b="1" dirty="0">
                <a:effectLst/>
                <a:latin typeface="Calibri" panose="020F0502020204030204" pitchFamily="34" charset="0"/>
                <a:ea typeface="Calibri" panose="020F0502020204030204" pitchFamily="34" charset="0"/>
                <a:cs typeface="Times New Roman" panose="02020603050405020304" pitchFamily="18" charset="0"/>
              </a:rPr>
              <a:t>rogram: mj. Henri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Chomette</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Jean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Vigo</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René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Clair</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a </a:t>
            </a:r>
            <a:r>
              <a:rPr lang="cs-CZ" sz="1200" b="1" u="sng" dirty="0">
                <a:effectLst/>
                <a:latin typeface="Calibri" panose="020F0502020204030204" pitchFamily="34" charset="0"/>
                <a:ea typeface="Calibri" panose="020F0502020204030204" pitchFamily="34" charset="0"/>
                <a:cs typeface="Times New Roman" panose="02020603050405020304" pitchFamily="18" charset="0"/>
              </a:rPr>
              <a:t>Bezúčelná procházka. </a:t>
            </a:r>
            <a:endParaRPr lang="cs-CZ" sz="1200" u="sng" dirty="0">
              <a:effectLst/>
              <a:latin typeface="Calibri" panose="020F0502020204030204" pitchFamily="34" charset="0"/>
              <a:ea typeface="Calibri" panose="020F0502020204030204" pitchFamily="34" charset="0"/>
              <a:cs typeface="Times New Roman" panose="02020603050405020304" pitchFamily="18" charset="0"/>
            </a:endParaRPr>
          </a:p>
          <a:p>
            <a:pPr marL="630555" algn="just">
              <a:lnSpc>
                <a:spcPct val="115000"/>
              </a:lnSpc>
              <a:spcAft>
                <a:spcPts val="1000"/>
              </a:spcAft>
            </a:pPr>
            <a:r>
              <a:rPr lang="cs-CZ" sz="1200" b="1" dirty="0">
                <a:effectLst/>
                <a:latin typeface="Calibri" panose="020F0502020204030204" pitchFamily="34" charset="0"/>
                <a:ea typeface="Calibri" panose="020F0502020204030204" pitchFamily="34" charset="0"/>
                <a:cs typeface="Times New Roman" panose="02020603050405020304" pitchFamily="18" charset="0"/>
              </a:rPr>
              <a:t>V lednu 1931 druhý týden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avant</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filmu – Kříženecký,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Ray</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Fischinger</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Dovženko</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p>
            <a:pPr marL="630555" algn="just">
              <a:lnSpc>
                <a:spcPct val="115000"/>
              </a:lnSpc>
              <a:spcAft>
                <a:spcPts val="1000"/>
              </a:spcAft>
            </a:pPr>
            <a:r>
              <a:rPr lang="cs-CZ" sz="1200" b="1" dirty="0">
                <a:effectLst/>
                <a:latin typeface="Calibri" panose="020F0502020204030204" pitchFamily="34" charset="0"/>
                <a:ea typeface="Calibri" panose="020F0502020204030204" pitchFamily="34" charset="0"/>
                <a:cs typeface="Times New Roman" panose="02020603050405020304" pitchFamily="18" charset="0"/>
              </a:rPr>
              <a:t>Únor 1931: třetí – a poslední – týden </a:t>
            </a:r>
            <a:r>
              <a:rPr lang="cs-CZ" sz="1200" b="1" dirty="0" err="1">
                <a:effectLst/>
                <a:latin typeface="Calibri" panose="020F0502020204030204" pitchFamily="34" charset="0"/>
                <a:ea typeface="Calibri" panose="020F0502020204030204" pitchFamily="34" charset="0"/>
                <a:cs typeface="Times New Roman" panose="02020603050405020304" pitchFamily="18" charset="0"/>
              </a:rPr>
              <a:t>avant</a:t>
            </a:r>
            <a:r>
              <a:rPr lang="cs-CZ" sz="1200" b="1" dirty="0">
                <a:effectLst/>
                <a:latin typeface="Calibri" panose="020F0502020204030204" pitchFamily="34" charset="0"/>
                <a:ea typeface="Calibri" panose="020F0502020204030204" pitchFamily="34" charset="0"/>
                <a:cs typeface="Times New Roman" panose="02020603050405020304" pitchFamily="18" charset="0"/>
              </a:rPr>
              <a:t>. Filmu; film Otakara Vávry a Františka Piláta Světlo proniká tmou</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10</a:t>
            </a:fld>
            <a:endParaRPr lang="cs-CZ"/>
          </a:p>
        </p:txBody>
      </p:sp>
    </p:spTree>
    <p:extLst>
      <p:ext uri="{BB962C8B-B14F-4D97-AF65-F5344CB8AC3E}">
        <p14:creationId xmlns:p14="http://schemas.microsoft.com/office/powerpoint/2010/main" val="2881933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GB" sz="1800" b="0" i="0" u="none" strike="noStrike" baseline="0" dirty="0">
                <a:latin typeface="AdvTT6489ba6c"/>
              </a:rPr>
              <a:t>Politically, the </a:t>
            </a:r>
            <a:r>
              <a:rPr lang="en-GB" sz="1800" b="0" i="0" u="none" strike="noStrike" baseline="0" dirty="0" err="1">
                <a:latin typeface="AdvTT8b1d421d.I"/>
              </a:rPr>
              <a:t>Mostra</a:t>
            </a:r>
            <a:r>
              <a:rPr lang="en-GB" sz="1800" b="0" i="0" u="none" strike="noStrike" baseline="0" dirty="0" err="1">
                <a:latin typeface="AdvTT6489ba6c+20"/>
              </a:rPr>
              <a:t>’</a:t>
            </a:r>
            <a:r>
              <a:rPr lang="en-GB" sz="1800" b="0" i="0" u="none" strike="noStrike" baseline="0" dirty="0" err="1">
                <a:latin typeface="AdvTT6489ba6c"/>
              </a:rPr>
              <a:t>s</a:t>
            </a:r>
            <a:r>
              <a:rPr lang="en-GB" sz="1800" b="0" i="0" u="none" strike="noStrike" baseline="0" dirty="0">
                <a:latin typeface="AdvTT6489ba6c"/>
              </a:rPr>
              <a:t> foundation received strong support from Italy</a:t>
            </a:r>
            <a:r>
              <a:rPr lang="en-GB" sz="1800" b="0" i="0" u="none" strike="noStrike" baseline="0" dirty="0">
                <a:latin typeface="AdvTT6489ba6c+20"/>
              </a:rPr>
              <a:t>’</a:t>
            </a:r>
            <a:r>
              <a:rPr lang="en-GB" sz="1800" b="0" i="0" u="none" strike="noStrike" baseline="0" dirty="0">
                <a:latin typeface="AdvTT6489ba6c"/>
              </a:rPr>
              <a:t>s Fascist</a:t>
            </a:r>
            <a:r>
              <a:rPr lang="cs-CZ" sz="1800" b="0" i="0" u="none" strike="noStrike" baseline="0" dirty="0">
                <a:latin typeface="AdvTT6489ba6c"/>
              </a:rPr>
              <a:t> </a:t>
            </a:r>
            <a:r>
              <a:rPr lang="en-GB" sz="1800" b="0" i="0" u="none" strike="noStrike" baseline="0" dirty="0">
                <a:latin typeface="AdvTT6489ba6c"/>
              </a:rPr>
              <a:t>government</a:t>
            </a:r>
            <a:r>
              <a:rPr lang="cs-CZ" sz="1800" b="0" i="0" u="none" strike="noStrike" baseline="0" dirty="0">
                <a:latin typeface="AdvTT6489ba6c"/>
              </a:rPr>
              <a:t>. </a:t>
            </a:r>
          </a:p>
          <a:p>
            <a:pPr algn="l"/>
            <a:r>
              <a:rPr lang="en-GB" sz="1800" b="0" i="0" u="none" strike="noStrike" baseline="0" dirty="0">
                <a:latin typeface="AdvTT6489ba6c"/>
              </a:rPr>
              <a:t>During the first festival, Fascist influence was not yet evident. However, by</a:t>
            </a:r>
            <a:r>
              <a:rPr lang="cs-CZ" sz="1800" b="0" i="0" u="none" strike="noStrike" baseline="0" dirty="0">
                <a:latin typeface="AdvTT6489ba6c"/>
              </a:rPr>
              <a:t> </a:t>
            </a:r>
            <a:r>
              <a:rPr lang="en-GB" sz="1800" b="0" i="0" u="none" strike="noStrike" baseline="0" dirty="0">
                <a:latin typeface="AdvTT6489ba6c"/>
              </a:rPr>
              <a:t>the time Goebbels attended the festival in </a:t>
            </a:r>
            <a:r>
              <a:rPr lang="cs-CZ" sz="1800" b="0" i="0" u="none" strike="noStrike" baseline="0" dirty="0">
                <a:latin typeface="AdvTT6489ba6c+f7"/>
              </a:rPr>
              <a:t>1936</a:t>
            </a:r>
            <a:r>
              <a:rPr lang="en-GB" sz="1800" b="0" i="0" u="none" strike="noStrike" baseline="0" dirty="0">
                <a:latin typeface="AdvTT6489ba6c+f7"/>
              </a:rPr>
              <a:t> </a:t>
            </a:r>
            <a:r>
              <a:rPr lang="en-GB" sz="1800" b="0" i="0" u="none" strike="noStrike" baseline="0" dirty="0">
                <a:latin typeface="AdvTT6489ba6c"/>
              </a:rPr>
              <a:t>as an </a:t>
            </a:r>
            <a:r>
              <a:rPr lang="en-GB" sz="1800" b="0" i="0" u="none" strike="noStrike" baseline="0" dirty="0" err="1">
                <a:latin typeface="AdvTT6489ba6c"/>
              </a:rPr>
              <a:t>honored</a:t>
            </a:r>
            <a:r>
              <a:rPr lang="en-GB" sz="1800" b="0" i="0" u="none" strike="noStrike" baseline="0" dirty="0">
                <a:latin typeface="AdvTT6489ba6c"/>
              </a:rPr>
              <a:t> </a:t>
            </a:r>
            <a:r>
              <a:rPr lang="cs-CZ" sz="1800" b="0" i="0" u="none" strike="noStrike" baseline="0" dirty="0" err="1">
                <a:latin typeface="AdvTT6489ba6c"/>
              </a:rPr>
              <a:t>guest</a:t>
            </a:r>
            <a:r>
              <a:rPr lang="en-GB" sz="1800" b="0" i="0" u="none" strike="noStrike" baseline="0" dirty="0">
                <a:latin typeface="AdvTT6489ba6c"/>
              </a:rPr>
              <a:t>, the role </a:t>
            </a:r>
            <a:r>
              <a:rPr lang="cs-CZ" sz="1800" b="0" i="0" u="none" strike="noStrike" baseline="0" dirty="0" err="1">
                <a:latin typeface="AdvTT6489ba6c"/>
              </a:rPr>
              <a:t>of</a:t>
            </a:r>
            <a:r>
              <a:rPr lang="cs-CZ" sz="1800" b="0" i="0" u="none" strike="noStrike" baseline="0" dirty="0">
                <a:latin typeface="AdvTT6489ba6c"/>
              </a:rPr>
              <a:t> </a:t>
            </a:r>
            <a:r>
              <a:rPr lang="cs-CZ" sz="1800" b="0" i="0" u="none" strike="noStrike" baseline="0" dirty="0" err="1">
                <a:latin typeface="AdvTT6489ba6c"/>
              </a:rPr>
              <a:t>the</a:t>
            </a:r>
            <a:r>
              <a:rPr lang="en-GB" sz="1800" b="0" i="0" u="none" strike="noStrike" baseline="0" dirty="0">
                <a:latin typeface="AdvTT6489ba6c"/>
              </a:rPr>
              <a:t> Venice Film Festival as consolidator of the ideological and cultural position</a:t>
            </a:r>
            <a:r>
              <a:rPr lang="cs-CZ" sz="1800" b="0" i="0" u="none" strike="noStrike" baseline="0" dirty="0">
                <a:latin typeface="AdvTT6489ba6c"/>
              </a:rPr>
              <a:t> </a:t>
            </a:r>
            <a:r>
              <a:rPr lang="en-GB" sz="1800" b="0" i="0" u="none" strike="noStrike" baseline="0" dirty="0">
                <a:latin typeface="AdvTT6489ba6c"/>
              </a:rPr>
              <a:t>of the Fascist party was unmistakable. </a:t>
            </a:r>
            <a:r>
              <a:rPr lang="en-GB" sz="1800" b="1" i="0" u="none" strike="noStrike" baseline="0" dirty="0">
                <a:latin typeface="AdvTT6489ba6c"/>
              </a:rPr>
              <a:t>In </a:t>
            </a:r>
            <a:r>
              <a:rPr lang="cs-CZ" sz="1800" b="1" i="0" u="none" strike="noStrike" baseline="0" dirty="0">
                <a:latin typeface="AdvTT6489ba6c+f7"/>
              </a:rPr>
              <a:t>1938</a:t>
            </a:r>
            <a:r>
              <a:rPr lang="en-GB" sz="1800" b="1" i="0" u="none" strike="noStrike" baseline="0" dirty="0">
                <a:latin typeface="AdvTT6489ba6c"/>
              </a:rPr>
              <a:t>, the great prize, the Mussolini</a:t>
            </a:r>
            <a:r>
              <a:rPr lang="cs-CZ" sz="1800" b="1" i="0" u="none" strike="noStrike" baseline="0" dirty="0">
                <a:latin typeface="AdvTT6489ba6c"/>
              </a:rPr>
              <a:t> </a:t>
            </a:r>
            <a:r>
              <a:rPr lang="en-GB" sz="1800" b="1" i="0" u="none" strike="noStrike" baseline="0" dirty="0">
                <a:latin typeface="AdvTT6489ba6c"/>
              </a:rPr>
              <a:t>cup, was awarded ex aquo to </a:t>
            </a:r>
            <a:r>
              <a:rPr lang="en-GB" sz="1800" b="1" i="0" u="none" strike="noStrike" baseline="0" dirty="0">
                <a:latin typeface="AdvTT9a6d77a4"/>
              </a:rPr>
              <a:t>Olympia (DE</a:t>
            </a:r>
            <a:r>
              <a:rPr lang="en-GB" sz="1800" b="1" i="0" u="none" strike="noStrike" baseline="0" dirty="0">
                <a:latin typeface="AdvTT6489ba6c"/>
              </a:rPr>
              <a:t>: Leni Riefenstahl </a:t>
            </a:r>
            <a:r>
              <a:rPr lang="cs-CZ" sz="1800" b="1" i="0" u="none" strike="noStrike" baseline="0" dirty="0">
                <a:latin typeface="AdvTT6489ba6c+f7"/>
              </a:rPr>
              <a:t>1938</a:t>
            </a:r>
            <a:r>
              <a:rPr lang="en-GB" sz="1800" b="1" i="0" u="none" strike="noStrike" baseline="0" dirty="0">
                <a:latin typeface="AdvTT6489ba6c"/>
              </a:rPr>
              <a:t>) and </a:t>
            </a:r>
            <a:r>
              <a:rPr lang="en-GB" sz="1800" b="1" i="0" u="none" strike="noStrike" baseline="0" dirty="0">
                <a:latin typeface="AdvTT9a6d77a4"/>
              </a:rPr>
              <a:t>Luciano</a:t>
            </a:r>
            <a:r>
              <a:rPr lang="cs-CZ" sz="1800" b="1" i="0" u="none" strike="noStrike" baseline="0" dirty="0">
                <a:latin typeface="AdvTT9a6d77a4"/>
              </a:rPr>
              <a:t> </a:t>
            </a:r>
            <a:r>
              <a:rPr lang="it-IT" sz="1800" b="1" i="0" u="none" strike="noStrike" baseline="0" dirty="0">
                <a:latin typeface="AdvTT9a6d77a4"/>
              </a:rPr>
              <a:t>Serra, Pilota/Luciano Serra, Pilot </a:t>
            </a:r>
            <a:r>
              <a:rPr lang="it-IT" sz="1800" b="1" i="0" u="none" strike="noStrike" baseline="0" dirty="0">
                <a:latin typeface="AdvTT6489ba6c"/>
              </a:rPr>
              <a:t>(IT: Goffredo Allessandrini </a:t>
            </a:r>
            <a:r>
              <a:rPr lang="cs-CZ" sz="1800" b="1" i="0" u="none" strike="noStrike" baseline="0" dirty="0">
                <a:latin typeface="AdvTT6489ba6c+f7"/>
              </a:rPr>
              <a:t>1938</a:t>
            </a:r>
            <a:r>
              <a:rPr lang="it-IT" sz="1800" b="1" i="0" u="none" strike="noStrike" baseline="0" dirty="0">
                <a:latin typeface="AdvTT6489ba6c"/>
              </a:rPr>
              <a:t>),</a:t>
            </a:r>
            <a:r>
              <a:rPr lang="cs-CZ" sz="1800" b="1" i="0" u="none" strike="noStrike" baseline="0" dirty="0">
                <a:latin typeface="AdvTT6489ba6c"/>
              </a:rPr>
              <a:t> </a:t>
            </a:r>
            <a:r>
              <a:rPr lang="en-GB" sz="1800" b="1" i="0" u="none" strike="noStrike" baseline="0" dirty="0">
                <a:latin typeface="AdvTT6489ba6c"/>
              </a:rPr>
              <a:t>which had been produced by Mussolini</a:t>
            </a:r>
            <a:r>
              <a:rPr lang="en-GB" sz="1800" b="1" i="0" u="none" strike="noStrike" baseline="0" dirty="0">
                <a:latin typeface="AdvTT6489ba6c+20"/>
              </a:rPr>
              <a:t>’</a:t>
            </a:r>
            <a:r>
              <a:rPr lang="en-GB" sz="1800" b="1" i="0" u="none" strike="noStrike" baseline="0" dirty="0">
                <a:latin typeface="AdvTT6489ba6c"/>
              </a:rPr>
              <a:t>s son Vittorio.</a:t>
            </a:r>
            <a:endParaRPr lang="cs-CZ" sz="1800" b="1" i="0" u="none" strike="noStrike" baseline="0" dirty="0">
              <a:latin typeface="AdvTT6489ba6c"/>
            </a:endParaRPr>
          </a:p>
          <a:p>
            <a:pPr algn="l"/>
            <a:r>
              <a:rPr lang="cs-CZ" sz="1800" b="1" i="0" u="none" strike="noStrike" baseline="0" dirty="0">
                <a:latin typeface="AdvTT6489ba6c"/>
              </a:rPr>
              <a:t>https://it.wikipedia.org/wiki/Palazzo_del_Cinema_di_Venezia  </a:t>
            </a:r>
          </a:p>
          <a:p>
            <a:pPr algn="l"/>
            <a:r>
              <a:rPr lang="cs-CZ" sz="1800" b="1" i="0" u="none" strike="noStrike" baseline="0" dirty="0">
                <a:latin typeface="AdvTT6489ba6c"/>
              </a:rPr>
              <a:t>Pro festival 1937 – palác filmu, s kinosálem pro tisíc diváků</a:t>
            </a:r>
          </a:p>
          <a:p>
            <a:pPr algn="l"/>
            <a:endParaRPr lang="en-GB" b="1" dirty="0"/>
          </a:p>
        </p:txBody>
      </p:sp>
      <p:sp>
        <p:nvSpPr>
          <p:cNvPr id="4" name="Zástupný symbol pro číslo snímku 3"/>
          <p:cNvSpPr>
            <a:spLocks noGrp="1"/>
          </p:cNvSpPr>
          <p:nvPr>
            <p:ph type="sldNum" sz="quarter" idx="5"/>
          </p:nvPr>
        </p:nvSpPr>
        <p:spPr/>
        <p:txBody>
          <a:bodyPr/>
          <a:lstStyle/>
          <a:p>
            <a:fld id="{2B24828F-291C-4A00-934F-FF93C7D27935}" type="slidenum">
              <a:rPr lang="cs-CZ" smtClean="0"/>
              <a:t>11</a:t>
            </a:fld>
            <a:endParaRPr lang="cs-CZ"/>
          </a:p>
        </p:txBody>
      </p:sp>
    </p:spTree>
    <p:extLst>
      <p:ext uri="{BB962C8B-B14F-4D97-AF65-F5344CB8AC3E}">
        <p14:creationId xmlns:p14="http://schemas.microsoft.com/office/powerpoint/2010/main" val="155884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D75BAACD-0DDC-4539-91AC-04F5C32876A4}" type="datetimeFigureOut">
              <a:rPr lang="cs-CZ" smtClean="0"/>
              <a:t>06.05.2024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37439045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75BAACD-0DDC-4539-91AC-04F5C32876A4}" type="datetimeFigureOut">
              <a:rPr lang="cs-CZ" smtClean="0"/>
              <a:t>06.05.2024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25489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75BAACD-0DDC-4539-91AC-04F5C32876A4}" type="datetimeFigureOut">
              <a:rPr lang="cs-CZ" smtClean="0"/>
              <a:t>06.05.2024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366205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D75BAACD-0DDC-4539-91AC-04F5C32876A4}" type="datetimeFigureOut">
              <a:rPr lang="cs-CZ" smtClean="0"/>
              <a:t>06.05.2024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2652813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D75BAACD-0DDC-4539-91AC-04F5C32876A4}" type="datetimeFigureOut">
              <a:rPr lang="cs-CZ" smtClean="0"/>
              <a:t>06.05.2024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331427562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D75BAACD-0DDC-4539-91AC-04F5C32876A4}" type="datetimeFigureOut">
              <a:rPr lang="cs-CZ" smtClean="0"/>
              <a:t>06.05.2024</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425514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583436" y="3143250"/>
            <a:ext cx="4270248" cy="259677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D75BAACD-0DDC-4539-91AC-04F5C32876A4}" type="datetimeFigureOut">
              <a:rPr lang="cs-CZ" smtClean="0"/>
              <a:t>06.05.2024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84B57ED-D827-4D2B-B24B-AE730A95D49F}"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6065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D75BAACD-0DDC-4539-91AC-04F5C32876A4}" type="datetimeFigureOut">
              <a:rPr lang="cs-CZ" smtClean="0"/>
              <a:t>06.05.2024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201801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BAACD-0DDC-4539-91AC-04F5C32876A4}" type="datetimeFigureOut">
              <a:rPr lang="cs-CZ" smtClean="0"/>
              <a:t>06.05.2024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42809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9" name="Date Placeholder 8"/>
          <p:cNvSpPr>
            <a:spLocks noGrp="1"/>
          </p:cNvSpPr>
          <p:nvPr>
            <p:ph type="dt" sz="half" idx="10"/>
          </p:nvPr>
        </p:nvSpPr>
        <p:spPr/>
        <p:txBody>
          <a:bodyPr/>
          <a:lstStyle/>
          <a:p>
            <a:fld id="{D75BAACD-0DDC-4539-91AC-04F5C32876A4}" type="datetimeFigureOut">
              <a:rPr lang="cs-CZ" smtClean="0"/>
              <a:t>06.05.2024</a:t>
            </a:fld>
            <a:endParaRPr lang="cs-CZ"/>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1" name="Slide Number Placeholder 10"/>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427158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75BAACD-0DDC-4539-91AC-04F5C32876A4}" type="datetimeFigureOut">
              <a:rPr lang="cs-CZ" smtClean="0"/>
              <a:t>06.05.2024</a:t>
            </a:fld>
            <a:endParaRPr lang="cs-CZ"/>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0" name="Slide Number Placeholder 9"/>
          <p:cNvSpPr>
            <a:spLocks noGrp="1"/>
          </p:cNvSpPr>
          <p:nvPr>
            <p:ph type="sldNum" sz="quarter" idx="12"/>
          </p:nvPr>
        </p:nvSpPr>
        <p:spPr/>
        <p:txBody>
          <a:bodyPr/>
          <a:lstStyle/>
          <a:p>
            <a:fld id="{884B57ED-D827-4D2B-B24B-AE730A95D49F}" type="slidenum">
              <a:rPr lang="cs-CZ" smtClean="0"/>
              <a:t>‹#›</a:t>
            </a:fld>
            <a:endParaRPr lang="cs-CZ"/>
          </a:p>
        </p:txBody>
      </p:sp>
    </p:spTree>
    <p:extLst>
      <p:ext uri="{BB962C8B-B14F-4D97-AF65-F5344CB8AC3E}">
        <p14:creationId xmlns:p14="http://schemas.microsoft.com/office/powerpoint/2010/main" val="1350447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75BAACD-0DDC-4539-91AC-04F5C32876A4}" type="datetimeFigureOut">
              <a:rPr lang="cs-CZ" smtClean="0"/>
              <a:t>06.05.2024</a:t>
            </a:fld>
            <a:endParaRPr lang="cs-CZ"/>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cs-CZ"/>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84B57ED-D827-4D2B-B24B-AE730A95D49F}" type="slidenum">
              <a:rPr lang="cs-CZ" smtClean="0"/>
              <a:t>‹#›</a:t>
            </a:fld>
            <a:endParaRPr lang="cs-CZ"/>
          </a:p>
        </p:txBody>
      </p:sp>
    </p:spTree>
    <p:extLst>
      <p:ext uri="{BB962C8B-B14F-4D97-AF65-F5344CB8AC3E}">
        <p14:creationId xmlns:p14="http://schemas.microsoft.com/office/powerpoint/2010/main" val="342167263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iapf.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hyperlink" Target="https://www.locarnofestival.ch/home.html" TargetMode="External"/><Relationship Id="rId13" Type="http://schemas.openxmlformats.org/officeDocument/2006/relationships/hyperlink" Target="https://www.fajriff.com/en/" TargetMode="External"/><Relationship Id="rId18" Type="http://schemas.openxmlformats.org/officeDocument/2006/relationships/image" Target="../media/image23.png"/><Relationship Id="rId3" Type="http://schemas.openxmlformats.org/officeDocument/2006/relationships/hyperlink" Target="https://fiapf.org/" TargetMode="External"/><Relationship Id="rId7" Type="http://schemas.openxmlformats.org/officeDocument/2006/relationships/hyperlink" Target="https://www.kviff.com/en/homepage" TargetMode="External"/><Relationship Id="rId12" Type="http://schemas.openxmlformats.org/officeDocument/2006/relationships/hyperlink" Target="https://www.ciff.org.eg/" TargetMode="External"/><Relationship Id="rId17" Type="http://schemas.openxmlformats.org/officeDocument/2006/relationships/image" Target="../media/image22.png"/><Relationship Id="rId2" Type="http://schemas.openxmlformats.org/officeDocument/2006/relationships/notesSlide" Target="../notesSlides/notesSlide15.xml"/><Relationship Id="rId16" Type="http://schemas.openxmlformats.org/officeDocument/2006/relationships/hyperlink" Target="https://poff.ee/en/" TargetMode="External"/><Relationship Id="rId1" Type="http://schemas.openxmlformats.org/officeDocument/2006/relationships/slideLayout" Target="../slideLayouts/slideLayout2.xml"/><Relationship Id="rId6" Type="http://schemas.openxmlformats.org/officeDocument/2006/relationships/hyperlink" Target="https://www.berlinale.de/en/home.html" TargetMode="External"/><Relationship Id="rId11" Type="http://schemas.openxmlformats.org/officeDocument/2006/relationships/hyperlink" Target="http://www.mardelplatafilmfest.com/" TargetMode="External"/><Relationship Id="rId5" Type="http://schemas.openxmlformats.org/officeDocument/2006/relationships/hyperlink" Target="https://www.festival-cannes.com/" TargetMode="External"/><Relationship Id="rId15" Type="http://schemas.openxmlformats.org/officeDocument/2006/relationships/hyperlink" Target="https://wff.pl/en/" TargetMode="External"/><Relationship Id="rId10" Type="http://schemas.openxmlformats.org/officeDocument/2006/relationships/hyperlink" Target="https://www.sansebastianfestival.com/home/2/in" TargetMode="External"/><Relationship Id="rId19" Type="http://schemas.openxmlformats.org/officeDocument/2006/relationships/image" Target="../media/image24.png"/><Relationship Id="rId4" Type="http://schemas.openxmlformats.org/officeDocument/2006/relationships/hyperlink" Target="https://www.labiennale.org/en" TargetMode="External"/><Relationship Id="rId9" Type="http://schemas.openxmlformats.org/officeDocument/2006/relationships/hyperlink" Target="https://www.iffigoa.org/" TargetMode="External"/><Relationship Id="rId14" Type="http://schemas.openxmlformats.org/officeDocument/2006/relationships/hyperlink" Target="https://2024.tiff-jp.net/en/"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fiapf.org/festivals/accredited-festivals/competitive-specialised-feature-film-festival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s://filmfreeway.com/festivals?utf8=%E2%9C%93&amp;config%5B%5D=entry_fees&amp;config%5B%5D=years_running&amp;config%5B%5D=runtime&amp;config%5B%5D=submit&amp;has_query=&amp;ga_search_category=Festival&amp;q=&amp;call_for_entries=0&amp;ft_gold=0&amp;ft_ff=0&amp;ft_ff=1&amp;ft_sc=0&amp;ft_audio=0&amp;ft_photo=0&amp;ft_oe=0&amp;fees=0%3B100&amp;years=1%3B20&amp;runtime=Any&amp;inside_or_outside_country=0&amp;countries=&amp;entry_deadline_when=0&amp;entry_deadline=&amp;event_date_when=0&amp;event_date=&amp;sort=all_deadlin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filmfestivalresearch.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QfEiVrX4gWQ"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hyperlink" Target="https://www.youtube.com/watch?v=tUJZgkhSCq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ffr.com/en/about-cinemar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youtube.com/watch?v=M5AMcklaIlo"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zlinfest.cz/" TargetMode="External"/><Relationship Id="rId2" Type="http://schemas.openxmlformats.org/officeDocument/2006/relationships/hyperlink" Target="https://fav.phil.muni.cz/zlinskyfilm"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s://www.ji-hlava.com/?version=classic"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lfs.cz/"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serialkiller.tv/e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afo.cz/en/hom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mezipatra.cz/"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oneworld.cz/"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kviff.tv/catalog/the-wolf-from-royal-vineyard-stree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CB282F-F72F-8908-82A2-F18A99CBB0FD}"/>
              </a:ext>
            </a:extLst>
          </p:cNvPr>
          <p:cNvSpPr>
            <a:spLocks noGrp="1"/>
          </p:cNvSpPr>
          <p:nvPr>
            <p:ph type="ctrTitle"/>
          </p:nvPr>
        </p:nvSpPr>
        <p:spPr>
          <a:xfrm>
            <a:off x="1600200" y="4269282"/>
            <a:ext cx="8991600" cy="1264762"/>
          </a:xfrm>
        </p:spPr>
        <p:txBody>
          <a:bodyPr>
            <a:normAutofit/>
          </a:bodyPr>
          <a:lstStyle/>
          <a:p>
            <a:r>
              <a:rPr lang="cs-CZ" sz="3200" dirty="0" err="1"/>
              <a:t>Global</a:t>
            </a:r>
            <a:r>
              <a:rPr lang="cs-CZ" sz="3200" dirty="0"/>
              <a:t> film festival </a:t>
            </a:r>
            <a:r>
              <a:rPr lang="cs-CZ" sz="3200" dirty="0" err="1"/>
              <a:t>circuit</a:t>
            </a:r>
            <a:endParaRPr lang="en-GB" sz="3200" dirty="0"/>
          </a:p>
        </p:txBody>
      </p:sp>
      <p:sp>
        <p:nvSpPr>
          <p:cNvPr id="3" name="Podnadpis 2">
            <a:extLst>
              <a:ext uri="{FF2B5EF4-FFF2-40B4-BE49-F238E27FC236}">
                <a16:creationId xmlns:a16="http://schemas.microsoft.com/office/drawing/2014/main" id="{D94BEABB-6179-B2D4-595C-9CB4397B3C80}"/>
              </a:ext>
            </a:extLst>
          </p:cNvPr>
          <p:cNvSpPr>
            <a:spLocks noGrp="1"/>
          </p:cNvSpPr>
          <p:nvPr>
            <p:ph type="subTitle" idx="1"/>
          </p:nvPr>
        </p:nvSpPr>
        <p:spPr>
          <a:xfrm>
            <a:off x="2299855" y="5861941"/>
            <a:ext cx="7744689" cy="483441"/>
          </a:xfrm>
        </p:spPr>
        <p:txBody>
          <a:bodyPr>
            <a:normAutofit fontScale="85000" lnSpcReduction="20000"/>
          </a:bodyPr>
          <a:lstStyle/>
          <a:p>
            <a:r>
              <a:rPr lang="cs-CZ" sz="1800" dirty="0" err="1">
                <a:solidFill>
                  <a:schemeClr val="tx1"/>
                </a:solidFill>
              </a:rPr>
              <a:t>Zemaityte</a:t>
            </a:r>
            <a:r>
              <a:rPr lang="cs-CZ" sz="1800" dirty="0">
                <a:solidFill>
                  <a:schemeClr val="tx1"/>
                </a:solidFill>
              </a:rPr>
              <a:t>, </a:t>
            </a:r>
            <a:r>
              <a:rPr lang="cs-CZ" sz="1800" dirty="0" err="1">
                <a:solidFill>
                  <a:schemeClr val="tx1"/>
                </a:solidFill>
              </a:rPr>
              <a:t>Karjus</a:t>
            </a:r>
            <a:r>
              <a:rPr lang="cs-CZ" sz="1800" dirty="0">
                <a:solidFill>
                  <a:schemeClr val="tx1"/>
                </a:solidFill>
              </a:rPr>
              <a:t>, </a:t>
            </a:r>
            <a:r>
              <a:rPr lang="cs-CZ" sz="1800" dirty="0" err="1">
                <a:solidFill>
                  <a:schemeClr val="tx1"/>
                </a:solidFill>
              </a:rPr>
              <a:t>Rohn</a:t>
            </a:r>
            <a:r>
              <a:rPr lang="cs-CZ" sz="1800" dirty="0">
                <a:solidFill>
                  <a:schemeClr val="tx1"/>
                </a:solidFill>
              </a:rPr>
              <a:t>, </a:t>
            </a:r>
            <a:r>
              <a:rPr lang="cs-CZ" sz="1800" dirty="0" err="1">
                <a:solidFill>
                  <a:schemeClr val="tx1"/>
                </a:solidFill>
              </a:rPr>
              <a:t>Schich</a:t>
            </a:r>
            <a:r>
              <a:rPr lang="cs-CZ" sz="1800" dirty="0">
                <a:solidFill>
                  <a:schemeClr val="tx1"/>
                </a:solidFill>
              </a:rPr>
              <a:t>, </a:t>
            </a:r>
            <a:r>
              <a:rPr lang="cs-CZ" sz="1800" dirty="0" err="1">
                <a:solidFill>
                  <a:schemeClr val="tx1"/>
                </a:solidFill>
              </a:rPr>
              <a:t>Ibrus</a:t>
            </a:r>
            <a:r>
              <a:rPr lang="cs-CZ" sz="1800" dirty="0">
                <a:solidFill>
                  <a:schemeClr val="tx1"/>
                </a:solidFill>
              </a:rPr>
              <a:t>, </a:t>
            </a:r>
            <a:r>
              <a:rPr lang="cs-CZ" sz="1800" dirty="0" err="1">
                <a:solidFill>
                  <a:schemeClr val="tx1"/>
                </a:solidFill>
              </a:rPr>
              <a:t>Quantifying</a:t>
            </a:r>
            <a:r>
              <a:rPr lang="cs-CZ" sz="1800" dirty="0">
                <a:solidFill>
                  <a:schemeClr val="tx1"/>
                </a:solidFill>
              </a:rPr>
              <a:t> </a:t>
            </a:r>
            <a:r>
              <a:rPr lang="cs-CZ" sz="1800" dirty="0" err="1">
                <a:solidFill>
                  <a:schemeClr val="tx1"/>
                </a:solidFill>
              </a:rPr>
              <a:t>the</a:t>
            </a:r>
            <a:r>
              <a:rPr lang="cs-CZ" sz="1800" dirty="0">
                <a:solidFill>
                  <a:schemeClr val="tx1"/>
                </a:solidFill>
              </a:rPr>
              <a:t> </a:t>
            </a:r>
            <a:r>
              <a:rPr lang="cs-CZ" sz="1800" dirty="0" err="1">
                <a:solidFill>
                  <a:schemeClr val="tx1"/>
                </a:solidFill>
              </a:rPr>
              <a:t>global</a:t>
            </a:r>
            <a:r>
              <a:rPr lang="cs-CZ" sz="1800" dirty="0">
                <a:solidFill>
                  <a:schemeClr val="tx1"/>
                </a:solidFill>
              </a:rPr>
              <a:t> film festival </a:t>
            </a:r>
            <a:r>
              <a:rPr lang="cs-CZ" sz="1800" dirty="0" err="1">
                <a:solidFill>
                  <a:schemeClr val="tx1"/>
                </a:solidFill>
              </a:rPr>
              <a:t>circuit</a:t>
            </a:r>
            <a:r>
              <a:rPr lang="cs-CZ" sz="1800" dirty="0">
                <a:solidFill>
                  <a:schemeClr val="tx1"/>
                </a:solidFill>
              </a:rPr>
              <a:t>: </a:t>
            </a:r>
            <a:r>
              <a:rPr lang="cs-CZ" sz="1800" dirty="0" err="1">
                <a:solidFill>
                  <a:schemeClr val="tx1"/>
                </a:solidFill>
              </a:rPr>
              <a:t>networks</a:t>
            </a:r>
            <a:r>
              <a:rPr lang="cs-CZ" sz="1800" dirty="0">
                <a:solidFill>
                  <a:schemeClr val="tx1"/>
                </a:solidFill>
              </a:rPr>
              <a:t>, diversity, and public </a:t>
            </a:r>
            <a:r>
              <a:rPr lang="cs-CZ" sz="1800" dirty="0" err="1">
                <a:solidFill>
                  <a:schemeClr val="tx1"/>
                </a:solidFill>
              </a:rPr>
              <a:t>value</a:t>
            </a:r>
            <a:r>
              <a:rPr lang="cs-CZ" sz="1800" dirty="0">
                <a:solidFill>
                  <a:schemeClr val="tx1"/>
                </a:solidFill>
              </a:rPr>
              <a:t> </a:t>
            </a:r>
            <a:r>
              <a:rPr lang="cs-CZ" sz="1800" dirty="0" err="1">
                <a:solidFill>
                  <a:schemeClr val="tx1"/>
                </a:solidFill>
              </a:rPr>
              <a:t>creation</a:t>
            </a:r>
            <a:r>
              <a:rPr lang="cs-CZ" sz="1800" dirty="0">
                <a:solidFill>
                  <a:schemeClr val="tx1"/>
                </a:solidFill>
              </a:rPr>
              <a:t>.  Plos </a:t>
            </a:r>
            <a:r>
              <a:rPr lang="cs-CZ" sz="1800" dirty="0" err="1">
                <a:solidFill>
                  <a:schemeClr val="tx1"/>
                </a:solidFill>
              </a:rPr>
              <a:t>One</a:t>
            </a:r>
            <a:r>
              <a:rPr lang="cs-CZ" sz="1800" dirty="0">
                <a:solidFill>
                  <a:schemeClr val="tx1"/>
                </a:solidFill>
              </a:rPr>
              <a:t>, 2024</a:t>
            </a:r>
            <a:endParaRPr lang="en-GB" sz="1800" dirty="0">
              <a:solidFill>
                <a:schemeClr val="tx1"/>
              </a:solidFill>
            </a:endParaRPr>
          </a:p>
        </p:txBody>
      </p:sp>
      <p:pic>
        <p:nvPicPr>
          <p:cNvPr id="5" name="Obrázek 4">
            <a:extLst>
              <a:ext uri="{FF2B5EF4-FFF2-40B4-BE49-F238E27FC236}">
                <a16:creationId xmlns:a16="http://schemas.microsoft.com/office/drawing/2014/main" id="{5D95A1BA-BFCD-3CB4-C9DD-A10A020E87AC}"/>
              </a:ext>
            </a:extLst>
          </p:cNvPr>
          <p:cNvPicPr>
            <a:picLocks noChangeAspect="1"/>
          </p:cNvPicPr>
          <p:nvPr/>
        </p:nvPicPr>
        <p:blipFill>
          <a:blip r:embed="rId2"/>
          <a:stretch>
            <a:fillRect/>
          </a:stretch>
        </p:blipFill>
        <p:spPr>
          <a:xfrm>
            <a:off x="1745350" y="640078"/>
            <a:ext cx="8701299" cy="3301307"/>
          </a:xfrm>
          <a:prstGeom prst="rect">
            <a:avLst/>
          </a:prstGeom>
        </p:spPr>
      </p:pic>
    </p:spTree>
    <p:extLst>
      <p:ext uri="{BB962C8B-B14F-4D97-AF65-F5344CB8AC3E}">
        <p14:creationId xmlns:p14="http://schemas.microsoft.com/office/powerpoint/2010/main" val="390827057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CAF2D7-1EEE-D11F-1E21-B4B60A94AC42}"/>
              </a:ext>
            </a:extLst>
          </p:cNvPr>
          <p:cNvSpPr>
            <a:spLocks noGrp="1"/>
          </p:cNvSpPr>
          <p:nvPr>
            <p:ph type="title"/>
          </p:nvPr>
        </p:nvSpPr>
        <p:spPr>
          <a:xfrm>
            <a:off x="804672" y="978776"/>
            <a:ext cx="5925310" cy="1174991"/>
          </a:xfrm>
        </p:spPr>
        <p:txBody>
          <a:bodyPr>
            <a:normAutofit/>
          </a:bodyPr>
          <a:lstStyle/>
          <a:p>
            <a:r>
              <a:rPr lang="cs-CZ" sz="2400" dirty="0" err="1"/>
              <a:t>Avant</a:t>
            </a:r>
            <a:r>
              <a:rPr lang="cs-CZ" sz="2400" dirty="0"/>
              <a:t>-garde</a:t>
            </a:r>
            <a:endParaRPr lang="en-GB" sz="2400" dirty="0"/>
          </a:p>
        </p:txBody>
      </p:sp>
      <p:sp>
        <p:nvSpPr>
          <p:cNvPr id="3" name="Zástupný obsah 2">
            <a:extLst>
              <a:ext uri="{FF2B5EF4-FFF2-40B4-BE49-F238E27FC236}">
                <a16:creationId xmlns:a16="http://schemas.microsoft.com/office/drawing/2014/main" id="{C8D2A5A8-D8BB-09B3-263B-B770C6EC0771}"/>
              </a:ext>
            </a:extLst>
          </p:cNvPr>
          <p:cNvSpPr>
            <a:spLocks noGrp="1"/>
          </p:cNvSpPr>
          <p:nvPr>
            <p:ph idx="1"/>
          </p:nvPr>
        </p:nvSpPr>
        <p:spPr>
          <a:xfrm>
            <a:off x="804672" y="2640692"/>
            <a:ext cx="5925310" cy="3255252"/>
          </a:xfrm>
        </p:spPr>
        <p:txBody>
          <a:bodyPr>
            <a:normAutofit/>
          </a:bodyPr>
          <a:lstStyle/>
          <a:p>
            <a:r>
              <a:rPr lang="cs-CZ" dirty="0"/>
              <a:t>Alexander </a:t>
            </a:r>
            <a:r>
              <a:rPr lang="cs-CZ" dirty="0" err="1"/>
              <a:t>Hackenschmied</a:t>
            </a:r>
            <a:r>
              <a:rPr lang="cs-CZ" dirty="0"/>
              <a:t> (1907-2004) </a:t>
            </a:r>
          </a:p>
          <a:p>
            <a:r>
              <a:rPr lang="cs-CZ" dirty="0"/>
              <a:t>„</a:t>
            </a:r>
            <a:r>
              <a:rPr lang="cs-CZ" dirty="0" err="1"/>
              <a:t>Week</a:t>
            </a:r>
            <a:r>
              <a:rPr lang="cs-CZ" dirty="0"/>
              <a:t> </a:t>
            </a:r>
            <a:r>
              <a:rPr lang="cs-CZ" dirty="0" err="1"/>
              <a:t>of</a:t>
            </a:r>
            <a:r>
              <a:rPr lang="cs-CZ" dirty="0"/>
              <a:t> </a:t>
            </a:r>
            <a:r>
              <a:rPr lang="cs-CZ" dirty="0" err="1"/>
              <a:t>Avant</a:t>
            </a:r>
            <a:r>
              <a:rPr lang="cs-CZ" dirty="0"/>
              <a:t>-Garde </a:t>
            </a:r>
            <a:r>
              <a:rPr lang="cs-CZ" dirty="0" err="1"/>
              <a:t>Cinema</a:t>
            </a:r>
            <a:r>
              <a:rPr lang="cs-CZ" dirty="0"/>
              <a:t>“ in Prague in 1930 and 1931</a:t>
            </a:r>
          </a:p>
          <a:p>
            <a:r>
              <a:rPr lang="cs-CZ" sz="1800" dirty="0" err="1">
                <a:effectLst/>
                <a:latin typeface="Calibri" panose="020F0502020204030204" pitchFamily="34" charset="0"/>
                <a:ea typeface="Calibri" panose="020F0502020204030204" pitchFamily="34" charset="0"/>
                <a:cs typeface="Times New Roman" panose="02020603050405020304" pitchFamily="18" charset="0"/>
              </a:rPr>
              <a:t>Movies</a:t>
            </a:r>
            <a:r>
              <a:rPr lang="cs-CZ" sz="1800" dirty="0">
                <a:effectLst/>
                <a:latin typeface="Calibri" panose="020F0502020204030204" pitchFamily="34" charset="0"/>
                <a:ea typeface="Calibri" panose="020F0502020204030204" pitchFamily="34" charset="0"/>
                <a:cs typeface="Times New Roman" panose="02020603050405020304" pitchFamily="18" charset="0"/>
              </a:rPr>
              <a:t> by Henri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Chomette</a:t>
            </a:r>
            <a:r>
              <a:rPr lang="cs-CZ" sz="1800" dirty="0">
                <a:effectLst/>
                <a:latin typeface="Calibri" panose="020F0502020204030204" pitchFamily="34" charset="0"/>
                <a:ea typeface="Calibri" panose="020F0502020204030204" pitchFamily="34" charset="0"/>
                <a:cs typeface="Times New Roman" panose="02020603050405020304" pitchFamily="18" charset="0"/>
              </a:rPr>
              <a:t>, Jean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Vigo</a:t>
            </a:r>
            <a:r>
              <a:rPr lang="cs-CZ" sz="1800" dirty="0">
                <a:effectLst/>
                <a:latin typeface="Calibri" panose="020F0502020204030204" pitchFamily="34" charset="0"/>
                <a:ea typeface="Calibri" panose="020F0502020204030204" pitchFamily="34" charset="0"/>
                <a:cs typeface="Times New Roman" panose="02020603050405020304" pitchFamily="18" charset="0"/>
              </a:rPr>
              <a:t>, René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Clair</a:t>
            </a:r>
            <a:r>
              <a:rPr lang="cs-CZ" sz="1800" dirty="0">
                <a:effectLst/>
                <a:latin typeface="Calibri" panose="020F0502020204030204" pitchFamily="34" charset="0"/>
                <a:ea typeface="Calibri" panose="020F0502020204030204" pitchFamily="34" charset="0"/>
                <a:cs typeface="Times New Roman" panose="02020603050405020304" pitchFamily="18" charset="0"/>
              </a:rPr>
              <a:t>, Alexander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Hackeschmied</a:t>
            </a:r>
            <a:r>
              <a:rPr lang="cs-CZ" sz="1800" dirty="0">
                <a:effectLst/>
                <a:latin typeface="Calibri" panose="020F0502020204030204" pitchFamily="34" charset="0"/>
                <a:ea typeface="Calibri" panose="020F0502020204030204" pitchFamily="34" charset="0"/>
                <a:cs typeface="Times New Roman" panose="02020603050405020304" pitchFamily="18" charset="0"/>
              </a:rPr>
              <a:t>, Otakar Vávra, František Pilát…</a:t>
            </a:r>
            <a:endParaRPr lang="en-GB" dirty="0"/>
          </a:p>
        </p:txBody>
      </p:sp>
      <p:pic>
        <p:nvPicPr>
          <p:cNvPr id="4" name="Obrázek 3" descr="Obsah obrázku text, osoba, muž, zeď&#10;&#10;Popis byl vytvořen automaticky">
            <a:extLst>
              <a:ext uri="{FF2B5EF4-FFF2-40B4-BE49-F238E27FC236}">
                <a16:creationId xmlns:a16="http://schemas.microsoft.com/office/drawing/2014/main" id="{8B7FFB53-76F5-7B22-6E25-48BA96AFE2B7}"/>
              </a:ext>
            </a:extLst>
          </p:cNvPr>
          <p:cNvPicPr>
            <a:picLocks noChangeAspect="1"/>
          </p:cNvPicPr>
          <p:nvPr/>
        </p:nvPicPr>
        <p:blipFill rotWithShape="1">
          <a:blip r:embed="rId3">
            <a:extLst>
              <a:ext uri="{28A0092B-C50C-407E-A947-70E740481C1C}">
                <a14:useLocalDpi xmlns:a14="http://schemas.microsoft.com/office/drawing/2010/main" val="0"/>
              </a:ext>
            </a:extLst>
          </a:blip>
          <a:srcRect l="11600" r="749" b="2"/>
          <a:stretch/>
        </p:blipFill>
        <p:spPr>
          <a:xfrm>
            <a:off x="7534654" y="10"/>
            <a:ext cx="4657345" cy="6857990"/>
          </a:xfrm>
          <a:prstGeom prst="rect">
            <a:avLst/>
          </a:prstGeom>
        </p:spPr>
      </p:pic>
    </p:spTree>
    <p:extLst>
      <p:ext uri="{BB962C8B-B14F-4D97-AF65-F5344CB8AC3E}">
        <p14:creationId xmlns:p14="http://schemas.microsoft.com/office/powerpoint/2010/main" val="117144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80DC03-D076-0C3F-2DE8-CAFD2C6AFB47}"/>
              </a:ext>
            </a:extLst>
          </p:cNvPr>
          <p:cNvSpPr>
            <a:spLocks noGrp="1"/>
          </p:cNvSpPr>
          <p:nvPr>
            <p:ph type="title"/>
          </p:nvPr>
        </p:nvSpPr>
        <p:spPr>
          <a:xfrm>
            <a:off x="960121" y="964692"/>
            <a:ext cx="6092952" cy="1188720"/>
          </a:xfrm>
        </p:spPr>
        <p:txBody>
          <a:bodyPr>
            <a:normAutofit/>
          </a:bodyPr>
          <a:lstStyle/>
          <a:p>
            <a:r>
              <a:rPr lang="cs-CZ" sz="2600"/>
              <a:t>Venice, Cannes, and politics</a:t>
            </a:r>
            <a:endParaRPr lang="en-GB" sz="2600"/>
          </a:p>
        </p:txBody>
      </p:sp>
      <p:sp>
        <p:nvSpPr>
          <p:cNvPr id="3" name="Zástupný obsah 2">
            <a:extLst>
              <a:ext uri="{FF2B5EF4-FFF2-40B4-BE49-F238E27FC236}">
                <a16:creationId xmlns:a16="http://schemas.microsoft.com/office/drawing/2014/main" id="{943BEA10-0A0C-CA1B-26AD-4BA88DB78804}"/>
              </a:ext>
            </a:extLst>
          </p:cNvPr>
          <p:cNvSpPr>
            <a:spLocks noGrp="1"/>
          </p:cNvSpPr>
          <p:nvPr>
            <p:ph idx="1"/>
          </p:nvPr>
        </p:nvSpPr>
        <p:spPr>
          <a:xfrm>
            <a:off x="960121" y="2638044"/>
            <a:ext cx="6092952" cy="3101983"/>
          </a:xfrm>
        </p:spPr>
        <p:txBody>
          <a:bodyPr>
            <a:normAutofit/>
          </a:bodyPr>
          <a:lstStyle/>
          <a:p>
            <a:r>
              <a:rPr lang="en-GB" sz="1700" b="0" i="0" u="none" strike="noStrike" baseline="0" dirty="0">
                <a:latin typeface="AdvTT6489ba6c"/>
              </a:rPr>
              <a:t>first </a:t>
            </a:r>
            <a:r>
              <a:rPr lang="cs-CZ" sz="1700" b="0" i="0" u="none" strike="noStrike" baseline="0" dirty="0" err="1">
                <a:latin typeface="AdvTT6489ba6c"/>
              </a:rPr>
              <a:t>regularly</a:t>
            </a:r>
            <a:r>
              <a:rPr lang="cs-CZ" sz="1700" b="0" i="0" u="none" strike="noStrike" baseline="0" dirty="0">
                <a:latin typeface="AdvTT6489ba6c"/>
              </a:rPr>
              <a:t> </a:t>
            </a:r>
            <a:r>
              <a:rPr lang="cs-CZ" sz="1700" b="0" i="0" u="none" strike="noStrike" baseline="0" dirty="0" err="1">
                <a:latin typeface="AdvTT6489ba6c"/>
              </a:rPr>
              <a:t>organized</a:t>
            </a:r>
            <a:r>
              <a:rPr lang="cs-CZ" sz="1700" b="0" i="0" u="none" strike="noStrike" baseline="0" dirty="0">
                <a:latin typeface="AdvTT6489ba6c"/>
              </a:rPr>
              <a:t> </a:t>
            </a:r>
            <a:r>
              <a:rPr lang="en-GB" sz="1700" b="0" i="0" u="none" strike="noStrike" baseline="0" dirty="0">
                <a:latin typeface="AdvTT6489ba6c"/>
              </a:rPr>
              <a:t>film</a:t>
            </a:r>
            <a:r>
              <a:rPr lang="cs-CZ" sz="1700" b="0" i="0" u="none" strike="noStrike" baseline="0" dirty="0">
                <a:latin typeface="AdvTT6489ba6c"/>
              </a:rPr>
              <a:t> </a:t>
            </a:r>
            <a:r>
              <a:rPr lang="en-GB" sz="1700" b="0" i="0" u="none" strike="noStrike" baseline="0" dirty="0">
                <a:latin typeface="AdvTT6489ba6c"/>
              </a:rPr>
              <a:t>festival</a:t>
            </a:r>
            <a:r>
              <a:rPr lang="en-GB" sz="1700" b="0" i="0" u="none" strike="noStrike" baseline="0" dirty="0">
                <a:latin typeface="AdvTT6489ba6c+20"/>
              </a:rPr>
              <a:t> </a:t>
            </a:r>
            <a:r>
              <a:rPr lang="en-GB" sz="1700" b="0" i="0" u="none" strike="noStrike" baseline="0" dirty="0">
                <a:latin typeface="AdvTT6489ba6c"/>
              </a:rPr>
              <a:t>was established in Venice in </a:t>
            </a:r>
            <a:r>
              <a:rPr lang="cs-CZ" sz="1700" b="0" i="0" u="none" strike="noStrike" baseline="0" dirty="0">
                <a:latin typeface="AdvTT6489ba6c+f7"/>
              </a:rPr>
              <a:t>1932</a:t>
            </a:r>
            <a:r>
              <a:rPr lang="cs-CZ" sz="1700" b="0" i="0" u="none" strike="noStrike" baseline="0" dirty="0">
                <a:latin typeface="AdvTT6489ba6c"/>
              </a:rPr>
              <a:t> (</a:t>
            </a:r>
            <a:r>
              <a:rPr lang="cs-CZ" sz="1700" b="0" i="0" u="none" strike="noStrike" baseline="0" dirty="0" err="1">
                <a:latin typeface="AdvTT6489ba6c"/>
              </a:rPr>
              <a:t>biannually</a:t>
            </a:r>
            <a:r>
              <a:rPr lang="cs-CZ" sz="1700" b="0" i="0" u="none" strike="noStrike" baseline="0" dirty="0">
                <a:latin typeface="AdvTT6489ba6c"/>
              </a:rPr>
              <a:t>, </a:t>
            </a:r>
            <a:r>
              <a:rPr lang="en-GB" sz="1700" b="0" i="0" u="none" strike="noStrike" baseline="0" dirty="0">
                <a:latin typeface="AdvTT6489ba6c"/>
              </a:rPr>
              <a:t>part of the Arts Biennale</a:t>
            </a:r>
            <a:r>
              <a:rPr lang="cs-CZ" sz="1700" b="0" i="0" u="none" strike="noStrike" baseline="0" dirty="0">
                <a:latin typeface="AdvTT6489ba6c"/>
              </a:rPr>
              <a:t>; </a:t>
            </a:r>
            <a:r>
              <a:rPr lang="cs-CZ" sz="1700" b="0" i="0" u="none" strike="noStrike" baseline="0" dirty="0" err="1">
                <a:latin typeface="AdvTT6489ba6c"/>
              </a:rPr>
              <a:t>since</a:t>
            </a:r>
            <a:r>
              <a:rPr lang="cs-CZ" sz="1700" b="0" i="0" u="none" strike="noStrike" baseline="0" dirty="0">
                <a:latin typeface="AdvTT6489ba6c"/>
              </a:rPr>
              <a:t> 1934, </a:t>
            </a:r>
            <a:r>
              <a:rPr lang="cs-CZ" sz="1700" b="0" i="0" u="none" strike="noStrike" baseline="0" dirty="0" err="1">
                <a:latin typeface="AdvTT6489ba6c"/>
              </a:rPr>
              <a:t>annually</a:t>
            </a:r>
            <a:r>
              <a:rPr lang="cs-CZ" sz="1700" b="0" i="0" u="none" strike="noStrike" baseline="0" dirty="0">
                <a:latin typeface="AdvTT6489ba6c"/>
              </a:rPr>
              <a:t>)</a:t>
            </a:r>
          </a:p>
          <a:p>
            <a:r>
              <a:rPr lang="cs-CZ" sz="1700" dirty="0">
                <a:latin typeface="AdvTT6489ba6c"/>
              </a:rPr>
              <a:t>International </a:t>
            </a:r>
            <a:r>
              <a:rPr lang="cs-CZ" sz="1700" dirty="0" err="1">
                <a:latin typeface="AdvTT6489ba6c"/>
              </a:rPr>
              <a:t>combined</a:t>
            </a:r>
            <a:r>
              <a:rPr lang="cs-CZ" sz="1700" dirty="0">
                <a:latin typeface="AdvTT6489ba6c"/>
              </a:rPr>
              <a:t> </a:t>
            </a:r>
            <a:r>
              <a:rPr lang="cs-CZ" sz="1700" dirty="0" err="1">
                <a:latin typeface="AdvTT6489ba6c"/>
              </a:rPr>
              <a:t>with</a:t>
            </a:r>
            <a:r>
              <a:rPr lang="cs-CZ" sz="1700" dirty="0">
                <a:latin typeface="AdvTT6489ba6c"/>
              </a:rPr>
              <a:t> </a:t>
            </a:r>
            <a:r>
              <a:rPr lang="cs-CZ" sz="1700" dirty="0" err="1">
                <a:latin typeface="AdvTT6489ba6c"/>
              </a:rPr>
              <a:t>national</a:t>
            </a:r>
            <a:r>
              <a:rPr lang="cs-CZ" sz="1700" dirty="0">
                <a:latin typeface="AdvTT6489ba6c"/>
              </a:rPr>
              <a:t> </a:t>
            </a:r>
            <a:r>
              <a:rPr lang="cs-CZ" sz="1700" dirty="0" err="1">
                <a:latin typeface="AdvTT6489ba6c"/>
              </a:rPr>
              <a:t>dimension</a:t>
            </a:r>
            <a:r>
              <a:rPr lang="cs-CZ" sz="1700" dirty="0">
                <a:latin typeface="AdvTT6489ba6c"/>
              </a:rPr>
              <a:t>; </a:t>
            </a:r>
            <a:r>
              <a:rPr lang="en-GB" sz="1700" b="0" i="0" u="none" strike="noStrike" baseline="0" dirty="0">
                <a:latin typeface="AdvTT6489ba6c"/>
              </a:rPr>
              <a:t>working explicitly with the </a:t>
            </a:r>
            <a:r>
              <a:rPr lang="en-GB" sz="1700" b="1" i="0" u="none" strike="noStrike" baseline="0" dirty="0">
                <a:latin typeface="AdvTT6489ba6c"/>
              </a:rPr>
              <a:t>nationalistic sentiments</a:t>
            </a:r>
            <a:r>
              <a:rPr lang="en-GB" sz="1700" b="0" i="0" u="none" strike="noStrike" baseline="0" dirty="0">
                <a:latin typeface="AdvTT6489ba6c"/>
              </a:rPr>
              <a:t> that divided</a:t>
            </a:r>
            <a:r>
              <a:rPr lang="cs-CZ" sz="1700" b="0" i="0" u="none" strike="noStrike" baseline="0" dirty="0">
                <a:latin typeface="AdvTT6489ba6c"/>
              </a:rPr>
              <a:t> </a:t>
            </a:r>
            <a:r>
              <a:rPr lang="en-GB" sz="1700" b="0" i="0" u="none" strike="noStrike" baseline="0" dirty="0">
                <a:latin typeface="AdvTT6489ba6c"/>
              </a:rPr>
              <a:t>European nations</a:t>
            </a:r>
            <a:endParaRPr lang="cs-CZ" sz="1700" b="0" i="0" u="none" strike="noStrike" baseline="0" dirty="0">
              <a:latin typeface="AdvTT6489ba6c"/>
            </a:endParaRPr>
          </a:p>
          <a:p>
            <a:r>
              <a:rPr lang="cs-CZ" sz="1700" b="0" i="0" u="none" strike="noStrike" baseline="0" dirty="0">
                <a:latin typeface="AdvTT6489ba6c"/>
              </a:rPr>
              <a:t>1936: </a:t>
            </a:r>
            <a:r>
              <a:rPr lang="en-GB" sz="1700" b="0" i="0" u="none" strike="noStrike" baseline="0" dirty="0">
                <a:latin typeface="AdvTT6489ba6c"/>
              </a:rPr>
              <a:t>Separated</a:t>
            </a:r>
            <a:r>
              <a:rPr lang="cs-CZ" sz="1700" b="0" i="0" u="none" strike="noStrike" baseline="0" dirty="0">
                <a:latin typeface="AdvTT6489ba6c"/>
              </a:rPr>
              <a:t> </a:t>
            </a:r>
            <a:r>
              <a:rPr lang="en-GB" sz="1700" b="0" i="0" u="none" strike="noStrike" baseline="0" dirty="0">
                <a:latin typeface="AdvTT6489ba6c"/>
              </a:rPr>
              <a:t>from the Arts Biennale</a:t>
            </a:r>
            <a:endParaRPr lang="cs-CZ" sz="1700" b="0" i="0" u="none" strike="noStrike" baseline="0" dirty="0">
              <a:latin typeface="AdvTT6489ba6c"/>
            </a:endParaRPr>
          </a:p>
          <a:p>
            <a:r>
              <a:rPr lang="cs-CZ" sz="1700" b="0" i="0" u="none" strike="noStrike" baseline="0" dirty="0">
                <a:latin typeface="AdvTT6489ba6c"/>
              </a:rPr>
              <a:t>1938: Olympia (Leni </a:t>
            </a:r>
            <a:r>
              <a:rPr lang="cs-CZ" sz="1700" b="0" i="0" u="none" strike="noStrike" baseline="0" dirty="0" err="1">
                <a:latin typeface="AdvTT6489ba6c"/>
              </a:rPr>
              <a:t>Riefenstahl</a:t>
            </a:r>
            <a:r>
              <a:rPr lang="cs-CZ" sz="1700" b="0" i="0" u="none" strike="noStrike" baseline="0" dirty="0">
                <a:latin typeface="AdvTT6489ba6c"/>
              </a:rPr>
              <a:t>) + Pilot (</a:t>
            </a:r>
            <a:r>
              <a:rPr lang="cs-CZ" sz="1700" b="0" i="0" u="none" strike="noStrike" baseline="0" dirty="0" err="1">
                <a:latin typeface="AdvTT6489ba6c"/>
              </a:rPr>
              <a:t>Goffredo</a:t>
            </a:r>
            <a:r>
              <a:rPr lang="cs-CZ" sz="1700" b="0" i="0" u="none" strike="noStrike" baseline="0" dirty="0">
                <a:latin typeface="AdvTT6489ba6c"/>
              </a:rPr>
              <a:t> </a:t>
            </a:r>
            <a:r>
              <a:rPr lang="cs-CZ" sz="1700" b="0" i="0" u="none" strike="noStrike" baseline="0" dirty="0" err="1">
                <a:latin typeface="AdvTT6489ba6c"/>
              </a:rPr>
              <a:t>Allessandrini</a:t>
            </a:r>
            <a:r>
              <a:rPr lang="cs-CZ" sz="1700" b="0" i="0" u="none" strike="noStrike" baseline="0" dirty="0">
                <a:latin typeface="AdvTT6489ba6c"/>
              </a:rPr>
              <a:t>) </a:t>
            </a:r>
          </a:p>
          <a:p>
            <a:r>
              <a:rPr lang="cs-CZ" sz="1700" dirty="0">
                <a:latin typeface="AdvTT6489ba6c"/>
              </a:rPr>
              <a:t>Cannes: </a:t>
            </a:r>
            <a:r>
              <a:rPr lang="cs-CZ" sz="1700" dirty="0" err="1">
                <a:latin typeface="AdvTT6489ba6c"/>
              </a:rPr>
              <a:t>planned</a:t>
            </a:r>
            <a:r>
              <a:rPr lang="cs-CZ" sz="1700" dirty="0">
                <a:latin typeface="AdvTT6489ba6c"/>
              </a:rPr>
              <a:t> </a:t>
            </a:r>
            <a:r>
              <a:rPr lang="cs-CZ" sz="1700" dirty="0" err="1">
                <a:latin typeface="AdvTT6489ba6c"/>
              </a:rPr>
              <a:t>for</a:t>
            </a:r>
            <a:r>
              <a:rPr lang="cs-CZ" sz="1700" dirty="0">
                <a:latin typeface="AdvTT6489ba6c"/>
              </a:rPr>
              <a:t> </a:t>
            </a:r>
            <a:r>
              <a:rPr lang="cs-CZ" sz="1700" dirty="0" err="1">
                <a:latin typeface="AdvTT6489ba6c"/>
              </a:rPr>
              <a:t>September</a:t>
            </a:r>
            <a:r>
              <a:rPr lang="cs-CZ" sz="1700" dirty="0">
                <a:latin typeface="AdvTT6489ba6c"/>
              </a:rPr>
              <a:t> 1-Sept. 20, 1939</a:t>
            </a:r>
          </a:p>
          <a:p>
            <a:endParaRPr lang="cs-CZ" sz="1700" b="0" i="0" u="none" strike="noStrike" baseline="0" dirty="0">
              <a:latin typeface="AdvTT6489ba6c"/>
            </a:endParaRPr>
          </a:p>
        </p:txBody>
      </p:sp>
      <p:pic>
        <p:nvPicPr>
          <p:cNvPr id="1028" name="Picture 4" descr="Olympia (1938 film) - Wikipedia">
            <a:extLst>
              <a:ext uri="{FF2B5EF4-FFF2-40B4-BE49-F238E27FC236}">
                <a16:creationId xmlns:a16="http://schemas.microsoft.com/office/drawing/2014/main" id="{3D83808C-78A3-8F7F-A5C9-C9E18BF37D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95" r="6" b="6"/>
          <a:stretch/>
        </p:blipFill>
        <p:spPr bwMode="auto">
          <a:xfrm>
            <a:off x="7532625" y="971703"/>
            <a:ext cx="1808104" cy="218755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1026" name="Picture 2" descr="Luciano Serra, pilota (1938) - IMDb">
            <a:extLst>
              <a:ext uri="{FF2B5EF4-FFF2-40B4-BE49-F238E27FC236}">
                <a16:creationId xmlns:a16="http://schemas.microsoft.com/office/drawing/2014/main" id="{0CA88E0E-FA28-AA03-68AC-2879AD9EA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14" r="6" b="26993"/>
          <a:stretch/>
        </p:blipFill>
        <p:spPr bwMode="auto">
          <a:xfrm>
            <a:off x="9432169" y="964692"/>
            <a:ext cx="1808107" cy="219456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2050" name="Picture 2" descr="undefined">
            <a:extLst>
              <a:ext uri="{FF2B5EF4-FFF2-40B4-BE49-F238E27FC236}">
                <a16:creationId xmlns:a16="http://schemas.microsoft.com/office/drawing/2014/main" id="{E9D8FBD0-FC2C-A681-8737-319FAA7CD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41" r="-1" b="-1"/>
          <a:stretch/>
        </p:blipFill>
        <p:spPr bwMode="auto">
          <a:xfrm>
            <a:off x="7532625" y="3242930"/>
            <a:ext cx="3707652" cy="2497097"/>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20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861FEA-90FD-E4B7-6A11-D6724483D165}"/>
              </a:ext>
            </a:extLst>
          </p:cNvPr>
          <p:cNvSpPr>
            <a:spLocks noGrp="1"/>
          </p:cNvSpPr>
          <p:nvPr>
            <p:ph type="title"/>
          </p:nvPr>
        </p:nvSpPr>
        <p:spPr>
          <a:xfrm>
            <a:off x="804670" y="978776"/>
            <a:ext cx="3044953" cy="1174991"/>
          </a:xfrm>
        </p:spPr>
        <p:txBody>
          <a:bodyPr>
            <a:normAutofit/>
          </a:bodyPr>
          <a:lstStyle/>
          <a:p>
            <a:r>
              <a:rPr lang="cs-CZ" sz="2000"/>
              <a:t>Venice, 1932-1942</a:t>
            </a:r>
            <a:endParaRPr lang="en-GB" sz="2000"/>
          </a:p>
        </p:txBody>
      </p:sp>
      <p:sp>
        <p:nvSpPr>
          <p:cNvPr id="3" name="Zástupný obsah 2">
            <a:extLst>
              <a:ext uri="{FF2B5EF4-FFF2-40B4-BE49-F238E27FC236}">
                <a16:creationId xmlns:a16="http://schemas.microsoft.com/office/drawing/2014/main" id="{C1DD8939-06CA-FCE4-9D64-F64D263D7D92}"/>
              </a:ext>
            </a:extLst>
          </p:cNvPr>
          <p:cNvSpPr>
            <a:spLocks noGrp="1"/>
          </p:cNvSpPr>
          <p:nvPr>
            <p:ph idx="1"/>
          </p:nvPr>
        </p:nvSpPr>
        <p:spPr>
          <a:xfrm>
            <a:off x="804670" y="2640692"/>
            <a:ext cx="3044952" cy="3255252"/>
          </a:xfrm>
        </p:spPr>
        <p:txBody>
          <a:bodyPr>
            <a:normAutofit fontScale="92500"/>
          </a:bodyPr>
          <a:lstStyle/>
          <a:p>
            <a:r>
              <a:rPr lang="cs-CZ" sz="1600" dirty="0"/>
              <a:t>In </a:t>
            </a:r>
            <a:r>
              <a:rPr lang="cs-CZ" sz="1600" dirty="0" err="1"/>
              <a:t>the</a:t>
            </a:r>
            <a:r>
              <a:rPr lang="cs-CZ" sz="1600" dirty="0"/>
              <a:t> </a:t>
            </a:r>
            <a:r>
              <a:rPr lang="cs-CZ" sz="1600" dirty="0" err="1"/>
              <a:t>late</a:t>
            </a:r>
            <a:r>
              <a:rPr lang="cs-CZ" sz="1600" dirty="0"/>
              <a:t> 1930s: film </a:t>
            </a:r>
            <a:r>
              <a:rPr lang="cs-CZ" sz="1600" dirty="0" err="1"/>
              <a:t>nomination</a:t>
            </a:r>
            <a:r>
              <a:rPr lang="cs-CZ" sz="1600" dirty="0"/>
              <a:t> by </a:t>
            </a:r>
            <a:r>
              <a:rPr lang="cs-CZ" sz="1600" dirty="0" err="1"/>
              <a:t>national</a:t>
            </a:r>
            <a:r>
              <a:rPr lang="cs-CZ" sz="1600" dirty="0"/>
              <a:t> film </a:t>
            </a:r>
            <a:r>
              <a:rPr lang="cs-CZ" sz="1600" dirty="0" err="1"/>
              <a:t>chambers</a:t>
            </a:r>
            <a:r>
              <a:rPr lang="cs-CZ" sz="1600" dirty="0"/>
              <a:t> (</a:t>
            </a:r>
            <a:r>
              <a:rPr lang="cs-CZ" sz="1600" dirty="0" err="1"/>
              <a:t>reaction</a:t>
            </a:r>
            <a:r>
              <a:rPr lang="cs-CZ" sz="1600" dirty="0"/>
              <a:t> to </a:t>
            </a:r>
            <a:r>
              <a:rPr lang="cs-CZ" sz="1600" dirty="0" err="1"/>
              <a:t>success</a:t>
            </a:r>
            <a:r>
              <a:rPr lang="cs-CZ" sz="1600" dirty="0"/>
              <a:t> </a:t>
            </a:r>
            <a:r>
              <a:rPr lang="cs-CZ" sz="1600" dirty="0" err="1"/>
              <a:t>of</a:t>
            </a:r>
            <a:r>
              <a:rPr lang="cs-CZ" sz="1600" dirty="0"/>
              <a:t> </a:t>
            </a:r>
            <a:r>
              <a:rPr lang="cs-CZ" sz="1600" dirty="0" err="1"/>
              <a:t>French</a:t>
            </a:r>
            <a:r>
              <a:rPr lang="cs-CZ" sz="1600" dirty="0"/>
              <a:t> </a:t>
            </a:r>
            <a:r>
              <a:rPr lang="cs-CZ" sz="1600" dirty="0" err="1"/>
              <a:t>films</a:t>
            </a:r>
            <a:r>
              <a:rPr lang="cs-CZ" sz="1600" dirty="0"/>
              <a:t> in 1937)</a:t>
            </a:r>
          </a:p>
          <a:p>
            <a:r>
              <a:rPr lang="en-GB" sz="1600" b="0" i="0" u="none" strike="noStrike" baseline="0" dirty="0">
                <a:latin typeface="Bembo" panose="02020502050201020203" pitchFamily="18" charset="0"/>
              </a:rPr>
              <a:t>relaunched in the</a:t>
            </a:r>
            <a:r>
              <a:rPr lang="cs-CZ" sz="1600" b="0" i="0" u="none" strike="noStrike" baseline="0" dirty="0">
                <a:latin typeface="Bembo" panose="02020502050201020203" pitchFamily="18" charset="0"/>
              </a:rPr>
              <a:t> </a:t>
            </a:r>
            <a:r>
              <a:rPr lang="en-GB" sz="1600" b="0" i="0" u="none" strike="noStrike" baseline="0" dirty="0">
                <a:latin typeface="Bembo" panose="02020502050201020203" pitchFamily="18" charset="0"/>
              </a:rPr>
              <a:t>summer of 1946</a:t>
            </a:r>
            <a:endParaRPr lang="en-GB" sz="1600" dirty="0"/>
          </a:p>
          <a:p>
            <a:endParaRPr lang="cs-CZ" sz="1600" dirty="0"/>
          </a:p>
          <a:p>
            <a:endParaRPr lang="cs-CZ" sz="1600" dirty="0"/>
          </a:p>
          <a:p>
            <a:pPr algn="l"/>
            <a:r>
              <a:rPr lang="en-GB" sz="1800" b="0" i="0" u="none" strike="noStrike" baseline="0" dirty="0">
                <a:latin typeface="Times New Roman" panose="02020603050405020304" pitchFamily="18" charset="0"/>
              </a:rPr>
              <a:t>Moscow International film festival (MIFF) was founded in 1935</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retrieved</a:t>
            </a:r>
            <a:r>
              <a:rPr lang="cs-CZ" sz="1800" b="0" i="0" u="none" strike="noStrike" baseline="0" dirty="0">
                <a:latin typeface="Times New Roman" panose="02020603050405020304" pitchFamily="18" charset="0"/>
              </a:rPr>
              <a:t> in 1959)</a:t>
            </a:r>
            <a:endParaRPr lang="en-GB" sz="1600" dirty="0"/>
          </a:p>
        </p:txBody>
      </p:sp>
      <p:pic>
        <p:nvPicPr>
          <p:cNvPr id="14338" name="Picture 2" descr="A proposito di alcune mostre: “Art Life Politics” e il regime fascista">
            <a:extLst>
              <a:ext uri="{FF2B5EF4-FFF2-40B4-BE49-F238E27FC236}">
                <a16:creationId xmlns:a16="http://schemas.microsoft.com/office/drawing/2014/main" id="{D303B745-48EE-60E9-B414-7341F39FD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92" r="8013"/>
          <a:stretch/>
        </p:blipFill>
        <p:spPr bwMode="auto">
          <a:xfrm>
            <a:off x="4654296"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0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DEF9E-BA2E-8C44-1C29-3C5720E8A134}"/>
              </a:ext>
            </a:extLst>
          </p:cNvPr>
          <p:cNvSpPr>
            <a:spLocks noGrp="1"/>
          </p:cNvSpPr>
          <p:nvPr>
            <p:ph type="title"/>
          </p:nvPr>
        </p:nvSpPr>
        <p:spPr>
          <a:xfrm>
            <a:off x="804672" y="978776"/>
            <a:ext cx="5925310" cy="1174991"/>
          </a:xfrm>
        </p:spPr>
        <p:txBody>
          <a:bodyPr>
            <a:normAutofit/>
          </a:bodyPr>
          <a:lstStyle/>
          <a:p>
            <a:r>
              <a:rPr lang="cs-CZ" sz="2400"/>
              <a:t>cannes</a:t>
            </a:r>
            <a:endParaRPr lang="en-GB" sz="2400"/>
          </a:p>
        </p:txBody>
      </p:sp>
      <p:sp>
        <p:nvSpPr>
          <p:cNvPr id="3" name="Zástupný obsah 2">
            <a:extLst>
              <a:ext uri="{FF2B5EF4-FFF2-40B4-BE49-F238E27FC236}">
                <a16:creationId xmlns:a16="http://schemas.microsoft.com/office/drawing/2014/main" id="{40901CD5-77FB-6651-2812-E8BFE82A6CF9}"/>
              </a:ext>
            </a:extLst>
          </p:cNvPr>
          <p:cNvSpPr>
            <a:spLocks noGrp="1"/>
          </p:cNvSpPr>
          <p:nvPr>
            <p:ph idx="1"/>
          </p:nvPr>
        </p:nvSpPr>
        <p:spPr>
          <a:xfrm>
            <a:off x="804672" y="2640692"/>
            <a:ext cx="5925310" cy="3255252"/>
          </a:xfrm>
        </p:spPr>
        <p:txBody>
          <a:bodyPr>
            <a:normAutofit/>
          </a:bodyPr>
          <a:lstStyle/>
          <a:p>
            <a:r>
              <a:rPr lang="cs-CZ" dirty="0" err="1"/>
              <a:t>After</a:t>
            </a:r>
            <a:r>
              <a:rPr lang="cs-CZ" dirty="0"/>
              <a:t> </a:t>
            </a:r>
            <a:r>
              <a:rPr lang="cs-CZ" dirty="0" err="1"/>
              <a:t>the</a:t>
            </a:r>
            <a:r>
              <a:rPr lang="cs-CZ" dirty="0"/>
              <a:t> 1938  </a:t>
            </a:r>
            <a:r>
              <a:rPr lang="cs-CZ" dirty="0" err="1"/>
              <a:t>Venice</a:t>
            </a:r>
            <a:r>
              <a:rPr lang="cs-CZ" dirty="0"/>
              <a:t> festival: </a:t>
            </a:r>
            <a:r>
              <a:rPr lang="en-GB" b="0" i="0" u="none" strike="noStrike" baseline="0" dirty="0">
                <a:latin typeface="Bembo" panose="02020502050201020203" pitchFamily="18" charset="0"/>
              </a:rPr>
              <a:t>the representative of the French government, Philippe Erlanger,</a:t>
            </a:r>
            <a:r>
              <a:rPr lang="cs-CZ" b="0" i="0" u="none" strike="noStrike" baseline="0" dirty="0">
                <a:latin typeface="Bembo" panose="02020502050201020203" pitchFamily="18" charset="0"/>
              </a:rPr>
              <a:t> </a:t>
            </a:r>
            <a:r>
              <a:rPr lang="en-GB" b="0" i="0" u="none" strike="noStrike" baseline="0" dirty="0">
                <a:latin typeface="Bembo" panose="02020502050201020203" pitchFamily="18" charset="0"/>
              </a:rPr>
              <a:t>started to think about creating an alternative festival </a:t>
            </a:r>
            <a:endParaRPr lang="cs-CZ" b="0" i="0" u="none" strike="noStrike" baseline="0" dirty="0">
              <a:latin typeface="Bembo" panose="02020502050201020203" pitchFamily="18" charset="0"/>
            </a:endParaRPr>
          </a:p>
          <a:p>
            <a:r>
              <a:rPr lang="en-GB" b="0" i="0" u="none" strike="noStrike" baseline="0" dirty="0">
                <a:latin typeface="Bembo" panose="02020502050201020203" pitchFamily="18" charset="0"/>
              </a:rPr>
              <a:t>On</a:t>
            </a:r>
            <a:r>
              <a:rPr lang="cs-CZ" b="0" i="0" u="none" strike="noStrike" baseline="0" dirty="0">
                <a:latin typeface="Bembo" panose="02020502050201020203" pitchFamily="18" charset="0"/>
              </a:rPr>
              <a:t> </a:t>
            </a:r>
            <a:r>
              <a:rPr lang="en-GB" b="0" i="0" u="none" strike="noStrike" baseline="0" dirty="0">
                <a:latin typeface="Bembo" panose="02020502050201020203" pitchFamily="18" charset="0"/>
              </a:rPr>
              <a:t>31 August 1939 </a:t>
            </a:r>
            <a:r>
              <a:rPr lang="en-GB" b="0" i="1" u="none" strike="noStrike" baseline="0" dirty="0">
                <a:latin typeface="Bembo-Italic"/>
              </a:rPr>
              <a:t>The Hunchback of Notre Dame </a:t>
            </a:r>
            <a:r>
              <a:rPr lang="cs-CZ" b="0" u="none" strike="noStrike" baseline="0" dirty="0">
                <a:latin typeface="Bembo-Italic"/>
              </a:rPr>
              <a:t>(William </a:t>
            </a:r>
            <a:r>
              <a:rPr lang="cs-CZ" b="0" u="none" strike="noStrike" baseline="0" dirty="0" err="1">
                <a:latin typeface="Bembo-Italic"/>
              </a:rPr>
              <a:t>Dieterle</a:t>
            </a:r>
            <a:r>
              <a:rPr lang="cs-CZ" b="0" u="none" strike="noStrike" baseline="0" dirty="0">
                <a:latin typeface="Bembo-Italic"/>
              </a:rPr>
              <a:t>) </a:t>
            </a:r>
            <a:r>
              <a:rPr lang="en-GB" b="0" i="0" u="none" strike="noStrike" baseline="0" dirty="0">
                <a:latin typeface="Bembo" panose="02020502050201020203" pitchFamily="18" charset="0"/>
              </a:rPr>
              <a:t>was shown</a:t>
            </a:r>
            <a:r>
              <a:rPr lang="cs-CZ" b="0" i="0" u="none" strike="noStrike" baseline="0" dirty="0">
                <a:latin typeface="Bembo" panose="02020502050201020203" pitchFamily="18" charset="0"/>
              </a:rPr>
              <a:t> in Cannes</a:t>
            </a:r>
          </a:p>
          <a:p>
            <a:endParaRPr lang="en-GB" dirty="0"/>
          </a:p>
        </p:txBody>
      </p:sp>
      <p:pic>
        <p:nvPicPr>
          <p:cNvPr id="5" name="Obrázek 4">
            <a:extLst>
              <a:ext uri="{FF2B5EF4-FFF2-40B4-BE49-F238E27FC236}">
                <a16:creationId xmlns:a16="http://schemas.microsoft.com/office/drawing/2014/main" id="{A3D7BDD8-C5FF-BABA-5423-1D430EBF8FBD}"/>
              </a:ext>
            </a:extLst>
          </p:cNvPr>
          <p:cNvPicPr>
            <a:picLocks noChangeAspect="1"/>
          </p:cNvPicPr>
          <p:nvPr/>
        </p:nvPicPr>
        <p:blipFill rotWithShape="1">
          <a:blip r:embed="rId3"/>
          <a:srcRect l="496"/>
          <a:stretch/>
        </p:blipFill>
        <p:spPr>
          <a:xfrm>
            <a:off x="7534654" y="10"/>
            <a:ext cx="4657345" cy="6857990"/>
          </a:xfrm>
          <a:prstGeom prst="rect">
            <a:avLst/>
          </a:prstGeom>
        </p:spPr>
      </p:pic>
    </p:spTree>
    <p:extLst>
      <p:ext uri="{BB962C8B-B14F-4D97-AF65-F5344CB8AC3E}">
        <p14:creationId xmlns:p14="http://schemas.microsoft.com/office/powerpoint/2010/main" val="799827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ED161E-795F-46B0-6D39-59A79B033CEE}"/>
              </a:ext>
            </a:extLst>
          </p:cNvPr>
          <p:cNvSpPr>
            <a:spLocks noGrp="1"/>
          </p:cNvSpPr>
          <p:nvPr>
            <p:ph type="title"/>
          </p:nvPr>
        </p:nvSpPr>
        <p:spPr>
          <a:xfrm>
            <a:off x="804672" y="978776"/>
            <a:ext cx="5925310" cy="1174991"/>
          </a:xfrm>
        </p:spPr>
        <p:txBody>
          <a:bodyPr>
            <a:normAutofit/>
          </a:bodyPr>
          <a:lstStyle/>
          <a:p>
            <a:r>
              <a:rPr lang="cs-CZ" sz="2400"/>
              <a:t>Cannes 1946</a:t>
            </a:r>
            <a:endParaRPr lang="en-GB" sz="2400"/>
          </a:p>
        </p:txBody>
      </p:sp>
      <p:sp>
        <p:nvSpPr>
          <p:cNvPr id="3" name="Zástupný obsah 2">
            <a:extLst>
              <a:ext uri="{FF2B5EF4-FFF2-40B4-BE49-F238E27FC236}">
                <a16:creationId xmlns:a16="http://schemas.microsoft.com/office/drawing/2014/main" id="{9B833743-8DFB-6AD0-B898-958828904519}"/>
              </a:ext>
            </a:extLst>
          </p:cNvPr>
          <p:cNvSpPr>
            <a:spLocks noGrp="1"/>
          </p:cNvSpPr>
          <p:nvPr>
            <p:ph idx="1"/>
          </p:nvPr>
        </p:nvSpPr>
        <p:spPr>
          <a:xfrm>
            <a:off x="804672" y="2640692"/>
            <a:ext cx="5925310" cy="3255252"/>
          </a:xfrm>
        </p:spPr>
        <p:txBody>
          <a:bodyPr>
            <a:normAutofit/>
          </a:bodyPr>
          <a:lstStyle/>
          <a:p>
            <a:r>
              <a:rPr lang="en-GB" b="0" i="0" u="none" strike="noStrike" baseline="0" dirty="0">
                <a:latin typeface="Times New Roman" panose="02020603050405020304" pitchFamily="18" charset="0"/>
                <a:cs typeface="Times New Roman" panose="02020603050405020304" pitchFamily="18" charset="0"/>
              </a:rPr>
              <a:t>The statute’ </a:t>
            </a:r>
            <a:r>
              <a:rPr lang="cs-CZ" b="0" i="0" u="none" strike="noStrike" baseline="0" dirty="0" err="1">
                <a:latin typeface="Times New Roman" panose="02020603050405020304" pitchFamily="18" charset="0"/>
                <a:cs typeface="Times New Roman" panose="02020603050405020304" pitchFamily="18" charset="0"/>
              </a:rPr>
              <a:t>of</a:t>
            </a:r>
            <a:r>
              <a:rPr lang="cs-CZ" b="0" i="0" u="none" strike="noStrike" baseline="0" dirty="0">
                <a:latin typeface="Times New Roman" panose="02020603050405020304" pitchFamily="18" charset="0"/>
                <a:cs typeface="Times New Roman" panose="02020603050405020304" pitchFamily="18" charset="0"/>
              </a:rPr>
              <a:t> </a:t>
            </a:r>
            <a:r>
              <a:rPr lang="cs-CZ" b="0" i="0" u="none" strike="noStrike" baseline="0" dirty="0" err="1">
                <a:latin typeface="Times New Roman" panose="02020603050405020304" pitchFamily="18" charset="0"/>
                <a:cs typeface="Times New Roman" panose="02020603050405020304" pitchFamily="18" charset="0"/>
              </a:rPr>
              <a:t>the</a:t>
            </a:r>
            <a:r>
              <a:rPr lang="cs-CZ" b="0" i="0" u="none" strike="noStrike" baseline="0" dirty="0">
                <a:latin typeface="Times New Roman" panose="02020603050405020304" pitchFamily="18" charset="0"/>
                <a:cs typeface="Times New Roman" panose="02020603050405020304" pitchFamily="18" charset="0"/>
              </a:rPr>
              <a:t> festival,  1946: </a:t>
            </a:r>
            <a:r>
              <a:rPr lang="en-GB" b="0" i="0" u="none" strike="noStrike" baseline="0" dirty="0">
                <a:latin typeface="Times New Roman" panose="02020603050405020304" pitchFamily="18" charset="0"/>
                <a:cs typeface="Times New Roman" panose="02020603050405020304" pitchFamily="18" charset="0"/>
              </a:rPr>
              <a:t>‘[the] objective</a:t>
            </a:r>
            <a:r>
              <a:rPr lang="cs-CZ" b="0" i="0" u="none" strike="noStrike" baseline="0" dirty="0">
                <a:latin typeface="Times New Roman" panose="02020603050405020304" pitchFamily="18" charset="0"/>
                <a:cs typeface="Times New Roman" panose="02020603050405020304" pitchFamily="18" charset="0"/>
              </a:rPr>
              <a:t> </a:t>
            </a:r>
            <a:r>
              <a:rPr lang="en-GB" b="0" i="0" u="none" strike="noStrike" baseline="0" dirty="0">
                <a:latin typeface="Times New Roman" panose="02020603050405020304" pitchFamily="18" charset="0"/>
                <a:cs typeface="Times New Roman" panose="02020603050405020304" pitchFamily="18" charset="0"/>
              </a:rPr>
              <a:t>[of the festival] is to encourage the development of cinematographic art in</a:t>
            </a:r>
            <a:r>
              <a:rPr lang="cs-CZ" b="0" i="0" u="none" strike="noStrike" baseline="0" dirty="0">
                <a:latin typeface="Times New Roman" panose="02020603050405020304" pitchFamily="18" charset="0"/>
                <a:cs typeface="Times New Roman" panose="02020603050405020304" pitchFamily="18" charset="0"/>
              </a:rPr>
              <a:t> </a:t>
            </a:r>
            <a:r>
              <a:rPr lang="en-GB" b="0" i="0" u="none" strike="noStrike" baseline="0" dirty="0">
                <a:latin typeface="Times New Roman" panose="02020603050405020304" pitchFamily="18" charset="0"/>
                <a:cs typeface="Times New Roman" panose="02020603050405020304" pitchFamily="18" charset="0"/>
              </a:rPr>
              <a:t>all of its forms and to create among all film-producing countries </a:t>
            </a:r>
            <a:r>
              <a:rPr lang="en-GB" b="1" i="0" u="none" strike="noStrike" baseline="0" dirty="0">
                <a:latin typeface="Times New Roman" panose="02020603050405020304" pitchFamily="18" charset="0"/>
                <a:cs typeface="Times New Roman" panose="02020603050405020304" pitchFamily="18" charset="0"/>
              </a:rPr>
              <a:t>a spirit of</a:t>
            </a:r>
            <a:r>
              <a:rPr lang="cs-CZ" b="1" i="0" u="none" strike="noStrike" baseline="0" dirty="0">
                <a:latin typeface="Times New Roman" panose="02020603050405020304" pitchFamily="18" charset="0"/>
                <a:cs typeface="Times New Roman" panose="02020603050405020304" pitchFamily="18" charset="0"/>
              </a:rPr>
              <a:t> </a:t>
            </a:r>
            <a:r>
              <a:rPr lang="en-GB" b="1" i="0" u="none" strike="noStrike" baseline="0" dirty="0">
                <a:latin typeface="Times New Roman" panose="02020603050405020304" pitchFamily="18" charset="0"/>
                <a:cs typeface="Times New Roman" panose="02020603050405020304" pitchFamily="18" charset="0"/>
              </a:rPr>
              <a:t>cooperation.’</a:t>
            </a:r>
            <a:endParaRPr lang="cs-CZ" b="1" i="0" u="none" strike="noStrike" baseline="0" dirty="0">
              <a:latin typeface="Times New Roman" panose="02020603050405020304" pitchFamily="18" charset="0"/>
              <a:cs typeface="Times New Roman" panose="02020603050405020304" pitchFamily="18" charset="0"/>
            </a:endParaRPr>
          </a:p>
          <a:p>
            <a:r>
              <a:rPr lang="en-GB" b="0" i="0" u="none" strike="noStrike" baseline="0" dirty="0">
                <a:latin typeface="Times New Roman" panose="02020603050405020304" pitchFamily="18" charset="0"/>
                <a:cs typeface="Times New Roman" panose="02020603050405020304" pitchFamily="18" charset="0"/>
              </a:rPr>
              <a:t>competition was not at the core of Cannes in</a:t>
            </a:r>
            <a:r>
              <a:rPr lang="cs-CZ" b="0" i="0" u="none" strike="noStrike" baseline="0" dirty="0">
                <a:latin typeface="Times New Roman" panose="02020603050405020304" pitchFamily="18" charset="0"/>
                <a:cs typeface="Times New Roman" panose="02020603050405020304" pitchFamily="18" charset="0"/>
              </a:rPr>
              <a:t> 1946</a:t>
            </a:r>
          </a:p>
          <a:p>
            <a:r>
              <a:rPr lang="cs-CZ" b="0" i="0" u="none" strike="noStrike" baseline="0" dirty="0" err="1">
                <a:latin typeface="Times New Roman" panose="02020603050405020304" pitchFamily="18" charset="0"/>
                <a:cs typeface="Times New Roman" panose="02020603050405020304" pitchFamily="18" charset="0"/>
              </a:rPr>
              <a:t>The</a:t>
            </a:r>
            <a:r>
              <a:rPr lang="cs-CZ" b="0" i="0" u="none" strike="noStrike" baseline="0" dirty="0">
                <a:latin typeface="Times New Roman" panose="02020603050405020304" pitchFamily="18" charset="0"/>
                <a:cs typeface="Times New Roman" panose="02020603050405020304" pitchFamily="18" charset="0"/>
              </a:rPr>
              <a:t> </a:t>
            </a:r>
            <a:r>
              <a:rPr lang="cs-CZ" b="0" i="0" u="none" strike="noStrike" baseline="0" dirty="0" err="1">
                <a:latin typeface="Times New Roman" panose="02020603050405020304" pitchFamily="18" charset="0"/>
                <a:cs typeface="Times New Roman" panose="02020603050405020304" pitchFamily="18" charset="0"/>
              </a:rPr>
              <a:t>first</a:t>
            </a:r>
            <a:r>
              <a:rPr lang="cs-CZ" b="0" i="0" u="none" strike="noStrike" baseline="0" dirty="0">
                <a:latin typeface="Times New Roman" panose="02020603050405020304" pitchFamily="18" charset="0"/>
                <a:cs typeface="Times New Roman" panose="02020603050405020304" pitchFamily="18" charset="0"/>
              </a:rPr>
              <a:t> Cannes festival: 20 </a:t>
            </a:r>
            <a:r>
              <a:rPr lang="cs-CZ" b="0" i="0" u="none" strike="noStrike" baseline="0" dirty="0" err="1">
                <a:latin typeface="Times New Roman" panose="02020603050405020304" pitchFamily="18" charset="0"/>
                <a:cs typeface="Times New Roman" panose="02020603050405020304" pitchFamily="18" charset="0"/>
              </a:rPr>
              <a:t>September</a:t>
            </a:r>
            <a:r>
              <a:rPr lang="cs-CZ" b="0" i="0" u="none" strike="noStrike" baseline="0" dirty="0">
                <a:latin typeface="Times New Roman" panose="02020603050405020304" pitchFamily="18" charset="0"/>
                <a:cs typeface="Times New Roman" panose="02020603050405020304" pitchFamily="18" charset="0"/>
              </a:rPr>
              <a:t> – 5 </a:t>
            </a:r>
            <a:r>
              <a:rPr lang="cs-CZ" b="0" i="0" u="none" strike="noStrike" baseline="0" dirty="0" err="1">
                <a:latin typeface="Times New Roman" panose="02020603050405020304" pitchFamily="18" charset="0"/>
                <a:cs typeface="Times New Roman" panose="02020603050405020304" pitchFamily="18" charset="0"/>
              </a:rPr>
              <a:t>October</a:t>
            </a:r>
            <a:r>
              <a:rPr lang="cs-CZ" b="0" i="0" u="none" strike="noStrike" baseline="0" dirty="0">
                <a:latin typeface="Times New Roman" panose="02020603050405020304" pitchFamily="18" charset="0"/>
                <a:cs typeface="Times New Roman" panose="02020603050405020304" pitchFamily="18" charset="0"/>
              </a:rPr>
              <a:t>, 1946, </a:t>
            </a:r>
            <a:r>
              <a:rPr lang="en-GB" b="0" i="0" u="none" strike="noStrike" baseline="0" dirty="0">
                <a:latin typeface="Times New Roman" panose="02020603050405020304" pitchFamily="18" charset="0"/>
                <a:cs typeface="Times New Roman" panose="02020603050405020304" pitchFamily="18" charset="0"/>
              </a:rPr>
              <a:t>The French government and film industry had invited nineteen countries</a:t>
            </a:r>
            <a:r>
              <a:rPr lang="cs-CZ" b="0" i="0" u="none" strike="noStrike" baseline="0" dirty="0">
                <a:latin typeface="Times New Roman" panose="02020603050405020304" pitchFamily="18" charset="0"/>
                <a:cs typeface="Times New Roman" panose="02020603050405020304" pitchFamily="18" charset="0"/>
              </a:rPr>
              <a:t> </a:t>
            </a:r>
            <a:r>
              <a:rPr lang="en-GB" b="0" i="0" u="none" strike="noStrike" baseline="0" dirty="0">
                <a:latin typeface="Times New Roman" panose="02020603050405020304" pitchFamily="18" charset="0"/>
                <a:cs typeface="Times New Roman" panose="02020603050405020304" pitchFamily="18" charset="0"/>
              </a:rPr>
              <a:t>to participate</a:t>
            </a:r>
            <a:endParaRPr lang="cs-CZ" b="0" i="0" u="none" strike="noStrike" baseline="0" dirty="0">
              <a:latin typeface="Times New Roman" panose="02020603050405020304" pitchFamily="18" charset="0"/>
              <a:cs typeface="Times New Roman" panose="02020603050405020304" pitchFamily="18" charset="0"/>
            </a:endParaRPr>
          </a:p>
          <a:p>
            <a:r>
              <a:rPr lang="en-GB" b="0" i="0" u="none" strike="noStrike" baseline="0" dirty="0">
                <a:latin typeface="Times New Roman" panose="02020603050405020304" pitchFamily="18" charset="0"/>
                <a:cs typeface="Times New Roman" panose="02020603050405020304" pitchFamily="18" charset="0"/>
              </a:rPr>
              <a:t>Almost every participating country received a prize of some</a:t>
            </a:r>
            <a:r>
              <a:rPr lang="cs-CZ" b="0" i="0" u="none" strike="noStrike" baseline="0" dirty="0">
                <a:latin typeface="Times New Roman" panose="02020603050405020304" pitchFamily="18" charset="0"/>
                <a:cs typeface="Times New Roman" panose="02020603050405020304" pitchFamily="18" charset="0"/>
              </a:rPr>
              <a:t> </a:t>
            </a:r>
            <a:r>
              <a:rPr lang="en-GB" b="0" i="0" u="none" strike="noStrike" baseline="0" dirty="0">
                <a:latin typeface="Times New Roman" panose="02020603050405020304" pitchFamily="18" charset="0"/>
                <a:cs typeface="Times New Roman" panose="02020603050405020304" pitchFamily="18" charset="0"/>
              </a:rPr>
              <a:t>kind</a:t>
            </a:r>
            <a:endParaRPr lang="en-GB" dirty="0">
              <a:latin typeface="Times New Roman" panose="02020603050405020304" pitchFamily="18" charset="0"/>
              <a:cs typeface="Times New Roman" panose="02020603050405020304" pitchFamily="18" charset="0"/>
            </a:endParaRPr>
          </a:p>
        </p:txBody>
      </p:sp>
      <p:pic>
        <p:nvPicPr>
          <p:cNvPr id="3074" name="Picture 2" descr="undefined">
            <a:extLst>
              <a:ext uri="{FF2B5EF4-FFF2-40B4-BE49-F238E27FC236}">
                <a16:creationId xmlns:a16="http://schemas.microsoft.com/office/drawing/2014/main" id="{2C24386A-80E9-DBFC-CC27-C16ECF2DC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34"/>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850C8-51CD-56BF-3CDE-7CFB20683EFF}"/>
              </a:ext>
            </a:extLst>
          </p:cNvPr>
          <p:cNvSpPr>
            <a:spLocks noGrp="1"/>
          </p:cNvSpPr>
          <p:nvPr>
            <p:ph type="title"/>
          </p:nvPr>
        </p:nvSpPr>
        <p:spPr>
          <a:xfrm>
            <a:off x="2231136" y="3781241"/>
            <a:ext cx="7729729" cy="855406"/>
          </a:xfrm>
          <a:noFill/>
          <a:ln>
            <a:solidFill>
              <a:schemeClr val="bg1"/>
            </a:solidFill>
          </a:ln>
        </p:spPr>
        <p:txBody>
          <a:bodyPr>
            <a:normAutofit/>
          </a:bodyPr>
          <a:lstStyle/>
          <a:p>
            <a:r>
              <a:rPr lang="cs-CZ" sz="2400" dirty="0" err="1">
                <a:solidFill>
                  <a:schemeClr val="tx1"/>
                </a:solidFill>
              </a:rPr>
              <a:t>cannes</a:t>
            </a:r>
            <a:endParaRPr lang="en-GB" sz="2400" dirty="0">
              <a:solidFill>
                <a:schemeClr val="tx1"/>
              </a:solidFill>
            </a:endParaRPr>
          </a:p>
        </p:txBody>
      </p:sp>
      <p:sp>
        <p:nvSpPr>
          <p:cNvPr id="10" name="Content Placeholder 8">
            <a:extLst>
              <a:ext uri="{FF2B5EF4-FFF2-40B4-BE49-F238E27FC236}">
                <a16:creationId xmlns:a16="http://schemas.microsoft.com/office/drawing/2014/main" id="{A6A3C18F-70CF-B9CC-C278-2590ECEF4522}"/>
              </a:ext>
            </a:extLst>
          </p:cNvPr>
          <p:cNvSpPr>
            <a:spLocks noGrp="1"/>
          </p:cNvSpPr>
          <p:nvPr>
            <p:ph idx="1"/>
          </p:nvPr>
        </p:nvSpPr>
        <p:spPr>
          <a:xfrm>
            <a:off x="2238412" y="4846076"/>
            <a:ext cx="7715177" cy="1271556"/>
          </a:xfrm>
        </p:spPr>
        <p:txBody>
          <a:bodyPr>
            <a:normAutofit/>
          </a:bodyPr>
          <a:lstStyle/>
          <a:p>
            <a:r>
              <a:rPr lang="cs-CZ" dirty="0" err="1">
                <a:solidFill>
                  <a:schemeClr val="tx1"/>
                </a:solidFill>
              </a:rPr>
              <a:t>Tourism</a:t>
            </a:r>
            <a:endParaRPr lang="cs-CZ" dirty="0">
              <a:solidFill>
                <a:schemeClr val="tx1"/>
              </a:solidFill>
            </a:endParaRPr>
          </a:p>
          <a:p>
            <a:r>
              <a:rPr lang="cs-CZ" dirty="0" err="1">
                <a:solidFill>
                  <a:schemeClr val="tx1"/>
                </a:solidFill>
              </a:rPr>
              <a:t>Competition</a:t>
            </a:r>
            <a:r>
              <a:rPr lang="cs-CZ" dirty="0">
                <a:solidFill>
                  <a:schemeClr val="tx1"/>
                </a:solidFill>
              </a:rPr>
              <a:t> </a:t>
            </a:r>
            <a:r>
              <a:rPr lang="cs-CZ" dirty="0" err="1">
                <a:solidFill>
                  <a:schemeClr val="tx1"/>
                </a:solidFill>
              </a:rPr>
              <a:t>with</a:t>
            </a:r>
            <a:r>
              <a:rPr lang="cs-CZ" dirty="0">
                <a:solidFill>
                  <a:schemeClr val="tx1"/>
                </a:solidFill>
              </a:rPr>
              <a:t> </a:t>
            </a:r>
            <a:r>
              <a:rPr lang="cs-CZ" dirty="0" err="1">
                <a:solidFill>
                  <a:schemeClr val="tx1"/>
                </a:solidFill>
              </a:rPr>
              <a:t>Venice</a:t>
            </a:r>
            <a:r>
              <a:rPr lang="cs-CZ" dirty="0">
                <a:solidFill>
                  <a:schemeClr val="tx1"/>
                </a:solidFill>
              </a:rPr>
              <a:t> and Locarno (1946)</a:t>
            </a:r>
          </a:p>
          <a:p>
            <a:r>
              <a:rPr lang="cs-CZ" dirty="0" err="1">
                <a:solidFill>
                  <a:schemeClr val="tx1"/>
                </a:solidFill>
              </a:rPr>
              <a:t>State</a:t>
            </a:r>
            <a:r>
              <a:rPr lang="cs-CZ" dirty="0">
                <a:solidFill>
                  <a:schemeClr val="tx1"/>
                </a:solidFill>
              </a:rPr>
              <a:t> </a:t>
            </a:r>
            <a:r>
              <a:rPr lang="cs-CZ" dirty="0" err="1">
                <a:solidFill>
                  <a:schemeClr val="tx1"/>
                </a:solidFill>
              </a:rPr>
              <a:t>subsidy</a:t>
            </a:r>
            <a:r>
              <a:rPr lang="cs-CZ" dirty="0">
                <a:solidFill>
                  <a:schemeClr val="tx1"/>
                </a:solidFill>
              </a:rPr>
              <a:t> </a:t>
            </a:r>
            <a:r>
              <a:rPr lang="cs-CZ" dirty="0" err="1">
                <a:solidFill>
                  <a:schemeClr val="tx1"/>
                </a:solidFill>
              </a:rPr>
              <a:t>for</a:t>
            </a:r>
            <a:r>
              <a:rPr lang="cs-CZ" dirty="0">
                <a:solidFill>
                  <a:schemeClr val="tx1"/>
                </a:solidFill>
              </a:rPr>
              <a:t> </a:t>
            </a:r>
            <a:r>
              <a:rPr lang="cs-CZ" dirty="0" err="1">
                <a:solidFill>
                  <a:schemeClr val="tx1"/>
                </a:solidFill>
              </a:rPr>
              <a:t>the</a:t>
            </a:r>
            <a:r>
              <a:rPr lang="cs-CZ" dirty="0">
                <a:solidFill>
                  <a:schemeClr val="tx1"/>
                </a:solidFill>
              </a:rPr>
              <a:t> festival (70-80%)</a:t>
            </a:r>
            <a:endParaRPr lang="en-US" dirty="0">
              <a:solidFill>
                <a:schemeClr val="tx1"/>
              </a:solidFill>
            </a:endParaRPr>
          </a:p>
        </p:txBody>
      </p:sp>
      <p:pic>
        <p:nvPicPr>
          <p:cNvPr id="5" name="Zástupný obsah 4">
            <a:extLst>
              <a:ext uri="{FF2B5EF4-FFF2-40B4-BE49-F238E27FC236}">
                <a16:creationId xmlns:a16="http://schemas.microsoft.com/office/drawing/2014/main" id="{1B6EDB22-AEF7-F4ED-5364-B42BADD99645}"/>
              </a:ext>
            </a:extLst>
          </p:cNvPr>
          <p:cNvPicPr>
            <a:picLocks noChangeAspect="1"/>
          </p:cNvPicPr>
          <p:nvPr/>
        </p:nvPicPr>
        <p:blipFill rotWithShape="1">
          <a:blip r:embed="rId3"/>
          <a:srcRect t="33519" b="4667"/>
          <a:stretch/>
        </p:blipFill>
        <p:spPr>
          <a:xfrm>
            <a:off x="20" y="-2"/>
            <a:ext cx="12191980" cy="3429000"/>
          </a:xfrm>
          <a:prstGeom prst="rect">
            <a:avLst/>
          </a:prstGeom>
        </p:spPr>
      </p:pic>
    </p:spTree>
    <p:extLst>
      <p:ext uri="{BB962C8B-B14F-4D97-AF65-F5344CB8AC3E}">
        <p14:creationId xmlns:p14="http://schemas.microsoft.com/office/powerpoint/2010/main" val="220144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ED2000-75B7-2B1B-46D3-283C0D57E42D}"/>
              </a:ext>
            </a:extLst>
          </p:cNvPr>
          <p:cNvSpPr>
            <a:spLocks noGrp="1"/>
          </p:cNvSpPr>
          <p:nvPr>
            <p:ph type="title"/>
          </p:nvPr>
        </p:nvSpPr>
        <p:spPr>
          <a:xfrm>
            <a:off x="640079" y="640079"/>
            <a:ext cx="3402531" cy="5272242"/>
          </a:xfrm>
        </p:spPr>
        <p:txBody>
          <a:bodyPr>
            <a:normAutofit/>
          </a:bodyPr>
          <a:lstStyle/>
          <a:p>
            <a:r>
              <a:rPr lang="cs-CZ" dirty="0" err="1"/>
              <a:t>FiAPF</a:t>
            </a:r>
            <a:r>
              <a:rPr lang="cs-CZ" dirty="0"/>
              <a:t> and festival </a:t>
            </a:r>
            <a:r>
              <a:rPr lang="cs-CZ" dirty="0" err="1"/>
              <a:t>categories</a:t>
            </a:r>
            <a:endParaRPr lang="en-GB" dirty="0"/>
          </a:p>
        </p:txBody>
      </p:sp>
      <p:sp>
        <p:nvSpPr>
          <p:cNvPr id="3" name="Zástupný obsah 2">
            <a:extLst>
              <a:ext uri="{FF2B5EF4-FFF2-40B4-BE49-F238E27FC236}">
                <a16:creationId xmlns:a16="http://schemas.microsoft.com/office/drawing/2014/main" id="{C0DC50DF-9F73-6383-AF45-E5A72EABB906}"/>
              </a:ext>
            </a:extLst>
          </p:cNvPr>
          <p:cNvSpPr>
            <a:spLocks noGrp="1"/>
          </p:cNvSpPr>
          <p:nvPr>
            <p:ph idx="1"/>
          </p:nvPr>
        </p:nvSpPr>
        <p:spPr>
          <a:xfrm>
            <a:off x="4672103" y="640080"/>
            <a:ext cx="6883072" cy="1624958"/>
          </a:xfrm>
        </p:spPr>
        <p:txBody>
          <a:bodyPr>
            <a:normAutofit/>
          </a:bodyPr>
          <a:lstStyle/>
          <a:p>
            <a:r>
              <a:rPr lang="fr-FR" b="0" i="0" u="none" strike="noStrike" baseline="0" err="1">
                <a:latin typeface="Times New Roman" panose="02020603050405020304" pitchFamily="18" charset="0"/>
                <a:cs typeface="Times New Roman" panose="02020603050405020304" pitchFamily="18" charset="0"/>
              </a:rPr>
              <a:t>Federation</a:t>
            </a:r>
            <a:r>
              <a:rPr lang="fr-FR" b="0" i="0" u="none" strike="noStrike" baseline="0">
                <a:latin typeface="Times New Roman" panose="02020603050405020304" pitchFamily="18" charset="0"/>
                <a:cs typeface="Times New Roman" panose="02020603050405020304" pitchFamily="18" charset="0"/>
              </a:rPr>
              <a:t> Internationale des Associations de Producteurs de</a:t>
            </a:r>
            <a:r>
              <a:rPr lang="cs-CZ" b="0" i="0" u="none" strike="noStrike" baseline="0">
                <a:latin typeface="Times New Roman" panose="02020603050405020304" pitchFamily="18" charset="0"/>
                <a:cs typeface="Times New Roman" panose="02020603050405020304" pitchFamily="18" charset="0"/>
              </a:rPr>
              <a:t> </a:t>
            </a:r>
            <a:r>
              <a:rPr lang="en-GB" b="0" i="0" u="none" strike="noStrike" baseline="0">
                <a:latin typeface="Times New Roman" panose="02020603050405020304" pitchFamily="18" charset="0"/>
                <a:cs typeface="Times New Roman" panose="02020603050405020304" pitchFamily="18" charset="0"/>
              </a:rPr>
              <a:t>Films (International Federation of Film Producers Associations), </a:t>
            </a:r>
            <a:r>
              <a:rPr lang="en-GB" b="0" i="0" u="none" strike="noStrike" baseline="0">
                <a:latin typeface="Times New Roman" panose="02020603050405020304" pitchFamily="18" charset="0"/>
                <a:cs typeface="Times New Roman" panose="02020603050405020304" pitchFamily="18" charset="0"/>
                <a:hlinkClick r:id="rId3"/>
              </a:rPr>
              <a:t>www.fiapf.org</a:t>
            </a:r>
            <a:r>
              <a:rPr lang="cs-CZ" b="0" i="0" u="none" strike="noStrike" baseline="0">
                <a:latin typeface="Times New Roman" panose="02020603050405020304" pitchFamily="18" charset="0"/>
                <a:cs typeface="Times New Roman" panose="02020603050405020304" pitchFamily="18" charset="0"/>
              </a:rPr>
              <a:t> </a:t>
            </a:r>
            <a:r>
              <a:rPr lang="en-GB" b="0" i="0" u="none" strike="noStrike" baseline="0">
                <a:latin typeface="Times New Roman" panose="02020603050405020304" pitchFamily="18" charset="0"/>
                <a:cs typeface="Times New Roman" panose="02020603050405020304" pitchFamily="18" charset="0"/>
              </a:rPr>
              <a:t>(founded in </a:t>
            </a:r>
            <a:r>
              <a:rPr lang="cs-CZ" b="0" i="0" u="none" strike="noStrike" baseline="0">
                <a:latin typeface="Times New Roman" panose="02020603050405020304" pitchFamily="18" charset="0"/>
                <a:cs typeface="Times New Roman" panose="02020603050405020304" pitchFamily="18" charset="0"/>
              </a:rPr>
              <a:t>1933</a:t>
            </a:r>
            <a:r>
              <a:rPr lang="en-GB" b="0" i="0" u="none" strike="noStrike" baseline="0">
                <a:latin typeface="Times New Roman" panose="02020603050405020304" pitchFamily="18" charset="0"/>
                <a:cs typeface="Times New Roman" panose="02020603050405020304" pitchFamily="18" charset="0"/>
              </a:rPr>
              <a:t>) </a:t>
            </a:r>
            <a:endParaRPr lang="cs-CZ" b="0" i="0" u="none" strike="noStrike" baseline="0">
              <a:latin typeface="Times New Roman" panose="02020603050405020304" pitchFamily="18" charset="0"/>
              <a:cs typeface="Times New Roman" panose="02020603050405020304" pitchFamily="18" charset="0"/>
            </a:endParaRPr>
          </a:p>
          <a:p>
            <a:r>
              <a:rPr lang="en-GB" b="0" i="0">
                <a:effectLst/>
                <a:latin typeface="Times New Roman" panose="02020603050405020304" pitchFamily="18" charset="0"/>
                <a:cs typeface="Times New Roman" panose="02020603050405020304" pitchFamily="18" charset="0"/>
              </a:rPr>
              <a:t>43 International Film Festivals / 29 countries </a:t>
            </a:r>
            <a:endParaRPr lang="cs-CZ" b="0" i="0">
              <a:effectLst/>
              <a:latin typeface="Times New Roman" panose="02020603050405020304" pitchFamily="18" charset="0"/>
              <a:cs typeface="Times New Roman" panose="02020603050405020304" pitchFamily="18" charset="0"/>
            </a:endParaRPr>
          </a:p>
          <a:p>
            <a:pPr marL="0" indent="0">
              <a:buNone/>
            </a:pPr>
            <a:endParaRPr lang="cs-CZ" b="0" i="0" u="none" strike="noStrike" baseline="0">
              <a:latin typeface="AdvTT6489ba6c"/>
            </a:endParaRPr>
          </a:p>
        </p:txBody>
      </p:sp>
      <p:pic>
        <p:nvPicPr>
          <p:cNvPr id="4098" name="Picture 2" descr="Fédération Internationale des Associations de Producteurs de Films ...">
            <a:extLst>
              <a:ext uri="{FF2B5EF4-FFF2-40B4-BE49-F238E27FC236}">
                <a16:creationId xmlns:a16="http://schemas.microsoft.com/office/drawing/2014/main" id="{C352BF82-4268-1A53-DFA6-F808B9D567F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2103" y="3250168"/>
            <a:ext cx="6883071" cy="1979252"/>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964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6E470-64C1-9BEB-BC95-7439E5440AFE}"/>
              </a:ext>
            </a:extLst>
          </p:cNvPr>
          <p:cNvSpPr>
            <a:spLocks noGrp="1"/>
          </p:cNvSpPr>
          <p:nvPr>
            <p:ph type="title"/>
          </p:nvPr>
        </p:nvSpPr>
        <p:spPr>
          <a:xfrm>
            <a:off x="960120" y="201097"/>
            <a:ext cx="7437536" cy="1188720"/>
          </a:xfrm>
        </p:spPr>
        <p:txBody>
          <a:bodyPr>
            <a:normAutofit/>
          </a:bodyPr>
          <a:lstStyle/>
          <a:p>
            <a:r>
              <a:rPr lang="en-GB" dirty="0">
                <a:latin typeface="AdvTT6489ba6c+20"/>
              </a:rPr>
              <a:t>“</a:t>
            </a:r>
            <a:r>
              <a:rPr lang="en-GB" dirty="0">
                <a:latin typeface="AdvTT6489ba6c"/>
              </a:rPr>
              <a:t>competitive</a:t>
            </a:r>
            <a:r>
              <a:rPr lang="cs-CZ" dirty="0">
                <a:latin typeface="AdvTT6489ba6c"/>
              </a:rPr>
              <a:t> </a:t>
            </a:r>
            <a:r>
              <a:rPr lang="en-GB" dirty="0">
                <a:latin typeface="AdvTT6489ba6c"/>
              </a:rPr>
              <a:t>feature film festivals</a:t>
            </a:r>
            <a:r>
              <a:rPr lang="en-GB" dirty="0">
                <a:latin typeface="AdvTT6489ba6c+20"/>
              </a:rPr>
              <a:t>”</a:t>
            </a:r>
            <a:br>
              <a:rPr lang="cs-CZ" dirty="0">
                <a:latin typeface="AdvTT6489ba6c"/>
              </a:rPr>
            </a:br>
            <a:endParaRPr lang="en-GB" dirty="0"/>
          </a:p>
        </p:txBody>
      </p:sp>
      <p:sp>
        <p:nvSpPr>
          <p:cNvPr id="3" name="Zástupný obsah 2">
            <a:extLst>
              <a:ext uri="{FF2B5EF4-FFF2-40B4-BE49-F238E27FC236}">
                <a16:creationId xmlns:a16="http://schemas.microsoft.com/office/drawing/2014/main" id="{D08CCB8B-DC4E-A80E-AB81-928B2FBB353C}"/>
              </a:ext>
            </a:extLst>
          </p:cNvPr>
          <p:cNvSpPr>
            <a:spLocks noGrp="1"/>
          </p:cNvSpPr>
          <p:nvPr>
            <p:ph idx="1"/>
          </p:nvPr>
        </p:nvSpPr>
        <p:spPr>
          <a:xfrm>
            <a:off x="960120" y="1528175"/>
            <a:ext cx="7437536" cy="5160301"/>
          </a:xfrm>
        </p:spPr>
        <p:txBody>
          <a:bodyPr>
            <a:normAutofit fontScale="77500" lnSpcReduction="20000"/>
          </a:bodyPr>
          <a:lstStyle/>
          <a:p>
            <a:pPr>
              <a:lnSpc>
                <a:spcPct val="90000"/>
              </a:lnSpc>
            </a:pPr>
            <a:r>
              <a:rPr lang="en-GB" sz="1500" dirty="0">
                <a:hlinkClick r:id="rId3"/>
              </a:rPr>
              <a:t>Home | </a:t>
            </a:r>
            <a:r>
              <a:rPr lang="en-GB" sz="1500" dirty="0" err="1">
                <a:hlinkClick r:id="rId3"/>
              </a:rPr>
              <a:t>Fiapf</a:t>
            </a:r>
            <a:r>
              <a:rPr lang="en-GB" sz="1500" dirty="0">
                <a:hlinkClick r:id="rId3"/>
              </a:rPr>
              <a:t> | International Federation of Film Producers Associations</a:t>
            </a:r>
            <a:endParaRPr lang="cs-CZ" sz="1500" dirty="0">
              <a:latin typeface="AdvTT6489ba6c"/>
            </a:endParaRPr>
          </a:p>
          <a:p>
            <a:pPr>
              <a:lnSpc>
                <a:spcPct val="90000"/>
              </a:lnSpc>
            </a:pPr>
            <a:r>
              <a:rPr lang="cs-CZ" sz="1500" dirty="0">
                <a:latin typeface="AdvTT6489ba6c"/>
              </a:rPr>
              <a:t>At </a:t>
            </a:r>
            <a:r>
              <a:rPr lang="cs-CZ" sz="1500" dirty="0" err="1">
                <a:latin typeface="AdvTT6489ba6c"/>
              </a:rPr>
              <a:t>the</a:t>
            </a:r>
            <a:r>
              <a:rPr lang="cs-CZ" sz="1500" dirty="0">
                <a:latin typeface="AdvTT6489ba6c"/>
              </a:rPr>
              <a:t> </a:t>
            </a:r>
            <a:r>
              <a:rPr lang="cs-CZ" sz="1500" dirty="0" err="1">
                <a:latin typeface="AdvTT6489ba6c"/>
              </a:rPr>
              <a:t>Berlin</a:t>
            </a:r>
            <a:r>
              <a:rPr lang="cs-CZ" sz="1500" dirty="0">
                <a:latin typeface="AdvTT6489ba6c"/>
              </a:rPr>
              <a:t> Film Festival, 1951: FIAPF </a:t>
            </a:r>
            <a:r>
              <a:rPr lang="cs-CZ" sz="1500" dirty="0" err="1">
                <a:latin typeface="AdvTT6489ba6c"/>
              </a:rPr>
              <a:t>provided</a:t>
            </a:r>
            <a:r>
              <a:rPr lang="cs-CZ" sz="1500" dirty="0">
                <a:latin typeface="AdvTT6489ba6c"/>
              </a:rPr>
              <a:t> </a:t>
            </a:r>
            <a:r>
              <a:rPr lang="cs-CZ" sz="1500" dirty="0" err="1">
                <a:latin typeface="AdvTT6489ba6c"/>
              </a:rPr>
              <a:t>accreditation</a:t>
            </a:r>
            <a:r>
              <a:rPr lang="cs-CZ" sz="1500" dirty="0">
                <a:latin typeface="AdvTT6489ba6c"/>
              </a:rPr>
              <a:t> </a:t>
            </a:r>
            <a:r>
              <a:rPr lang="cs-CZ" sz="1500" dirty="0" err="1">
                <a:latin typeface="AdvTT6489ba6c"/>
              </a:rPr>
              <a:t>for</a:t>
            </a:r>
            <a:r>
              <a:rPr lang="cs-CZ" sz="1500" dirty="0">
                <a:latin typeface="AdvTT6489ba6c"/>
              </a:rPr>
              <a:t>:</a:t>
            </a:r>
          </a:p>
          <a:p>
            <a:pPr>
              <a:lnSpc>
                <a:spcPct val="90000"/>
              </a:lnSpc>
            </a:pPr>
            <a:r>
              <a:rPr lang="cs-CZ" sz="1500" dirty="0" err="1">
                <a:latin typeface="AdvTT6489ba6c"/>
              </a:rPr>
              <a:t>Venice</a:t>
            </a:r>
            <a:r>
              <a:rPr lang="cs-CZ" sz="1500" dirty="0">
                <a:latin typeface="AdvTT6489ba6c"/>
              </a:rPr>
              <a:t> (</a:t>
            </a:r>
            <a:r>
              <a:rPr lang="cs-CZ" sz="1500" dirty="0" err="1">
                <a:latin typeface="AdvTT6489ba6c"/>
              </a:rPr>
              <a:t>est</a:t>
            </a:r>
            <a:r>
              <a:rPr lang="cs-CZ" sz="1500" dirty="0">
                <a:latin typeface="AdvTT6489ba6c"/>
              </a:rPr>
              <a:t>. 1932; </a:t>
            </a:r>
            <a:r>
              <a:rPr lang="en-GB" sz="1500" dirty="0">
                <a:hlinkClick r:id="rId4"/>
              </a:rPr>
              <a:t>La Biennale di Venezia</a:t>
            </a:r>
            <a:r>
              <a:rPr lang="cs-CZ" sz="1500" dirty="0"/>
              <a:t>)</a:t>
            </a:r>
            <a:endParaRPr lang="cs-CZ" sz="1500" dirty="0">
              <a:latin typeface="AdvTT6489ba6c"/>
            </a:endParaRPr>
          </a:p>
          <a:p>
            <a:pPr>
              <a:lnSpc>
                <a:spcPct val="90000"/>
              </a:lnSpc>
            </a:pPr>
            <a:r>
              <a:rPr lang="cs-CZ" sz="1500" dirty="0">
                <a:latin typeface="AdvTT6489ba6c"/>
              </a:rPr>
              <a:t>Cannes (</a:t>
            </a:r>
            <a:r>
              <a:rPr lang="cs-CZ" sz="1500" dirty="0" err="1">
                <a:latin typeface="AdvTT6489ba6c"/>
              </a:rPr>
              <a:t>est</a:t>
            </a:r>
            <a:r>
              <a:rPr lang="cs-CZ" sz="1500" dirty="0">
                <a:latin typeface="AdvTT6489ba6c"/>
              </a:rPr>
              <a:t>. 1946; </a:t>
            </a:r>
            <a:r>
              <a:rPr lang="fr-FR" sz="1500" dirty="0">
                <a:hlinkClick r:id="rId5"/>
              </a:rPr>
              <a:t>Festival de Cannes - Festival de cinéma international depuis plus de 75 ans (festival-cannes.com)</a:t>
            </a:r>
            <a:r>
              <a:rPr lang="cs-CZ" sz="1500" dirty="0"/>
              <a:t> </a:t>
            </a:r>
            <a:endParaRPr lang="cs-CZ" sz="1500" dirty="0">
              <a:latin typeface="AdvTT6489ba6c"/>
            </a:endParaRPr>
          </a:p>
          <a:p>
            <a:pPr>
              <a:lnSpc>
                <a:spcPct val="90000"/>
              </a:lnSpc>
            </a:pPr>
            <a:r>
              <a:rPr lang="cs-CZ" sz="1500" dirty="0">
                <a:latin typeface="AdvTT6489ba6c"/>
              </a:rPr>
              <a:t>1956: </a:t>
            </a:r>
            <a:r>
              <a:rPr lang="cs-CZ" sz="1500" dirty="0" err="1">
                <a:latin typeface="AdvTT6489ba6c"/>
              </a:rPr>
              <a:t>Berlin</a:t>
            </a:r>
            <a:r>
              <a:rPr lang="cs-CZ" sz="1500" dirty="0">
                <a:latin typeface="AdvTT6489ba6c"/>
              </a:rPr>
              <a:t> (</a:t>
            </a:r>
            <a:r>
              <a:rPr lang="cs-CZ" sz="1500" dirty="0" err="1">
                <a:latin typeface="AdvTT6489ba6c"/>
              </a:rPr>
              <a:t>established</a:t>
            </a:r>
            <a:r>
              <a:rPr lang="cs-CZ" sz="1500" dirty="0">
                <a:latin typeface="AdvTT6489ba6c"/>
              </a:rPr>
              <a:t> 1951) </a:t>
            </a:r>
            <a:r>
              <a:rPr lang="en-GB" sz="1500" dirty="0">
                <a:hlinkClick r:id="rId6"/>
              </a:rPr>
              <a:t>| Berlinale |</a:t>
            </a:r>
            <a:endParaRPr lang="cs-CZ" sz="1500" dirty="0">
              <a:latin typeface="AdvTT6489ba6c"/>
            </a:endParaRPr>
          </a:p>
          <a:p>
            <a:pPr>
              <a:lnSpc>
                <a:spcPct val="90000"/>
              </a:lnSpc>
            </a:pPr>
            <a:r>
              <a:rPr lang="cs-CZ" sz="1500" b="1" dirty="0">
                <a:latin typeface="AdvTT6489ba6c"/>
              </a:rPr>
              <a:t>+ </a:t>
            </a:r>
            <a:r>
              <a:rPr lang="cs-CZ" sz="1500" b="1" dirty="0" err="1">
                <a:latin typeface="AdvTT6489ba6c"/>
              </a:rPr>
              <a:t>following</a:t>
            </a:r>
            <a:r>
              <a:rPr lang="cs-CZ" sz="1500" b="1" dirty="0">
                <a:latin typeface="AdvTT6489ba6c"/>
              </a:rPr>
              <a:t> </a:t>
            </a:r>
            <a:r>
              <a:rPr lang="cs-CZ" sz="1500" b="1" dirty="0" err="1">
                <a:latin typeface="AdvTT6489ba6c"/>
              </a:rPr>
              <a:t>festivals</a:t>
            </a:r>
            <a:r>
              <a:rPr lang="cs-CZ" sz="1500" b="1" dirty="0">
                <a:latin typeface="AdvTT6489ba6c"/>
              </a:rPr>
              <a:t> </a:t>
            </a:r>
            <a:r>
              <a:rPr lang="cs-CZ" sz="1500" b="1" dirty="0" err="1">
                <a:latin typeface="AdvTT6489ba6c"/>
              </a:rPr>
              <a:t>have</a:t>
            </a:r>
            <a:r>
              <a:rPr lang="cs-CZ" sz="1500" b="1" dirty="0">
                <a:latin typeface="AdvTT6489ba6c"/>
              </a:rPr>
              <a:t> </a:t>
            </a:r>
            <a:r>
              <a:rPr lang="cs-CZ" sz="1500" b="1" dirty="0" err="1">
                <a:latin typeface="AdvTT6489ba6c"/>
              </a:rPr>
              <a:t>the</a:t>
            </a:r>
            <a:r>
              <a:rPr lang="cs-CZ" sz="1500" b="1" dirty="0">
                <a:latin typeface="AdvTT6489ba6c"/>
              </a:rPr>
              <a:t> </a:t>
            </a:r>
            <a:r>
              <a:rPr lang="cs-CZ" sz="1500" b="1" dirty="0" err="1">
                <a:latin typeface="AdvTT6489ba6c"/>
              </a:rPr>
              <a:t>accreditation</a:t>
            </a:r>
            <a:r>
              <a:rPr lang="cs-CZ" sz="1500" b="1" dirty="0">
                <a:latin typeface="AdvTT6489ba6c"/>
              </a:rPr>
              <a:t> </a:t>
            </a:r>
            <a:r>
              <a:rPr lang="cs-CZ" sz="1500" b="1" dirty="0" err="1">
                <a:latin typeface="AdvTT6489ba6c"/>
              </a:rPr>
              <a:t>from</a:t>
            </a:r>
            <a:r>
              <a:rPr lang="cs-CZ" sz="1500" b="1" dirty="0">
                <a:latin typeface="AdvTT6489ba6c"/>
              </a:rPr>
              <a:t> FIAPF in 2024: </a:t>
            </a:r>
          </a:p>
          <a:p>
            <a:pPr>
              <a:lnSpc>
                <a:spcPct val="90000"/>
              </a:lnSpc>
            </a:pPr>
            <a:r>
              <a:rPr lang="en-GB" sz="1500" dirty="0">
                <a:latin typeface="AdvTT6489ba6c"/>
              </a:rPr>
              <a:t>Karlovy Vary (Czech Republic, </a:t>
            </a:r>
            <a:r>
              <a:rPr lang="cs-CZ" sz="1500" dirty="0">
                <a:latin typeface="AdvTT6489ba6c+f7"/>
              </a:rPr>
              <a:t>1946</a:t>
            </a:r>
            <a:r>
              <a:rPr lang="en-GB" sz="1500" dirty="0">
                <a:latin typeface="AdvTT6489ba6c"/>
              </a:rPr>
              <a:t>)</a:t>
            </a:r>
            <a:r>
              <a:rPr lang="cs-CZ" sz="1500" dirty="0">
                <a:latin typeface="AdvTT6489ba6c"/>
              </a:rPr>
              <a:t> </a:t>
            </a:r>
            <a:r>
              <a:rPr lang="cs-CZ" sz="1500" dirty="0">
                <a:latin typeface="AdvTT6489ba6c"/>
                <a:hlinkClick r:id="rId7"/>
              </a:rPr>
              <a:t>https://www.kviff.com/en/homepage</a:t>
            </a:r>
            <a:r>
              <a:rPr lang="cs-CZ" sz="1500" dirty="0">
                <a:latin typeface="AdvTT6489ba6c"/>
              </a:rPr>
              <a:t> </a:t>
            </a:r>
          </a:p>
          <a:p>
            <a:pPr>
              <a:lnSpc>
                <a:spcPct val="90000"/>
              </a:lnSpc>
            </a:pPr>
            <a:r>
              <a:rPr lang="en-GB" sz="1500" dirty="0">
                <a:latin typeface="AdvTT6489ba6c"/>
              </a:rPr>
              <a:t>Locarno (Switzerland, </a:t>
            </a:r>
            <a:r>
              <a:rPr lang="cs-CZ" sz="1500" dirty="0">
                <a:latin typeface="AdvTT6489ba6c+f7"/>
              </a:rPr>
              <a:t>1946</a:t>
            </a:r>
            <a:r>
              <a:rPr lang="en-GB" sz="1500" dirty="0">
                <a:latin typeface="AdvTT6489ba6c"/>
              </a:rPr>
              <a:t>)</a:t>
            </a:r>
            <a:r>
              <a:rPr lang="cs-CZ" sz="1500" dirty="0">
                <a:latin typeface="AdvTT6489ba6c"/>
              </a:rPr>
              <a:t> </a:t>
            </a:r>
            <a:r>
              <a:rPr lang="en-GB" sz="1500" dirty="0">
                <a:hlinkClick r:id="rId8"/>
              </a:rPr>
              <a:t>| Locarno Film Festival (locarnofestival.ch)</a:t>
            </a:r>
            <a:endParaRPr lang="cs-CZ" sz="1500" dirty="0">
              <a:latin typeface="AdvTT6489ba6c"/>
            </a:endParaRPr>
          </a:p>
          <a:p>
            <a:pPr>
              <a:lnSpc>
                <a:spcPct val="90000"/>
              </a:lnSpc>
            </a:pPr>
            <a:r>
              <a:rPr lang="cs-CZ" sz="1500" dirty="0" err="1">
                <a:latin typeface="AdvTT6489ba6c"/>
              </a:rPr>
              <a:t>Goa</a:t>
            </a:r>
            <a:r>
              <a:rPr lang="cs-CZ" sz="1500" dirty="0">
                <a:latin typeface="AdvTT6489ba6c"/>
              </a:rPr>
              <a:t> (India, 1952) </a:t>
            </a:r>
            <a:r>
              <a:rPr lang="en-GB" sz="1500" dirty="0">
                <a:hlinkClick r:id="rId9"/>
              </a:rPr>
              <a:t>54th International Film Festival of India - IFFI Goa</a:t>
            </a:r>
            <a:endParaRPr lang="cs-CZ" sz="1500" dirty="0">
              <a:latin typeface="AdvTT6489ba6c"/>
            </a:endParaRPr>
          </a:p>
          <a:p>
            <a:pPr>
              <a:lnSpc>
                <a:spcPct val="90000"/>
              </a:lnSpc>
            </a:pPr>
            <a:r>
              <a:rPr lang="en-GB" sz="1500" dirty="0">
                <a:latin typeface="AdvTT6489ba6c"/>
              </a:rPr>
              <a:t>San Sebastian (Spain, </a:t>
            </a:r>
            <a:r>
              <a:rPr lang="cs-CZ" sz="1500" dirty="0">
                <a:latin typeface="AdvTT6489ba6c+f7"/>
              </a:rPr>
              <a:t>1953</a:t>
            </a:r>
            <a:r>
              <a:rPr lang="en-GB" sz="1500" dirty="0">
                <a:latin typeface="AdvTT6489ba6c"/>
              </a:rPr>
              <a:t>)</a:t>
            </a:r>
            <a:r>
              <a:rPr lang="cs-CZ" sz="1500" dirty="0">
                <a:latin typeface="AdvTT6489ba6c"/>
              </a:rPr>
              <a:t> </a:t>
            </a:r>
            <a:r>
              <a:rPr lang="en-GB" sz="1500" dirty="0">
                <a:hlinkClick r:id="rId10"/>
              </a:rPr>
              <a:t>San Sebastian Film Festival :: (sansebastianfestival.com)</a:t>
            </a:r>
            <a:endParaRPr lang="cs-CZ" sz="1500" dirty="0">
              <a:latin typeface="AdvTT6489ba6c"/>
            </a:endParaRPr>
          </a:p>
          <a:p>
            <a:pPr>
              <a:lnSpc>
                <a:spcPct val="90000"/>
              </a:lnSpc>
            </a:pPr>
            <a:r>
              <a:rPr lang="en-GB" sz="1500" dirty="0">
                <a:latin typeface="AdvTT6489ba6c"/>
              </a:rPr>
              <a:t>Mar Del Plata (Argentina</a:t>
            </a:r>
            <a:r>
              <a:rPr lang="cs-CZ" sz="1500" dirty="0">
                <a:latin typeface="AdvTT6489ba6c"/>
              </a:rPr>
              <a:t>; 1954</a:t>
            </a:r>
            <a:r>
              <a:rPr lang="en-GB" sz="1500" dirty="0">
                <a:latin typeface="AdvTT6489ba6c"/>
              </a:rPr>
              <a:t>)</a:t>
            </a:r>
            <a:r>
              <a:rPr lang="cs-CZ" sz="1500" dirty="0">
                <a:latin typeface="AdvTT6489ba6c"/>
              </a:rPr>
              <a:t> </a:t>
            </a:r>
            <a:r>
              <a:rPr lang="en-GB" sz="1500" b="1" i="0" dirty="0">
                <a:effectLst/>
                <a:highlight>
                  <a:srgbClr val="F6F6F6"/>
                </a:highlight>
                <a:latin typeface="system-ui"/>
                <a:hlinkClick r:id="rId11"/>
              </a:rPr>
              <a:t>www.mardelplatafilmfest.com</a:t>
            </a:r>
            <a:r>
              <a:rPr lang="cs-CZ" sz="1500" b="1" i="0" dirty="0">
                <a:effectLst/>
                <a:highlight>
                  <a:srgbClr val="F6F6F6"/>
                </a:highlight>
                <a:latin typeface="system-ui"/>
              </a:rPr>
              <a:t> </a:t>
            </a:r>
            <a:endParaRPr lang="cs-CZ" sz="1500" dirty="0">
              <a:latin typeface="AdvTT6489ba6c"/>
            </a:endParaRPr>
          </a:p>
          <a:p>
            <a:pPr>
              <a:lnSpc>
                <a:spcPct val="90000"/>
              </a:lnSpc>
            </a:pPr>
            <a:r>
              <a:rPr lang="en-GB" sz="1500" dirty="0">
                <a:latin typeface="AdvTT6489ba6c"/>
              </a:rPr>
              <a:t>Cairo (Egypt, </a:t>
            </a:r>
            <a:r>
              <a:rPr lang="cs-CZ" sz="1500" dirty="0">
                <a:latin typeface="AdvTT6489ba6c+f7"/>
              </a:rPr>
              <a:t>1976</a:t>
            </a:r>
            <a:r>
              <a:rPr lang="en-GB" sz="1500" dirty="0">
                <a:latin typeface="AdvTT6489ba6c"/>
              </a:rPr>
              <a:t>)</a:t>
            </a:r>
            <a:r>
              <a:rPr lang="cs-CZ" sz="1500" dirty="0">
                <a:latin typeface="AdvTT6489ba6c"/>
              </a:rPr>
              <a:t> </a:t>
            </a:r>
            <a:r>
              <a:rPr lang="en-GB" sz="1500" dirty="0">
                <a:hlinkClick r:id="rId12"/>
              </a:rPr>
              <a:t>Cairo International Film Festival (ciff.org.eg)</a:t>
            </a:r>
            <a:endParaRPr lang="cs-CZ" sz="1500" dirty="0">
              <a:latin typeface="AdvTT6489ba6c"/>
            </a:endParaRPr>
          </a:p>
          <a:p>
            <a:pPr>
              <a:lnSpc>
                <a:spcPct val="90000"/>
              </a:lnSpc>
            </a:pPr>
            <a:r>
              <a:rPr lang="cs-CZ" sz="1500" dirty="0" err="1">
                <a:latin typeface="AdvTT6489ba6c"/>
              </a:rPr>
              <a:t>Tehran</a:t>
            </a:r>
            <a:r>
              <a:rPr lang="cs-CZ" sz="1500" dirty="0">
                <a:latin typeface="AdvTT6489ba6c"/>
              </a:rPr>
              <a:t> (</a:t>
            </a:r>
            <a:r>
              <a:rPr lang="cs-CZ" sz="1500" dirty="0" err="1">
                <a:latin typeface="AdvTT6489ba6c"/>
              </a:rPr>
              <a:t>Fajr</a:t>
            </a:r>
            <a:r>
              <a:rPr lang="cs-CZ" sz="1500" dirty="0">
                <a:latin typeface="AdvTT6489ba6c"/>
              </a:rPr>
              <a:t> International Film Festival, </a:t>
            </a:r>
            <a:r>
              <a:rPr lang="cs-CZ" sz="1500" dirty="0" err="1">
                <a:latin typeface="AdvTT6489ba6c"/>
              </a:rPr>
              <a:t>Iran</a:t>
            </a:r>
            <a:r>
              <a:rPr lang="cs-CZ" sz="1500" dirty="0">
                <a:latin typeface="AdvTT6489ba6c"/>
              </a:rPr>
              <a:t>; 1983) </a:t>
            </a:r>
            <a:r>
              <a:rPr lang="en-GB" sz="1500" dirty="0">
                <a:hlinkClick r:id="rId13"/>
              </a:rPr>
              <a:t>Home - </a:t>
            </a:r>
            <a:r>
              <a:rPr lang="en-GB" sz="1500" dirty="0" err="1">
                <a:hlinkClick r:id="rId13"/>
              </a:rPr>
              <a:t>Fajr</a:t>
            </a:r>
            <a:r>
              <a:rPr lang="en-GB" sz="1500" dirty="0">
                <a:hlinkClick r:id="rId13"/>
              </a:rPr>
              <a:t> International Film Festival (fajriff.com)</a:t>
            </a:r>
            <a:r>
              <a:rPr lang="cs-CZ" sz="1500" dirty="0"/>
              <a:t> </a:t>
            </a:r>
          </a:p>
          <a:p>
            <a:pPr>
              <a:lnSpc>
                <a:spcPct val="90000"/>
              </a:lnSpc>
            </a:pPr>
            <a:r>
              <a:rPr lang="en-GB" sz="1500" i="0" u="none" strike="noStrike" baseline="0" dirty="0">
                <a:latin typeface="AdvTT6489ba6c"/>
              </a:rPr>
              <a:t>Tokyo (Japan, </a:t>
            </a:r>
            <a:r>
              <a:rPr lang="cs-CZ" sz="1500" i="0" u="none" strike="noStrike" baseline="0" dirty="0">
                <a:latin typeface="AdvTT6489ba6c+f7"/>
              </a:rPr>
              <a:t>1985</a:t>
            </a:r>
            <a:r>
              <a:rPr lang="en-GB" sz="1500" i="0" u="none" strike="noStrike" baseline="0" dirty="0">
                <a:latin typeface="AdvTT6489ba6c"/>
              </a:rPr>
              <a:t>)</a:t>
            </a:r>
            <a:r>
              <a:rPr lang="en-GB" sz="1500" dirty="0">
                <a:hlinkClick r:id="rId14"/>
              </a:rPr>
              <a:t> 37th Tokyo International Film Festival (2024) (tiff-jp.net)</a:t>
            </a:r>
            <a:endParaRPr lang="cs-CZ" sz="1500" dirty="0"/>
          </a:p>
          <a:p>
            <a:pPr>
              <a:lnSpc>
                <a:spcPct val="90000"/>
              </a:lnSpc>
            </a:pPr>
            <a:r>
              <a:rPr lang="cs-CZ" sz="1500" dirty="0" err="1">
                <a:latin typeface="AdvTT6489ba6c"/>
              </a:rPr>
              <a:t>Warsaw</a:t>
            </a:r>
            <a:r>
              <a:rPr lang="cs-CZ" sz="1500" dirty="0">
                <a:latin typeface="AdvTT6489ba6c"/>
              </a:rPr>
              <a:t> (</a:t>
            </a:r>
            <a:r>
              <a:rPr lang="cs-CZ" sz="1500" dirty="0" err="1">
                <a:latin typeface="AdvTT6489ba6c"/>
              </a:rPr>
              <a:t>Poland</a:t>
            </a:r>
            <a:r>
              <a:rPr lang="cs-CZ" sz="1500" dirty="0">
                <a:latin typeface="AdvTT6489ba6c"/>
              </a:rPr>
              <a:t>, 1985) </a:t>
            </a:r>
            <a:r>
              <a:rPr lang="en-GB" sz="1500" dirty="0">
                <a:hlinkClick r:id="rId15"/>
              </a:rPr>
              <a:t>WARSAW FILM FESTIWAL (wff.pl)</a:t>
            </a:r>
            <a:r>
              <a:rPr lang="cs-CZ" sz="1500" dirty="0"/>
              <a:t> </a:t>
            </a:r>
            <a:endParaRPr lang="en-GB" sz="1500" dirty="0"/>
          </a:p>
          <a:p>
            <a:pPr>
              <a:lnSpc>
                <a:spcPct val="90000"/>
              </a:lnSpc>
            </a:pPr>
            <a:r>
              <a:rPr lang="cs-CZ" sz="1500" dirty="0" err="1">
                <a:latin typeface="AdvTT6489ba6c"/>
              </a:rPr>
              <a:t>Tallin</a:t>
            </a:r>
            <a:r>
              <a:rPr lang="cs-CZ" sz="1500" dirty="0">
                <a:latin typeface="AdvTT6489ba6c"/>
              </a:rPr>
              <a:t> (Black </a:t>
            </a:r>
            <a:r>
              <a:rPr lang="cs-CZ" sz="1500" dirty="0" err="1">
                <a:latin typeface="AdvTT6489ba6c"/>
              </a:rPr>
              <a:t>Nights</a:t>
            </a:r>
            <a:r>
              <a:rPr lang="cs-CZ" sz="1500" dirty="0">
                <a:latin typeface="AdvTT6489ba6c"/>
              </a:rPr>
              <a:t> Film Festival, 1987) </a:t>
            </a:r>
            <a:r>
              <a:rPr lang="en-GB" sz="1500" dirty="0">
                <a:hlinkClick r:id="rId16"/>
              </a:rPr>
              <a:t>PÖFF : BNFF (poff.ee)</a:t>
            </a:r>
            <a:endParaRPr lang="cs-CZ" sz="1500" dirty="0">
              <a:latin typeface="AdvTT6489ba6c"/>
            </a:endParaRPr>
          </a:p>
          <a:p>
            <a:pPr>
              <a:lnSpc>
                <a:spcPct val="90000"/>
              </a:lnSpc>
            </a:pPr>
            <a:r>
              <a:rPr lang="en-GB" sz="1500" dirty="0">
                <a:latin typeface="AdvTT6489ba6c"/>
              </a:rPr>
              <a:t>Shanghai</a:t>
            </a:r>
            <a:r>
              <a:rPr lang="cs-CZ" sz="1500" dirty="0">
                <a:latin typeface="AdvTT6489ba6c"/>
              </a:rPr>
              <a:t> </a:t>
            </a:r>
            <a:r>
              <a:rPr lang="en-GB" sz="1500" dirty="0">
                <a:latin typeface="AdvTT6489ba6c"/>
              </a:rPr>
              <a:t>(China, </a:t>
            </a:r>
            <a:r>
              <a:rPr lang="cs-CZ" sz="1500" dirty="0">
                <a:latin typeface="AdvTT6489ba6c+f7"/>
              </a:rPr>
              <a:t>1993</a:t>
            </a:r>
            <a:r>
              <a:rPr lang="en-GB" sz="1500" dirty="0">
                <a:latin typeface="AdvTT6489ba6c"/>
              </a:rPr>
              <a:t>)</a:t>
            </a:r>
            <a:r>
              <a:rPr lang="cs-CZ" sz="1500" dirty="0">
                <a:latin typeface="AdvTT6489ba6c"/>
              </a:rPr>
              <a:t> </a:t>
            </a:r>
            <a:r>
              <a:rPr lang="en-GB" sz="1500" dirty="0">
                <a:hlinkClick r:id="rId15"/>
              </a:rPr>
              <a:t>WARSAW FILM FESTIWAL (wff.pl)</a:t>
            </a:r>
            <a:endParaRPr lang="cs-CZ" sz="1500" dirty="0"/>
          </a:p>
          <a:p>
            <a:pPr>
              <a:lnSpc>
                <a:spcPct val="90000"/>
              </a:lnSpc>
            </a:pPr>
            <a:endParaRPr lang="cs-CZ" sz="1500" dirty="0"/>
          </a:p>
          <a:p>
            <a:pPr>
              <a:lnSpc>
                <a:spcPct val="90000"/>
              </a:lnSpc>
            </a:pPr>
            <a:r>
              <a:rPr lang="cs-CZ" sz="1500" dirty="0"/>
              <a:t>FIAPF </a:t>
            </a:r>
            <a:r>
              <a:rPr lang="cs-CZ" sz="1500" dirty="0" err="1"/>
              <a:t>paused</a:t>
            </a:r>
            <a:r>
              <a:rPr lang="cs-CZ" sz="1500" dirty="0"/>
              <a:t> </a:t>
            </a:r>
            <a:r>
              <a:rPr lang="cs-CZ" sz="1500" dirty="0" err="1"/>
              <a:t>accreditation</a:t>
            </a:r>
            <a:r>
              <a:rPr lang="cs-CZ" sz="1500" dirty="0"/>
              <a:t> </a:t>
            </a:r>
            <a:r>
              <a:rPr lang="cs-CZ" sz="1500" dirty="0" err="1"/>
              <a:t>of</a:t>
            </a:r>
            <a:r>
              <a:rPr lang="cs-CZ" sz="1500" dirty="0"/>
              <a:t> </a:t>
            </a:r>
            <a:r>
              <a:rPr lang="cs-CZ" sz="1500" dirty="0" err="1"/>
              <a:t>the</a:t>
            </a:r>
            <a:r>
              <a:rPr lang="cs-CZ" sz="1500" dirty="0"/>
              <a:t> </a:t>
            </a:r>
            <a:r>
              <a:rPr lang="cs-CZ" sz="1500" dirty="0" err="1"/>
              <a:t>Moscow</a:t>
            </a:r>
            <a:r>
              <a:rPr lang="cs-CZ" sz="1500" dirty="0"/>
              <a:t> </a:t>
            </a:r>
            <a:r>
              <a:rPr lang="cs-CZ" sz="1500" dirty="0" err="1"/>
              <a:t>international</a:t>
            </a:r>
            <a:r>
              <a:rPr lang="cs-CZ" sz="1500" dirty="0"/>
              <a:t> film festival </a:t>
            </a:r>
            <a:r>
              <a:rPr lang="cs-CZ" sz="1500" dirty="0" err="1"/>
              <a:t>after</a:t>
            </a:r>
            <a:r>
              <a:rPr lang="cs-CZ" sz="1500" dirty="0"/>
              <a:t> </a:t>
            </a:r>
            <a:r>
              <a:rPr lang="cs-CZ" sz="1500" dirty="0" err="1"/>
              <a:t>the</a:t>
            </a:r>
            <a:r>
              <a:rPr lang="cs-CZ" sz="1500" dirty="0"/>
              <a:t> </a:t>
            </a:r>
            <a:r>
              <a:rPr lang="cs-CZ" sz="1500" dirty="0" err="1"/>
              <a:t>Russian</a:t>
            </a:r>
            <a:r>
              <a:rPr lang="cs-CZ" sz="1500" dirty="0"/>
              <a:t> </a:t>
            </a:r>
            <a:r>
              <a:rPr lang="cs-CZ" sz="1500" dirty="0" err="1"/>
              <a:t>invasion</a:t>
            </a:r>
            <a:r>
              <a:rPr lang="cs-CZ" sz="1500" dirty="0"/>
              <a:t> </a:t>
            </a:r>
            <a:r>
              <a:rPr lang="cs-CZ" sz="1500" dirty="0" err="1"/>
              <a:t>of</a:t>
            </a:r>
            <a:r>
              <a:rPr lang="cs-CZ" sz="1500" dirty="0"/>
              <a:t> </a:t>
            </a:r>
            <a:r>
              <a:rPr lang="cs-CZ" sz="1500" dirty="0" err="1"/>
              <a:t>Ukraine</a:t>
            </a:r>
            <a:endParaRPr lang="cs-CZ" sz="1500" dirty="0"/>
          </a:p>
          <a:p>
            <a:pPr>
              <a:lnSpc>
                <a:spcPct val="90000"/>
              </a:lnSpc>
            </a:pPr>
            <a:endParaRPr lang="cs-CZ" sz="1500" dirty="0">
              <a:latin typeface="AdvTT6489ba6c"/>
            </a:endParaRPr>
          </a:p>
          <a:p>
            <a:pPr>
              <a:lnSpc>
                <a:spcPct val="90000"/>
              </a:lnSpc>
            </a:pPr>
            <a:endParaRPr lang="en-GB" sz="500" dirty="0"/>
          </a:p>
        </p:txBody>
      </p:sp>
      <p:pic>
        <p:nvPicPr>
          <p:cNvPr id="7" name="Obrázek 6">
            <a:extLst>
              <a:ext uri="{FF2B5EF4-FFF2-40B4-BE49-F238E27FC236}">
                <a16:creationId xmlns:a16="http://schemas.microsoft.com/office/drawing/2014/main" id="{83457179-76D2-3916-F173-AE9BC3EB9484}"/>
              </a:ext>
            </a:extLst>
          </p:cNvPr>
          <p:cNvPicPr>
            <a:picLocks noChangeAspect="1"/>
          </p:cNvPicPr>
          <p:nvPr/>
        </p:nvPicPr>
        <p:blipFill>
          <a:blip r:embed="rId17"/>
          <a:stretch>
            <a:fillRect/>
          </a:stretch>
        </p:blipFill>
        <p:spPr>
          <a:xfrm>
            <a:off x="9556372" y="723309"/>
            <a:ext cx="2007553" cy="1272874"/>
          </a:xfrm>
          <a:prstGeom prst="rect">
            <a:avLst/>
          </a:prstGeom>
        </p:spPr>
      </p:pic>
      <p:pic>
        <p:nvPicPr>
          <p:cNvPr id="5" name="Obrázek 4">
            <a:extLst>
              <a:ext uri="{FF2B5EF4-FFF2-40B4-BE49-F238E27FC236}">
                <a16:creationId xmlns:a16="http://schemas.microsoft.com/office/drawing/2014/main" id="{D9E923D1-B356-CD7E-4F85-37DF140F8EFA}"/>
              </a:ext>
            </a:extLst>
          </p:cNvPr>
          <p:cNvPicPr>
            <a:picLocks noChangeAspect="1"/>
          </p:cNvPicPr>
          <p:nvPr/>
        </p:nvPicPr>
        <p:blipFill>
          <a:blip r:embed="rId18"/>
          <a:stretch>
            <a:fillRect/>
          </a:stretch>
        </p:blipFill>
        <p:spPr>
          <a:xfrm>
            <a:off x="9556372" y="2749055"/>
            <a:ext cx="2007553" cy="1043573"/>
          </a:xfrm>
          <a:prstGeom prst="rect">
            <a:avLst/>
          </a:prstGeom>
        </p:spPr>
      </p:pic>
      <p:pic>
        <p:nvPicPr>
          <p:cNvPr id="9" name="Obrázek 8">
            <a:extLst>
              <a:ext uri="{FF2B5EF4-FFF2-40B4-BE49-F238E27FC236}">
                <a16:creationId xmlns:a16="http://schemas.microsoft.com/office/drawing/2014/main" id="{2A3D87EC-270D-FAEC-8B30-7C005DB5C88C}"/>
              </a:ext>
            </a:extLst>
          </p:cNvPr>
          <p:cNvPicPr>
            <a:picLocks noChangeAspect="1"/>
          </p:cNvPicPr>
          <p:nvPr/>
        </p:nvPicPr>
        <p:blipFill>
          <a:blip r:embed="rId19"/>
          <a:stretch>
            <a:fillRect/>
          </a:stretch>
        </p:blipFill>
        <p:spPr>
          <a:xfrm>
            <a:off x="9556372" y="4692637"/>
            <a:ext cx="2007553" cy="987716"/>
          </a:xfrm>
          <a:prstGeom prst="rect">
            <a:avLst/>
          </a:prstGeom>
        </p:spPr>
      </p:pic>
    </p:spTree>
    <p:extLst>
      <p:ext uri="{BB962C8B-B14F-4D97-AF65-F5344CB8AC3E}">
        <p14:creationId xmlns:p14="http://schemas.microsoft.com/office/powerpoint/2010/main" val="205266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E43A1-44A1-4E2E-C466-E6B49D1B3B70}"/>
              </a:ext>
            </a:extLst>
          </p:cNvPr>
          <p:cNvSpPr>
            <a:spLocks noGrp="1"/>
          </p:cNvSpPr>
          <p:nvPr>
            <p:ph type="title"/>
          </p:nvPr>
        </p:nvSpPr>
        <p:spPr/>
        <p:txBody>
          <a:bodyPr>
            <a:normAutofit fontScale="90000"/>
          </a:bodyPr>
          <a:lstStyle/>
          <a:p>
            <a:r>
              <a:rPr lang="en-GB" sz="2200" b="0" i="0" u="none" strike="noStrike" baseline="0" dirty="0">
                <a:latin typeface="AdvTT6489ba6c+20"/>
              </a:rPr>
              <a:t>“</a:t>
            </a:r>
            <a:r>
              <a:rPr lang="en-GB" sz="2200" b="0" i="0" u="none" strike="noStrike" baseline="0" dirty="0">
                <a:latin typeface="AdvTT6489ba6c"/>
              </a:rPr>
              <a:t>competitive specialized feature film festivals</a:t>
            </a:r>
            <a:r>
              <a:rPr lang="en-GB" sz="2200" b="0" i="0" u="none" strike="noStrike" baseline="0" dirty="0">
                <a:latin typeface="AdvTT6489ba6c+20"/>
              </a:rPr>
              <a:t>”</a:t>
            </a:r>
            <a:r>
              <a:rPr lang="cs-CZ" sz="2200" dirty="0">
                <a:latin typeface="AdvTT6489ba6c"/>
              </a:rPr>
              <a:t> In </a:t>
            </a:r>
            <a:r>
              <a:rPr lang="cs-CZ" sz="2200" dirty="0" err="1">
                <a:latin typeface="AdvTT6489ba6c"/>
              </a:rPr>
              <a:t>Europe</a:t>
            </a:r>
            <a:br>
              <a:rPr lang="cs-CZ" dirty="0">
                <a:latin typeface="AdvTT6489ba6c"/>
              </a:rPr>
            </a:br>
            <a:endParaRPr lang="en-GB" dirty="0"/>
          </a:p>
        </p:txBody>
      </p:sp>
      <p:sp>
        <p:nvSpPr>
          <p:cNvPr id="3" name="Zástupný obsah 2">
            <a:extLst>
              <a:ext uri="{FF2B5EF4-FFF2-40B4-BE49-F238E27FC236}">
                <a16:creationId xmlns:a16="http://schemas.microsoft.com/office/drawing/2014/main" id="{E4724207-AF04-BD33-FFA6-99B2D6149995}"/>
              </a:ext>
            </a:extLst>
          </p:cNvPr>
          <p:cNvSpPr>
            <a:spLocks noGrp="1"/>
          </p:cNvSpPr>
          <p:nvPr>
            <p:ph idx="1"/>
          </p:nvPr>
        </p:nvSpPr>
        <p:spPr>
          <a:xfrm>
            <a:off x="2231136" y="2638043"/>
            <a:ext cx="7971102" cy="3937417"/>
          </a:xfrm>
        </p:spPr>
        <p:txBody>
          <a:bodyPr numCol="2">
            <a:normAutofit/>
          </a:bodyPr>
          <a:lstStyle/>
          <a:p>
            <a:pPr algn="l"/>
            <a:r>
              <a:rPr lang="cs-CZ" sz="1800" b="1" i="0" u="none" strike="noStrike" baseline="0" dirty="0" err="1">
                <a:latin typeface="AdvTT6489ba6c"/>
              </a:rPr>
              <a:t>European</a:t>
            </a:r>
            <a:r>
              <a:rPr lang="cs-CZ" sz="1800" b="1" i="0" u="none" strike="noStrike" baseline="0" dirty="0">
                <a:latin typeface="AdvTT6489ba6c"/>
              </a:rPr>
              <a:t> </a:t>
            </a:r>
            <a:r>
              <a:rPr lang="cs-CZ" sz="1800" b="1" i="0" u="none" strike="noStrike" baseline="0" dirty="0" err="1">
                <a:latin typeface="AdvTT6489ba6c"/>
              </a:rPr>
              <a:t>festivals</a:t>
            </a:r>
            <a:r>
              <a:rPr lang="cs-CZ" sz="1800" b="1" i="0" u="none" strike="noStrike" baseline="0" dirty="0">
                <a:latin typeface="AdvTT6489ba6c"/>
              </a:rPr>
              <a:t>: </a:t>
            </a:r>
          </a:p>
          <a:p>
            <a:pPr algn="l"/>
            <a:r>
              <a:rPr lang="cs-CZ" sz="1600" dirty="0">
                <a:latin typeface="Times New Roman" panose="02020603050405020304" pitchFamily="18" charset="0"/>
                <a:cs typeface="Times New Roman" panose="02020603050405020304" pitchFamily="18" charset="0"/>
              </a:rPr>
              <a:t>(</a:t>
            </a:r>
            <a:r>
              <a:rPr lang="cs-CZ" sz="1600" dirty="0" err="1">
                <a:latin typeface="Times New Roman" panose="02020603050405020304" pitchFamily="18" charset="0"/>
                <a:cs typeface="Times New Roman" panose="02020603050405020304" pitchFamily="18" charset="0"/>
              </a:rPr>
              <a:t>for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full list </a:t>
            </a:r>
            <a:r>
              <a:rPr lang="cs-CZ" sz="1600" dirty="0" err="1">
                <a:latin typeface="Times New Roman" panose="02020603050405020304" pitchFamily="18" charset="0"/>
                <a:cs typeface="Times New Roman" panose="02020603050405020304" pitchFamily="18" charset="0"/>
              </a:rPr>
              <a:t>see</a:t>
            </a:r>
            <a:r>
              <a:rPr lang="cs-CZ" sz="160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hlinkClick r:id="rId2"/>
              </a:rPr>
              <a:t>Competitive Specialised Feature Film Festivals | </a:t>
            </a:r>
            <a:r>
              <a:rPr lang="en-GB" sz="1600" dirty="0" err="1">
                <a:latin typeface="Times New Roman" panose="02020603050405020304" pitchFamily="18" charset="0"/>
                <a:cs typeface="Times New Roman" panose="02020603050405020304" pitchFamily="18" charset="0"/>
                <a:hlinkClick r:id="rId2"/>
              </a:rPr>
              <a:t>Fiapf</a:t>
            </a:r>
            <a:r>
              <a:rPr lang="en-GB" sz="1600" dirty="0">
                <a:latin typeface="Times New Roman" panose="02020603050405020304" pitchFamily="18" charset="0"/>
                <a:cs typeface="Times New Roman" panose="02020603050405020304" pitchFamily="18" charset="0"/>
                <a:hlinkClick r:id="rId2"/>
              </a:rPr>
              <a:t> | International Federation of Film Producers Associations</a:t>
            </a:r>
            <a:endParaRPr lang="cs-CZ" sz="1600" i="0" u="none" strike="noStrike" baseline="0" dirty="0">
              <a:latin typeface="Times New Roman" panose="02020603050405020304" pitchFamily="18" charset="0"/>
              <a:cs typeface="Times New Roman" panose="02020603050405020304" pitchFamily="18" charset="0"/>
            </a:endParaRPr>
          </a:p>
          <a:p>
            <a:pPr algn="l"/>
            <a:r>
              <a:rPr lang="en-GB" sz="1600" i="0" u="none" strike="noStrike" baseline="0" dirty="0">
                <a:latin typeface="Times New Roman" panose="02020603050405020304" pitchFamily="18" charset="0"/>
                <a:cs typeface="Times New Roman" panose="02020603050405020304" pitchFamily="18" charset="0"/>
              </a:rPr>
              <a:t>Valencia </a:t>
            </a:r>
            <a:r>
              <a:rPr lang="cs-CZ" sz="1600" i="0" u="none" strike="noStrike" baseline="0" dirty="0">
                <a:latin typeface="Times New Roman" panose="02020603050405020304" pitchFamily="18" charset="0"/>
                <a:cs typeface="Times New Roman" panose="02020603050405020304" pitchFamily="18" charset="0"/>
              </a:rPr>
              <a:t>(</a:t>
            </a:r>
            <a:r>
              <a:rPr lang="cs-CZ" sz="1600" i="0" u="none" strike="noStrike" baseline="0" dirty="0" err="1">
                <a:latin typeface="Times New Roman" panose="02020603050405020304" pitchFamily="18" charset="0"/>
                <a:cs typeface="Times New Roman" panose="02020603050405020304" pitchFamily="18" charset="0"/>
              </a:rPr>
              <a:t>Spain</a:t>
            </a:r>
            <a:r>
              <a:rPr lang="cs-CZ" sz="1600" i="0" u="none" strike="noStrike" baseline="0" dirty="0">
                <a:latin typeface="Times New Roman" panose="02020603050405020304" pitchFamily="18" charset="0"/>
                <a:cs typeface="Times New Roman" panose="02020603050405020304" pitchFamily="18" charset="0"/>
              </a:rPr>
              <a:t>)</a:t>
            </a:r>
            <a:r>
              <a:rPr lang="en-GB" sz="1600" i="0" u="none" strike="noStrike" baseline="0" dirty="0">
                <a:latin typeface="Times New Roman" panose="02020603050405020304" pitchFamily="18" charset="0"/>
                <a:cs typeface="Times New Roman" panose="02020603050405020304" pitchFamily="18" charset="0"/>
              </a:rPr>
              <a:t> New directors’ films</a:t>
            </a:r>
            <a:endParaRPr lang="cs-CZ" sz="1600" i="0" u="none" strike="noStrike" baseline="0" dirty="0">
              <a:latin typeface="Times New Roman" panose="02020603050405020304" pitchFamily="18" charset="0"/>
              <a:cs typeface="Times New Roman" panose="02020603050405020304" pitchFamily="18" charset="0"/>
            </a:endParaRPr>
          </a:p>
          <a:p>
            <a:pPr algn="l"/>
            <a:r>
              <a:rPr lang="en-GB" sz="1600" i="0" u="none" strike="noStrike" baseline="0" dirty="0">
                <a:latin typeface="Times New Roman" panose="02020603050405020304" pitchFamily="18" charset="0"/>
                <a:cs typeface="Times New Roman" panose="02020603050405020304" pitchFamily="18" charset="0"/>
              </a:rPr>
              <a:t>Valencia </a:t>
            </a:r>
            <a:r>
              <a:rPr lang="cs-CZ" sz="1600" i="0" u="none" strike="noStrike" baseline="0" dirty="0">
                <a:latin typeface="Times New Roman" panose="02020603050405020304" pitchFamily="18" charset="0"/>
                <a:cs typeface="Times New Roman" panose="02020603050405020304" pitchFamily="18" charset="0"/>
              </a:rPr>
              <a:t>(</a:t>
            </a:r>
            <a:r>
              <a:rPr lang="cs-CZ" sz="1600" i="0" u="none" strike="noStrike" baseline="0" dirty="0" err="1">
                <a:latin typeface="Times New Roman" panose="02020603050405020304" pitchFamily="18" charset="0"/>
                <a:cs typeface="Times New Roman" panose="02020603050405020304" pitchFamily="18" charset="0"/>
              </a:rPr>
              <a:t>Spain</a:t>
            </a:r>
            <a:r>
              <a:rPr lang="cs-CZ" sz="1600" i="0" u="none" strike="noStrike" baseline="0" dirty="0">
                <a:latin typeface="Times New Roman" panose="02020603050405020304" pitchFamily="18" charset="0"/>
                <a:cs typeface="Times New Roman" panose="02020603050405020304" pitchFamily="18" charset="0"/>
              </a:rPr>
              <a:t>)</a:t>
            </a:r>
            <a:r>
              <a:rPr lang="en-GB" sz="1600" i="0" u="none" strike="noStrike" baseline="0" dirty="0">
                <a:latin typeface="Times New Roman" panose="02020603050405020304" pitchFamily="18" charset="0"/>
                <a:cs typeface="Times New Roman" panose="02020603050405020304" pitchFamily="18" charset="0"/>
              </a:rPr>
              <a:t> Films from Mediterranean countries</a:t>
            </a:r>
            <a:endParaRPr lang="cs-CZ"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Gijon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Spain</a:t>
            </a:r>
            <a:r>
              <a:rPr lang="cs-CZ" sz="1600" dirty="0">
                <a:latin typeface="Times New Roman" panose="02020603050405020304" pitchFamily="18" charset="0"/>
                <a:cs typeface="Times New Roman" panose="02020603050405020304" pitchFamily="18" charset="0"/>
              </a:rPr>
              <a:t>)</a:t>
            </a:r>
            <a:r>
              <a:rPr lang="en-GB" sz="1600" dirty="0">
                <a:latin typeface="Times New Roman" panose="02020603050405020304" pitchFamily="18" charset="0"/>
                <a:cs typeface="Times New Roman" panose="02020603050405020304" pitchFamily="18" charset="0"/>
              </a:rPr>
              <a:t>: Films for young people</a:t>
            </a:r>
            <a:endParaRPr lang="cs-CZ"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Sitges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Spain</a:t>
            </a:r>
            <a:r>
              <a:rPr lang="cs-CZ" sz="1600" dirty="0">
                <a:latin typeface="Times New Roman" panose="02020603050405020304" pitchFamily="18" charset="0"/>
                <a:cs typeface="Times New Roman" panose="02020603050405020304" pitchFamily="18" charset="0"/>
              </a:rPr>
              <a:t>)</a:t>
            </a:r>
            <a:r>
              <a:rPr lang="en-GB" sz="1600" dirty="0">
                <a:latin typeface="Times New Roman" panose="02020603050405020304" pitchFamily="18" charset="0"/>
                <a:cs typeface="Times New Roman" panose="02020603050405020304" pitchFamily="18" charset="0"/>
              </a:rPr>
              <a:t>: Fantasy films</a:t>
            </a:r>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Malaga (</a:t>
            </a:r>
            <a:r>
              <a:rPr lang="cs-CZ" sz="1600" dirty="0" err="1">
                <a:latin typeface="Times New Roman" panose="02020603050405020304" pitchFamily="18" charset="0"/>
                <a:cs typeface="Times New Roman" panose="02020603050405020304" pitchFamily="18" charset="0"/>
              </a:rPr>
              <a:t>Spain</a:t>
            </a:r>
            <a:r>
              <a:rPr lang="cs-CZ" sz="1600" dirty="0">
                <a:latin typeface="Times New Roman" panose="02020603050405020304" pitchFamily="18" charset="0"/>
                <a:cs typeface="Times New Roman" panose="02020603050405020304" pitchFamily="18" charset="0"/>
              </a:rPr>
              <a:t>): </a:t>
            </a:r>
            <a:r>
              <a:rPr lang="en-GB" sz="1600" b="0" i="0" dirty="0">
                <a:solidFill>
                  <a:srgbClr val="303133"/>
                </a:solidFill>
                <a:effectLst/>
                <a:latin typeface="Times New Roman" panose="02020603050405020304" pitchFamily="18" charset="0"/>
                <a:cs typeface="Times New Roman" panose="02020603050405020304" pitchFamily="18" charset="0"/>
              </a:rPr>
              <a:t>Spanish-speaking films</a:t>
            </a:r>
            <a:endParaRPr lang="cs-CZ" sz="1600" dirty="0">
              <a:latin typeface="Times New Roman" panose="02020603050405020304" pitchFamily="18" charset="0"/>
              <a:cs typeface="Times New Roman" panose="02020603050405020304" pitchFamily="18" charset="0"/>
            </a:endParaRPr>
          </a:p>
          <a:p>
            <a:pPr algn="l"/>
            <a:r>
              <a:rPr lang="en-GB" sz="1600" i="0" u="none" strike="noStrike" baseline="0" dirty="0">
                <a:latin typeface="Times New Roman" panose="02020603050405020304" pitchFamily="18" charset="0"/>
                <a:cs typeface="Times New Roman" panose="02020603050405020304" pitchFamily="18" charset="0"/>
              </a:rPr>
              <a:t>Turin</a:t>
            </a:r>
            <a:r>
              <a:rPr lang="cs-CZ" sz="1600" i="0" u="none" strike="noStrike" baseline="0" dirty="0">
                <a:latin typeface="Times New Roman" panose="02020603050405020304" pitchFamily="18" charset="0"/>
                <a:cs typeface="Times New Roman" panose="02020603050405020304" pitchFamily="18" charset="0"/>
              </a:rPr>
              <a:t> (Italy)</a:t>
            </a:r>
            <a:r>
              <a:rPr lang="en-GB" sz="1600" i="0" u="none" strike="noStrike" baseline="0" dirty="0">
                <a:latin typeface="Times New Roman" panose="02020603050405020304" pitchFamily="18" charset="0"/>
                <a:cs typeface="Times New Roman" panose="02020603050405020304" pitchFamily="18" charset="0"/>
              </a:rPr>
              <a:t>: New directors’ films</a:t>
            </a:r>
            <a:endParaRPr lang="cs-CZ" sz="1600" i="0" u="none" strike="noStrike" baseline="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Milan (Italy) </a:t>
            </a:r>
            <a:r>
              <a:rPr lang="en-GB" sz="1600" dirty="0">
                <a:solidFill>
                  <a:srgbClr val="303133"/>
                </a:solidFill>
                <a:latin typeface="Times New Roman" panose="02020603050405020304" pitchFamily="18" charset="0"/>
                <a:cs typeface="Times New Roman" panose="02020603050405020304" pitchFamily="18" charset="0"/>
              </a:rPr>
              <a:t>Police and Mystery Films</a:t>
            </a:r>
            <a:endParaRPr lang="cs-CZ" sz="1600" dirty="0">
              <a:solidFill>
                <a:srgbClr val="303133"/>
              </a:solidFill>
              <a:latin typeface="Times New Roman" panose="02020603050405020304" pitchFamily="18" charset="0"/>
              <a:cs typeface="Times New Roman" panose="02020603050405020304" pitchFamily="18" charset="0"/>
            </a:endParaRPr>
          </a:p>
          <a:p>
            <a:r>
              <a:rPr lang="cs-CZ" sz="1600" dirty="0">
                <a:solidFill>
                  <a:srgbClr val="303133"/>
                </a:solidFill>
                <a:latin typeface="Times New Roman" panose="02020603050405020304" pitchFamily="18" charset="0"/>
                <a:cs typeface="Times New Roman" panose="02020603050405020304" pitchFamily="18" charset="0"/>
              </a:rPr>
              <a:t>Rome (Italy) </a:t>
            </a:r>
            <a:r>
              <a:rPr lang="en-GB" sz="1600" dirty="0">
                <a:solidFill>
                  <a:srgbClr val="303133"/>
                </a:solidFill>
                <a:latin typeface="Times New Roman" panose="02020603050405020304" pitchFamily="18" charset="0"/>
                <a:cs typeface="Times New Roman" panose="02020603050405020304" pitchFamily="18" charset="0"/>
              </a:rPr>
              <a:t>Progressive Cinema – Visions for the World of Tomorrow</a:t>
            </a:r>
            <a:endParaRPr lang="cs-CZ" sz="1600" dirty="0">
              <a:solidFill>
                <a:srgbClr val="303133"/>
              </a:solidFill>
              <a:latin typeface="Times New Roman" panose="02020603050405020304" pitchFamily="18" charset="0"/>
              <a:cs typeface="Times New Roman" panose="02020603050405020304" pitchFamily="18" charset="0"/>
            </a:endParaRPr>
          </a:p>
          <a:p>
            <a:pPr algn="l"/>
            <a:r>
              <a:rPr lang="cs-CZ" sz="1600" dirty="0">
                <a:latin typeface="Times New Roman" panose="02020603050405020304" pitchFamily="18" charset="0"/>
                <a:cs typeface="Times New Roman" panose="02020603050405020304" pitchFamily="18" charset="0"/>
              </a:rPr>
              <a:t>Skopje (</a:t>
            </a:r>
            <a:r>
              <a:rPr lang="cs-CZ" sz="1600" dirty="0" err="1">
                <a:latin typeface="Times New Roman" panose="02020603050405020304" pitchFamily="18" charset="0"/>
                <a:cs typeface="Times New Roman" panose="02020603050405020304" pitchFamily="18" charset="0"/>
              </a:rPr>
              <a:t>North</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Macedonia</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Cinedays</a:t>
            </a:r>
            <a:endParaRPr lang="cs-CZ" sz="1600" dirty="0">
              <a:latin typeface="Times New Roman" panose="02020603050405020304" pitchFamily="18" charset="0"/>
              <a:cs typeface="Times New Roman" panose="02020603050405020304" pitchFamily="18" charset="0"/>
            </a:endParaRPr>
          </a:p>
          <a:p>
            <a:r>
              <a:rPr lang="cs-CZ" sz="1600" dirty="0" err="1">
                <a:latin typeface="Times New Roman" panose="02020603050405020304" pitchFamily="18" charset="0"/>
                <a:cs typeface="Times New Roman" panose="02020603050405020304" pitchFamily="18" charset="0"/>
              </a:rPr>
              <a:t>Cluj</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Romania</a:t>
            </a:r>
            <a:r>
              <a:rPr lang="cs-CZ" sz="1600" dirty="0">
                <a:latin typeface="Times New Roman" panose="02020603050405020304" pitchFamily="18" charset="0"/>
                <a:cs typeface="Times New Roman" panose="02020603050405020304" pitchFamily="18" charset="0"/>
              </a:rPr>
              <a:t>) </a:t>
            </a:r>
            <a:r>
              <a:rPr lang="en-GB" sz="1600" dirty="0">
                <a:solidFill>
                  <a:srgbClr val="303133"/>
                </a:solidFill>
                <a:latin typeface="Times New Roman" panose="02020603050405020304" pitchFamily="18" charset="0"/>
                <a:cs typeface="Times New Roman" panose="02020603050405020304" pitchFamily="18" charset="0"/>
              </a:rPr>
              <a:t>First and second feature film</a:t>
            </a:r>
            <a:endParaRPr lang="en-GB" sz="1600" dirty="0">
              <a:latin typeface="Times New Roman" panose="02020603050405020304" pitchFamily="18" charset="0"/>
              <a:cs typeface="Times New Roman" panose="02020603050405020304" pitchFamily="18" charset="0"/>
            </a:endParaRPr>
          </a:p>
          <a:p>
            <a:r>
              <a:rPr lang="cs-CZ" sz="1600" dirty="0">
                <a:solidFill>
                  <a:srgbClr val="303133"/>
                </a:solidFill>
                <a:latin typeface="Times New Roman" panose="02020603050405020304" pitchFamily="18" charset="0"/>
                <a:cs typeface="Times New Roman" panose="02020603050405020304" pitchFamily="18" charset="0"/>
              </a:rPr>
              <a:t>Sofia (</a:t>
            </a:r>
            <a:r>
              <a:rPr lang="cs-CZ" sz="1600" dirty="0" err="1">
                <a:solidFill>
                  <a:srgbClr val="303133"/>
                </a:solidFill>
                <a:latin typeface="Times New Roman" panose="02020603050405020304" pitchFamily="18" charset="0"/>
                <a:cs typeface="Times New Roman" panose="02020603050405020304" pitchFamily="18" charset="0"/>
              </a:rPr>
              <a:t>Bulgaria</a:t>
            </a:r>
            <a:r>
              <a:rPr lang="cs-CZ" sz="1600" dirty="0">
                <a:solidFill>
                  <a:srgbClr val="303133"/>
                </a:solidFill>
                <a:latin typeface="Times New Roman" panose="02020603050405020304" pitchFamily="18" charset="0"/>
                <a:cs typeface="Times New Roman" panose="02020603050405020304" pitchFamily="18" charset="0"/>
              </a:rPr>
              <a:t>) </a:t>
            </a:r>
            <a:r>
              <a:rPr lang="en-GB" sz="1600" dirty="0">
                <a:solidFill>
                  <a:srgbClr val="303133"/>
                </a:solidFill>
                <a:latin typeface="Times New Roman" panose="02020603050405020304" pitchFamily="18" charset="0"/>
                <a:cs typeface="Times New Roman" panose="02020603050405020304" pitchFamily="18" charset="0"/>
              </a:rPr>
              <a:t>First and second feature film</a:t>
            </a:r>
            <a:endParaRPr lang="cs-CZ" sz="1600" dirty="0">
              <a:solidFill>
                <a:srgbClr val="303133"/>
              </a:solidFill>
              <a:latin typeface="Times New Roman" panose="02020603050405020304" pitchFamily="18" charset="0"/>
              <a:cs typeface="Times New Roman" panose="02020603050405020304" pitchFamily="18" charset="0"/>
            </a:endParaRPr>
          </a:p>
          <a:p>
            <a:pPr algn="l"/>
            <a:r>
              <a:rPr lang="cs-CZ" sz="1600" dirty="0" err="1">
                <a:latin typeface="Times New Roman" panose="02020603050405020304" pitchFamily="18" charset="0"/>
                <a:cs typeface="Times New Roman" panose="02020603050405020304" pitchFamily="18" charset="0"/>
              </a:rPr>
              <a:t>Kitzbühel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Austria</a:t>
            </a:r>
            <a:r>
              <a:rPr lang="cs-CZ" sz="1600" dirty="0">
                <a:latin typeface="Times New Roman" panose="02020603050405020304" pitchFamily="18" charset="0"/>
                <a:cs typeface="Times New Roman" panose="02020603050405020304" pitchFamily="18" charset="0"/>
              </a:rPr>
              <a:t>), </a:t>
            </a:r>
            <a:r>
              <a:rPr lang="en-GB" sz="1600" i="0" dirty="0">
                <a:solidFill>
                  <a:srgbClr val="303133"/>
                </a:solidFill>
                <a:effectLst/>
                <a:latin typeface="Times New Roman" panose="02020603050405020304" pitchFamily="18" charset="0"/>
                <a:cs typeface="Times New Roman" panose="02020603050405020304" pitchFamily="18" charset="0"/>
              </a:rPr>
              <a:t>Young directors’ films</a:t>
            </a:r>
            <a:endParaRPr lang="cs-CZ" sz="1600" i="0" dirty="0">
              <a:solidFill>
                <a:srgbClr val="303133"/>
              </a:solidFill>
              <a:effectLst/>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Kyiv</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Ukraine</a:t>
            </a:r>
            <a:r>
              <a:rPr lang="cs-CZ" sz="160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Young directors’ films</a:t>
            </a:r>
            <a:endParaRPr lang="cs-CZ"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646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49C004-40BF-0E15-B187-649F1817C8E8}"/>
              </a:ext>
            </a:extLst>
          </p:cNvPr>
          <p:cNvSpPr>
            <a:spLocks noGrp="1"/>
          </p:cNvSpPr>
          <p:nvPr>
            <p:ph type="title"/>
          </p:nvPr>
        </p:nvSpPr>
        <p:spPr>
          <a:xfrm>
            <a:off x="1952112" y="306357"/>
            <a:ext cx="7729728" cy="1188720"/>
          </a:xfrm>
        </p:spPr>
        <p:txBody>
          <a:bodyPr/>
          <a:lstStyle/>
          <a:p>
            <a:r>
              <a:rPr lang="cs-CZ" sz="1800" b="1" i="0" u="none" strike="noStrike" baseline="0" dirty="0">
                <a:latin typeface="AdvTT6489ba6c"/>
              </a:rPr>
              <a:t>I/ </a:t>
            </a:r>
            <a:r>
              <a:rPr lang="en-GB" sz="1800" b="1" i="0" u="none" strike="noStrike" baseline="0" dirty="0">
                <a:latin typeface="AdvTT6489ba6c"/>
              </a:rPr>
              <a:t>non-competitive feature film festivals</a:t>
            </a:r>
            <a:r>
              <a:rPr lang="cs-CZ" sz="1800" b="1" i="0" u="none" strike="noStrike" baseline="0" dirty="0">
                <a:latin typeface="AdvTT6489ba6c"/>
              </a:rPr>
              <a:t> in </a:t>
            </a:r>
            <a:r>
              <a:rPr lang="cs-CZ" sz="1800" b="1" i="0" u="none" strike="noStrike" baseline="0" dirty="0" err="1">
                <a:latin typeface="AdvTT6489ba6c"/>
              </a:rPr>
              <a:t>europe</a:t>
            </a:r>
            <a:br>
              <a:rPr lang="cs-CZ" sz="1800" b="1" i="0" u="none" strike="noStrike" baseline="0" dirty="0">
                <a:latin typeface="AdvTT6489ba6c"/>
              </a:rPr>
            </a:br>
            <a:br>
              <a:rPr lang="cs-CZ" sz="1800" b="1" i="0" u="none" strike="noStrike" baseline="0" dirty="0">
                <a:latin typeface="AdvTT6489ba6c"/>
              </a:rPr>
            </a:br>
            <a:r>
              <a:rPr lang="cs-CZ" sz="1800" b="1" i="0" u="none" strike="noStrike" baseline="0" dirty="0">
                <a:latin typeface="AdvTT6489ba6c"/>
              </a:rPr>
              <a:t>II/ </a:t>
            </a:r>
            <a:r>
              <a:rPr lang="cs-CZ" sz="1800" b="1" i="0" u="none" strike="noStrike" baseline="0" dirty="0" err="1">
                <a:latin typeface="AdvTT6489ba6c"/>
              </a:rPr>
              <a:t>documentary</a:t>
            </a:r>
            <a:r>
              <a:rPr lang="cs-CZ" sz="1800" b="1" i="0" u="none" strike="noStrike" baseline="0" dirty="0">
                <a:latin typeface="AdvTT6489ba6c"/>
              </a:rPr>
              <a:t> and </a:t>
            </a:r>
            <a:r>
              <a:rPr lang="cs-CZ" sz="1800" b="1" i="0" u="none" strike="noStrike" baseline="0" dirty="0" err="1">
                <a:latin typeface="AdvTT6489ba6c"/>
              </a:rPr>
              <a:t>short</a:t>
            </a:r>
            <a:r>
              <a:rPr lang="cs-CZ" sz="1800" b="1" i="0" u="none" strike="noStrike" baseline="0" dirty="0">
                <a:latin typeface="AdvTT6489ba6c"/>
              </a:rPr>
              <a:t> </a:t>
            </a:r>
            <a:r>
              <a:rPr lang="cs-CZ" sz="1800" b="1" i="0" u="none" strike="noStrike" baseline="0" dirty="0" err="1">
                <a:latin typeface="AdvTT6489ba6c"/>
              </a:rPr>
              <a:t>films</a:t>
            </a:r>
            <a:r>
              <a:rPr lang="cs-CZ" sz="1800" b="1" i="0" u="none" strike="noStrike" baseline="0" dirty="0">
                <a:latin typeface="AdvTT6489ba6c"/>
              </a:rPr>
              <a:t> </a:t>
            </a:r>
            <a:r>
              <a:rPr lang="cs-CZ" sz="1800" b="1" i="0" u="none" strike="noStrike" baseline="0" dirty="0" err="1">
                <a:latin typeface="AdvTT6489ba6c"/>
              </a:rPr>
              <a:t>festivals</a:t>
            </a:r>
            <a:r>
              <a:rPr lang="cs-CZ" sz="1800" b="1" i="0" u="none" strike="noStrike" baseline="0" dirty="0">
                <a:latin typeface="AdvTT6489ba6c"/>
              </a:rPr>
              <a:t> in </a:t>
            </a:r>
            <a:r>
              <a:rPr lang="cs-CZ" sz="1800" b="1" i="0" u="none" strike="noStrike" baseline="0" dirty="0" err="1">
                <a:latin typeface="AdvTT6489ba6c"/>
              </a:rPr>
              <a:t>europe</a:t>
            </a:r>
            <a:r>
              <a:rPr lang="cs-CZ" sz="1800" b="1" i="0" u="none" strike="noStrike" baseline="0" dirty="0">
                <a:latin typeface="AdvTT6489ba6c"/>
              </a:rPr>
              <a:t> </a:t>
            </a:r>
            <a:endParaRPr lang="en-GB" b="1" dirty="0"/>
          </a:p>
        </p:txBody>
      </p:sp>
      <p:sp>
        <p:nvSpPr>
          <p:cNvPr id="3" name="Zástupný obsah 2">
            <a:extLst>
              <a:ext uri="{FF2B5EF4-FFF2-40B4-BE49-F238E27FC236}">
                <a16:creationId xmlns:a16="http://schemas.microsoft.com/office/drawing/2014/main" id="{85F7FA93-4537-B038-75D7-1755EA4AE356}"/>
              </a:ext>
            </a:extLst>
          </p:cNvPr>
          <p:cNvSpPr>
            <a:spLocks noGrp="1"/>
          </p:cNvSpPr>
          <p:nvPr>
            <p:ph idx="1"/>
          </p:nvPr>
        </p:nvSpPr>
        <p:spPr>
          <a:xfrm>
            <a:off x="2231136" y="1916936"/>
            <a:ext cx="7729728" cy="3823092"/>
          </a:xfrm>
        </p:spPr>
        <p:txBody>
          <a:bodyPr>
            <a:normAutofit fontScale="85000" lnSpcReduction="20000"/>
          </a:bodyPr>
          <a:lstStyle/>
          <a:p>
            <a:r>
              <a:rPr lang="cs-CZ" dirty="0"/>
              <a:t>I/ </a:t>
            </a:r>
            <a:r>
              <a:rPr lang="cs-CZ" dirty="0" err="1"/>
              <a:t>Vienna</a:t>
            </a:r>
            <a:r>
              <a:rPr lang="cs-CZ" dirty="0"/>
              <a:t> (</a:t>
            </a:r>
            <a:r>
              <a:rPr lang="cs-CZ" dirty="0" err="1"/>
              <a:t>Austria</a:t>
            </a:r>
            <a:r>
              <a:rPr lang="cs-CZ" dirty="0"/>
              <a:t>) </a:t>
            </a:r>
            <a:r>
              <a:rPr lang="cs-CZ" dirty="0" err="1"/>
              <a:t>Viennale</a:t>
            </a:r>
            <a:r>
              <a:rPr lang="cs-CZ" dirty="0"/>
              <a:t> </a:t>
            </a:r>
          </a:p>
          <a:p>
            <a:endParaRPr lang="cs-CZ" dirty="0"/>
          </a:p>
          <a:p>
            <a:r>
              <a:rPr lang="cs-CZ" dirty="0"/>
              <a:t>II/ </a:t>
            </a:r>
          </a:p>
          <a:p>
            <a:r>
              <a:rPr lang="cs-CZ" dirty="0" err="1"/>
              <a:t>Clermont-Ferrant</a:t>
            </a:r>
            <a:r>
              <a:rPr lang="cs-CZ" dirty="0"/>
              <a:t> (France) </a:t>
            </a:r>
          </a:p>
          <a:p>
            <a:r>
              <a:rPr lang="cs-CZ" dirty="0"/>
              <a:t>    </a:t>
            </a:r>
          </a:p>
          <a:p>
            <a:r>
              <a:rPr lang="cs-CZ" dirty="0" err="1"/>
              <a:t>Krakow</a:t>
            </a:r>
            <a:r>
              <a:rPr lang="cs-CZ" dirty="0"/>
              <a:t> (</a:t>
            </a:r>
            <a:r>
              <a:rPr lang="cs-CZ" dirty="0" err="1"/>
              <a:t>Poland</a:t>
            </a:r>
            <a:r>
              <a:rPr lang="cs-CZ" dirty="0"/>
              <a:t>) </a:t>
            </a:r>
          </a:p>
          <a:p>
            <a:endParaRPr lang="cs-CZ" dirty="0"/>
          </a:p>
          <a:p>
            <a:r>
              <a:rPr lang="cs-CZ" dirty="0" err="1"/>
              <a:t>Oberhausen</a:t>
            </a:r>
            <a:r>
              <a:rPr lang="cs-CZ" dirty="0"/>
              <a:t> (Germany)</a:t>
            </a:r>
          </a:p>
          <a:p>
            <a:endParaRPr lang="cs-CZ" dirty="0"/>
          </a:p>
          <a:p>
            <a:r>
              <a:rPr lang="cs-CZ" dirty="0" err="1"/>
              <a:t>Tampere</a:t>
            </a:r>
            <a:r>
              <a:rPr lang="cs-CZ" dirty="0"/>
              <a:t> (</a:t>
            </a:r>
            <a:r>
              <a:rPr lang="cs-CZ" dirty="0" err="1"/>
              <a:t>Finland</a:t>
            </a:r>
            <a:r>
              <a:rPr lang="cs-CZ" dirty="0"/>
              <a:t>)  </a:t>
            </a:r>
          </a:p>
          <a:p>
            <a:endParaRPr lang="cs-CZ" dirty="0"/>
          </a:p>
          <a:p>
            <a:r>
              <a:rPr lang="cs-CZ" dirty="0"/>
              <a:t>Bilbao (</a:t>
            </a:r>
            <a:r>
              <a:rPr lang="cs-CZ" dirty="0" err="1"/>
              <a:t>Spain</a:t>
            </a:r>
            <a:r>
              <a:rPr lang="cs-CZ" dirty="0"/>
              <a:t>)  </a:t>
            </a:r>
            <a:endParaRPr lang="en-GB" dirty="0"/>
          </a:p>
        </p:txBody>
      </p:sp>
      <p:pic>
        <p:nvPicPr>
          <p:cNvPr id="5" name="Obrázek 4">
            <a:extLst>
              <a:ext uri="{FF2B5EF4-FFF2-40B4-BE49-F238E27FC236}">
                <a16:creationId xmlns:a16="http://schemas.microsoft.com/office/drawing/2014/main" id="{C44C0F05-B6EF-9E44-7C6B-EB8D2882BE5C}"/>
              </a:ext>
            </a:extLst>
          </p:cNvPr>
          <p:cNvPicPr>
            <a:picLocks noChangeAspect="1"/>
          </p:cNvPicPr>
          <p:nvPr/>
        </p:nvPicPr>
        <p:blipFill>
          <a:blip r:embed="rId2"/>
          <a:stretch>
            <a:fillRect/>
          </a:stretch>
        </p:blipFill>
        <p:spPr>
          <a:xfrm>
            <a:off x="5577734" y="1745262"/>
            <a:ext cx="1820089" cy="645640"/>
          </a:xfrm>
          <a:prstGeom prst="rect">
            <a:avLst/>
          </a:prstGeom>
        </p:spPr>
      </p:pic>
      <p:pic>
        <p:nvPicPr>
          <p:cNvPr id="7" name="Obrázek 6">
            <a:extLst>
              <a:ext uri="{FF2B5EF4-FFF2-40B4-BE49-F238E27FC236}">
                <a16:creationId xmlns:a16="http://schemas.microsoft.com/office/drawing/2014/main" id="{084C8168-CD67-2589-F1A5-892046860493}"/>
              </a:ext>
            </a:extLst>
          </p:cNvPr>
          <p:cNvPicPr>
            <a:picLocks noChangeAspect="1"/>
          </p:cNvPicPr>
          <p:nvPr/>
        </p:nvPicPr>
        <p:blipFill>
          <a:blip r:embed="rId3"/>
          <a:stretch>
            <a:fillRect/>
          </a:stretch>
        </p:blipFill>
        <p:spPr>
          <a:xfrm>
            <a:off x="7675424" y="2257349"/>
            <a:ext cx="1165616" cy="909069"/>
          </a:xfrm>
          <a:prstGeom prst="rect">
            <a:avLst/>
          </a:prstGeom>
        </p:spPr>
      </p:pic>
      <p:pic>
        <p:nvPicPr>
          <p:cNvPr id="9" name="Obrázek 8">
            <a:extLst>
              <a:ext uri="{FF2B5EF4-FFF2-40B4-BE49-F238E27FC236}">
                <a16:creationId xmlns:a16="http://schemas.microsoft.com/office/drawing/2014/main" id="{CDF5A231-9C2D-3B9A-5DA9-DEAD84E8D120}"/>
              </a:ext>
            </a:extLst>
          </p:cNvPr>
          <p:cNvPicPr>
            <a:picLocks noChangeAspect="1"/>
          </p:cNvPicPr>
          <p:nvPr/>
        </p:nvPicPr>
        <p:blipFill>
          <a:blip r:embed="rId4"/>
          <a:stretch>
            <a:fillRect/>
          </a:stretch>
        </p:blipFill>
        <p:spPr>
          <a:xfrm>
            <a:off x="5816976" y="3040083"/>
            <a:ext cx="1341603" cy="748953"/>
          </a:xfrm>
          <a:prstGeom prst="rect">
            <a:avLst/>
          </a:prstGeom>
        </p:spPr>
      </p:pic>
      <p:pic>
        <p:nvPicPr>
          <p:cNvPr id="11" name="Obrázek 10">
            <a:extLst>
              <a:ext uri="{FF2B5EF4-FFF2-40B4-BE49-F238E27FC236}">
                <a16:creationId xmlns:a16="http://schemas.microsoft.com/office/drawing/2014/main" id="{1118F566-2E5E-F10D-C977-0B488E4C9704}"/>
              </a:ext>
            </a:extLst>
          </p:cNvPr>
          <p:cNvPicPr>
            <a:picLocks noChangeAspect="1"/>
          </p:cNvPicPr>
          <p:nvPr/>
        </p:nvPicPr>
        <p:blipFill>
          <a:blip r:embed="rId5"/>
          <a:stretch>
            <a:fillRect/>
          </a:stretch>
        </p:blipFill>
        <p:spPr>
          <a:xfrm>
            <a:off x="7466200" y="3691583"/>
            <a:ext cx="1584064" cy="650693"/>
          </a:xfrm>
          <a:prstGeom prst="rect">
            <a:avLst/>
          </a:prstGeom>
        </p:spPr>
      </p:pic>
      <p:pic>
        <p:nvPicPr>
          <p:cNvPr id="13" name="Obrázek 12">
            <a:extLst>
              <a:ext uri="{FF2B5EF4-FFF2-40B4-BE49-F238E27FC236}">
                <a16:creationId xmlns:a16="http://schemas.microsoft.com/office/drawing/2014/main" id="{FFCCB616-4703-BB78-36A3-D5798E973821}"/>
              </a:ext>
            </a:extLst>
          </p:cNvPr>
          <p:cNvPicPr>
            <a:picLocks noChangeAspect="1"/>
          </p:cNvPicPr>
          <p:nvPr/>
        </p:nvPicPr>
        <p:blipFill>
          <a:blip r:embed="rId6"/>
          <a:stretch>
            <a:fillRect/>
          </a:stretch>
        </p:blipFill>
        <p:spPr>
          <a:xfrm>
            <a:off x="5521492" y="4467099"/>
            <a:ext cx="1441731" cy="650693"/>
          </a:xfrm>
          <a:prstGeom prst="rect">
            <a:avLst/>
          </a:prstGeom>
        </p:spPr>
      </p:pic>
      <p:pic>
        <p:nvPicPr>
          <p:cNvPr id="15" name="Obrázek 14">
            <a:extLst>
              <a:ext uri="{FF2B5EF4-FFF2-40B4-BE49-F238E27FC236}">
                <a16:creationId xmlns:a16="http://schemas.microsoft.com/office/drawing/2014/main" id="{DD99E1D0-0731-6745-C73E-11B9BD639CC9}"/>
              </a:ext>
            </a:extLst>
          </p:cNvPr>
          <p:cNvPicPr>
            <a:picLocks noChangeAspect="1"/>
          </p:cNvPicPr>
          <p:nvPr/>
        </p:nvPicPr>
        <p:blipFill>
          <a:blip r:embed="rId7"/>
          <a:stretch>
            <a:fillRect/>
          </a:stretch>
        </p:blipFill>
        <p:spPr>
          <a:xfrm>
            <a:off x="7466200" y="5040839"/>
            <a:ext cx="1341604" cy="784712"/>
          </a:xfrm>
          <a:prstGeom prst="rect">
            <a:avLst/>
          </a:prstGeom>
        </p:spPr>
      </p:pic>
    </p:spTree>
    <p:extLst>
      <p:ext uri="{BB962C8B-B14F-4D97-AF65-F5344CB8AC3E}">
        <p14:creationId xmlns:p14="http://schemas.microsoft.com/office/powerpoint/2010/main" val="133202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BB32CE-71F3-2170-075B-339DC9AA81DE}"/>
              </a:ext>
            </a:extLst>
          </p:cNvPr>
          <p:cNvSpPr>
            <a:spLocks noGrp="1"/>
          </p:cNvSpPr>
          <p:nvPr>
            <p:ph type="title"/>
          </p:nvPr>
        </p:nvSpPr>
        <p:spPr>
          <a:xfrm>
            <a:off x="2231136" y="467418"/>
            <a:ext cx="7729728" cy="1188720"/>
          </a:xfrm>
          <a:solidFill>
            <a:srgbClr val="FFFFFF"/>
          </a:solidFill>
        </p:spPr>
        <p:txBody>
          <a:bodyPr>
            <a:normAutofit/>
          </a:bodyPr>
          <a:lstStyle/>
          <a:p>
            <a:r>
              <a:rPr lang="cs-CZ" dirty="0" err="1"/>
              <a:t>European</a:t>
            </a:r>
            <a:r>
              <a:rPr lang="cs-CZ" dirty="0"/>
              <a:t> Film </a:t>
            </a:r>
            <a:r>
              <a:rPr lang="cs-CZ" dirty="0" err="1"/>
              <a:t>festivals</a:t>
            </a:r>
            <a:r>
              <a:rPr lang="cs-CZ" dirty="0"/>
              <a:t> – </a:t>
            </a:r>
            <a:r>
              <a:rPr lang="cs-CZ" dirty="0" err="1"/>
              <a:t>history</a:t>
            </a:r>
            <a:r>
              <a:rPr lang="cs-CZ" dirty="0"/>
              <a:t>, </a:t>
            </a:r>
            <a:r>
              <a:rPr lang="cs-CZ" dirty="0" err="1"/>
              <a:t>politics</a:t>
            </a:r>
            <a:r>
              <a:rPr lang="cs-CZ" dirty="0"/>
              <a:t>, </a:t>
            </a:r>
            <a:r>
              <a:rPr lang="cs-CZ" dirty="0" err="1"/>
              <a:t>economy</a:t>
            </a:r>
            <a:endParaRPr lang="en-GB" dirty="0"/>
          </a:p>
        </p:txBody>
      </p:sp>
      <p:sp>
        <p:nvSpPr>
          <p:cNvPr id="3" name="Zástupný obsah 2">
            <a:extLst>
              <a:ext uri="{FF2B5EF4-FFF2-40B4-BE49-F238E27FC236}">
                <a16:creationId xmlns:a16="http://schemas.microsoft.com/office/drawing/2014/main" id="{29A69E5C-12A6-2A10-AD62-77038B119E16}"/>
              </a:ext>
            </a:extLst>
          </p:cNvPr>
          <p:cNvSpPr>
            <a:spLocks noGrp="1"/>
          </p:cNvSpPr>
          <p:nvPr>
            <p:ph idx="1"/>
          </p:nvPr>
        </p:nvSpPr>
        <p:spPr>
          <a:xfrm>
            <a:off x="1706062" y="2291262"/>
            <a:ext cx="8779512" cy="2879256"/>
          </a:xfrm>
        </p:spPr>
        <p:txBody>
          <a:bodyPr>
            <a:normAutofit/>
          </a:bodyPr>
          <a:lstStyle/>
          <a:p>
            <a:endParaRPr lang="cs-CZ" dirty="0">
              <a:solidFill>
                <a:srgbClr val="404040"/>
              </a:solidFill>
            </a:endParaRPr>
          </a:p>
          <a:p>
            <a:r>
              <a:rPr lang="en-GB" dirty="0">
                <a:hlinkClick r:id="rId3"/>
              </a:rPr>
              <a:t>Film Festival Search – </a:t>
            </a:r>
            <a:r>
              <a:rPr lang="en-GB" dirty="0" err="1">
                <a:hlinkClick r:id="rId3"/>
              </a:rPr>
              <a:t>FilmFreeway</a:t>
            </a:r>
            <a:r>
              <a:rPr lang="cs-CZ" dirty="0"/>
              <a:t> </a:t>
            </a:r>
            <a:endParaRPr lang="cs-CZ" dirty="0">
              <a:solidFill>
                <a:srgbClr val="404040"/>
              </a:solidFill>
            </a:endParaRPr>
          </a:p>
          <a:p>
            <a:endParaRPr lang="cs-CZ" dirty="0">
              <a:solidFill>
                <a:srgbClr val="404040"/>
              </a:solidFill>
            </a:endParaRPr>
          </a:p>
          <a:p>
            <a:r>
              <a:rPr lang="en-GB" dirty="0">
                <a:solidFill>
                  <a:srgbClr val="404040"/>
                </a:solidFill>
                <a:hlinkClick r:id="rId4"/>
              </a:rPr>
              <a:t>Film Festival Research | The website for the Film Festival Research Network</a:t>
            </a:r>
            <a:endParaRPr lang="cs-CZ" dirty="0">
              <a:solidFill>
                <a:srgbClr val="404040"/>
              </a:solidFill>
            </a:endParaRPr>
          </a:p>
          <a:p>
            <a:endParaRPr lang="cs-CZ" b="0" i="0" dirty="0">
              <a:solidFill>
                <a:srgbClr val="404040"/>
              </a:solidFill>
              <a:effectLst/>
              <a:latin typeface="Georgia" panose="02040502050405020303" pitchFamily="18" charset="0"/>
            </a:endParaRPr>
          </a:p>
          <a:p>
            <a:r>
              <a:rPr lang="da-DK" sz="1400" b="0" i="0" dirty="0">
                <a:solidFill>
                  <a:srgbClr val="404040"/>
                </a:solidFill>
                <a:effectLst/>
                <a:latin typeface="Georgia" panose="02040502050405020303" pitchFamily="18" charset="0"/>
              </a:rPr>
              <a:t>Marijke de Valck</a:t>
            </a:r>
            <a:r>
              <a:rPr lang="cs-CZ" sz="1400" b="0" i="0" dirty="0">
                <a:solidFill>
                  <a:srgbClr val="404040"/>
                </a:solidFill>
                <a:effectLst/>
                <a:latin typeface="Georgia" panose="02040502050405020303" pitchFamily="18" charset="0"/>
              </a:rPr>
              <a:t> (Utrecht University, </a:t>
            </a:r>
            <a:r>
              <a:rPr lang="cs-CZ" sz="1400" b="0" i="0" dirty="0" err="1">
                <a:solidFill>
                  <a:srgbClr val="404040"/>
                </a:solidFill>
                <a:effectLst/>
                <a:latin typeface="Georgia" panose="02040502050405020303" pitchFamily="18" charset="0"/>
              </a:rPr>
              <a:t>Netherlands</a:t>
            </a:r>
            <a:r>
              <a:rPr lang="cs-CZ" sz="1400" b="0" i="0" dirty="0">
                <a:solidFill>
                  <a:srgbClr val="404040"/>
                </a:solidFill>
                <a:effectLst/>
                <a:latin typeface="Georgia" panose="02040502050405020303" pitchFamily="18" charset="0"/>
              </a:rPr>
              <a:t>), </a:t>
            </a:r>
            <a:r>
              <a:rPr lang="da-DK" sz="1400" b="0" i="0" dirty="0">
                <a:solidFill>
                  <a:srgbClr val="404040"/>
                </a:solidFill>
                <a:effectLst/>
                <a:latin typeface="Georgia" panose="02040502050405020303" pitchFamily="18" charset="0"/>
              </a:rPr>
              <a:t>Skadi Loist</a:t>
            </a:r>
            <a:r>
              <a:rPr lang="cs-CZ" sz="1400" b="0" i="0" dirty="0">
                <a:solidFill>
                  <a:srgbClr val="404040"/>
                </a:solidFill>
                <a:effectLst/>
                <a:latin typeface="Georgia" panose="02040502050405020303" pitchFamily="18" charset="0"/>
              </a:rPr>
              <a:t> (Fil</a:t>
            </a:r>
            <a:r>
              <a:rPr lang="cs-CZ" sz="1400" dirty="0">
                <a:solidFill>
                  <a:srgbClr val="404040"/>
                </a:solidFill>
                <a:latin typeface="Georgia" panose="02040502050405020303" pitchFamily="18" charset="0"/>
              </a:rPr>
              <a:t>m University </a:t>
            </a:r>
            <a:r>
              <a:rPr lang="cs-CZ" sz="1400" dirty="0" err="1">
                <a:solidFill>
                  <a:srgbClr val="404040"/>
                </a:solidFill>
                <a:latin typeface="Georgia" panose="02040502050405020303" pitchFamily="18" charset="0"/>
              </a:rPr>
              <a:t>Babelsberg</a:t>
            </a:r>
            <a:r>
              <a:rPr lang="cs-CZ" sz="1400" dirty="0">
                <a:solidFill>
                  <a:srgbClr val="404040"/>
                </a:solidFill>
                <a:latin typeface="Georgia" panose="02040502050405020303" pitchFamily="18" charset="0"/>
              </a:rPr>
              <a:t> Konrad Wolf, Germany), Dina </a:t>
            </a:r>
            <a:r>
              <a:rPr lang="cs-CZ" sz="1400" dirty="0" err="1">
                <a:solidFill>
                  <a:srgbClr val="404040"/>
                </a:solidFill>
                <a:latin typeface="Georgia" panose="02040502050405020303" pitchFamily="18" charset="0"/>
              </a:rPr>
              <a:t>Iordanova</a:t>
            </a:r>
            <a:r>
              <a:rPr lang="cs-CZ" sz="1400" dirty="0">
                <a:solidFill>
                  <a:srgbClr val="404040"/>
                </a:solidFill>
                <a:latin typeface="Georgia" panose="02040502050405020303" pitchFamily="18" charset="0"/>
              </a:rPr>
              <a:t> (University </a:t>
            </a:r>
            <a:r>
              <a:rPr lang="cs-CZ" sz="1400" dirty="0" err="1">
                <a:solidFill>
                  <a:srgbClr val="404040"/>
                </a:solidFill>
                <a:latin typeface="Georgia" panose="02040502050405020303" pitchFamily="18" charset="0"/>
              </a:rPr>
              <a:t>of</a:t>
            </a:r>
            <a:r>
              <a:rPr lang="cs-CZ" sz="1400" dirty="0">
                <a:solidFill>
                  <a:srgbClr val="404040"/>
                </a:solidFill>
                <a:latin typeface="Georgia" panose="02040502050405020303" pitchFamily="18" charset="0"/>
              </a:rPr>
              <a:t> St. </a:t>
            </a:r>
            <a:r>
              <a:rPr lang="cs-CZ" sz="1400" dirty="0" err="1">
                <a:solidFill>
                  <a:srgbClr val="404040"/>
                </a:solidFill>
                <a:latin typeface="Georgia" panose="02040502050405020303" pitchFamily="18" charset="0"/>
              </a:rPr>
              <a:t>Andrews</a:t>
            </a:r>
            <a:r>
              <a:rPr lang="cs-CZ" sz="1400" dirty="0">
                <a:solidFill>
                  <a:srgbClr val="404040"/>
                </a:solidFill>
                <a:latin typeface="Georgia" panose="02040502050405020303" pitchFamily="18" charset="0"/>
              </a:rPr>
              <a:t>, Scotland)</a:t>
            </a:r>
            <a:endParaRPr lang="en-GB" sz="1400" dirty="0">
              <a:solidFill>
                <a:srgbClr val="404040"/>
              </a:solidFill>
            </a:endParaRPr>
          </a:p>
        </p:txBody>
      </p:sp>
      <p:pic>
        <p:nvPicPr>
          <p:cNvPr id="5" name="Obrázek 4">
            <a:extLst>
              <a:ext uri="{FF2B5EF4-FFF2-40B4-BE49-F238E27FC236}">
                <a16:creationId xmlns:a16="http://schemas.microsoft.com/office/drawing/2014/main" id="{8D7FCA74-4665-BD54-9FE1-72185F385079}"/>
              </a:ext>
            </a:extLst>
          </p:cNvPr>
          <p:cNvPicPr>
            <a:picLocks noChangeAspect="1"/>
          </p:cNvPicPr>
          <p:nvPr/>
        </p:nvPicPr>
        <p:blipFill>
          <a:blip r:embed="rId5"/>
          <a:stretch>
            <a:fillRect/>
          </a:stretch>
        </p:blipFill>
        <p:spPr>
          <a:xfrm>
            <a:off x="1991573" y="2043612"/>
            <a:ext cx="4200525" cy="495300"/>
          </a:xfrm>
          <a:prstGeom prst="rect">
            <a:avLst/>
          </a:prstGeom>
        </p:spPr>
      </p:pic>
      <p:pic>
        <p:nvPicPr>
          <p:cNvPr id="7" name="Obrázek 6">
            <a:extLst>
              <a:ext uri="{FF2B5EF4-FFF2-40B4-BE49-F238E27FC236}">
                <a16:creationId xmlns:a16="http://schemas.microsoft.com/office/drawing/2014/main" id="{FD2D4DD5-D76A-6B55-A95E-EA9D7A6385D0}"/>
              </a:ext>
            </a:extLst>
          </p:cNvPr>
          <p:cNvPicPr>
            <a:picLocks noChangeAspect="1"/>
          </p:cNvPicPr>
          <p:nvPr/>
        </p:nvPicPr>
        <p:blipFill>
          <a:blip r:embed="rId6"/>
          <a:stretch>
            <a:fillRect/>
          </a:stretch>
        </p:blipFill>
        <p:spPr>
          <a:xfrm>
            <a:off x="6428527" y="2043612"/>
            <a:ext cx="3771900" cy="457200"/>
          </a:xfrm>
          <a:prstGeom prst="rect">
            <a:avLst/>
          </a:prstGeom>
        </p:spPr>
      </p:pic>
    </p:spTree>
    <p:extLst>
      <p:ext uri="{BB962C8B-B14F-4D97-AF65-F5344CB8AC3E}">
        <p14:creationId xmlns:p14="http://schemas.microsoft.com/office/powerpoint/2010/main" val="3949937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6F31AB-C029-1E9E-0225-1BFDF9C66CAE}"/>
              </a:ext>
            </a:extLst>
          </p:cNvPr>
          <p:cNvSpPr>
            <a:spLocks noGrp="1"/>
          </p:cNvSpPr>
          <p:nvPr>
            <p:ph type="title"/>
          </p:nvPr>
        </p:nvSpPr>
        <p:spPr>
          <a:xfrm>
            <a:off x="804672" y="978776"/>
            <a:ext cx="5925310" cy="1174991"/>
          </a:xfrm>
        </p:spPr>
        <p:txBody>
          <a:bodyPr>
            <a:normAutofit/>
          </a:bodyPr>
          <a:lstStyle/>
          <a:p>
            <a:r>
              <a:rPr lang="cs-CZ" sz="2400" dirty="0" err="1"/>
              <a:t>Berlinale</a:t>
            </a:r>
            <a:r>
              <a:rPr lang="cs-CZ" sz="2400" dirty="0"/>
              <a:t> i</a:t>
            </a:r>
            <a:endParaRPr lang="en-GB" sz="2400" dirty="0"/>
          </a:p>
        </p:txBody>
      </p:sp>
      <p:sp>
        <p:nvSpPr>
          <p:cNvPr id="3" name="Zástupný obsah 2">
            <a:extLst>
              <a:ext uri="{FF2B5EF4-FFF2-40B4-BE49-F238E27FC236}">
                <a16:creationId xmlns:a16="http://schemas.microsoft.com/office/drawing/2014/main" id="{EA4DB5E8-B896-64EB-98E4-9F28578A64CC}"/>
              </a:ext>
            </a:extLst>
          </p:cNvPr>
          <p:cNvSpPr>
            <a:spLocks noGrp="1"/>
          </p:cNvSpPr>
          <p:nvPr>
            <p:ph idx="1"/>
          </p:nvPr>
        </p:nvSpPr>
        <p:spPr>
          <a:xfrm>
            <a:off x="804672" y="2640692"/>
            <a:ext cx="5925310" cy="3255252"/>
          </a:xfrm>
        </p:spPr>
        <p:txBody>
          <a:bodyPr>
            <a:normAutofit/>
          </a:bodyPr>
          <a:lstStyle/>
          <a:p>
            <a:r>
              <a:rPr lang="cs-CZ" dirty="0"/>
              <a:t>6-18 June, 1951</a:t>
            </a:r>
          </a:p>
          <a:p>
            <a:r>
              <a:rPr lang="cs-CZ" dirty="0" err="1"/>
              <a:t>Geopolitical</a:t>
            </a:r>
            <a:r>
              <a:rPr lang="cs-CZ" dirty="0"/>
              <a:t> </a:t>
            </a:r>
            <a:r>
              <a:rPr lang="cs-CZ" dirty="0" err="1"/>
              <a:t>reasons</a:t>
            </a:r>
            <a:endParaRPr lang="cs-CZ" dirty="0"/>
          </a:p>
          <a:p>
            <a:r>
              <a:rPr lang="cs-CZ" dirty="0" err="1"/>
              <a:t>American</a:t>
            </a:r>
            <a:r>
              <a:rPr lang="cs-CZ" dirty="0"/>
              <a:t> </a:t>
            </a:r>
            <a:r>
              <a:rPr lang="cs-CZ" dirty="0" err="1"/>
              <a:t>initiative</a:t>
            </a:r>
            <a:r>
              <a:rPr lang="cs-CZ" dirty="0"/>
              <a:t> </a:t>
            </a:r>
          </a:p>
          <a:p>
            <a:r>
              <a:rPr lang="en-GB" b="0" i="0" u="none" strike="noStrike" baseline="0" dirty="0">
                <a:latin typeface="AdvTT6489ba6c"/>
              </a:rPr>
              <a:t>The festival organization</a:t>
            </a:r>
            <a:r>
              <a:rPr lang="cs-CZ" b="0" i="0" u="none" strike="noStrike" baseline="0" dirty="0">
                <a:latin typeface="AdvTT6489ba6c"/>
              </a:rPr>
              <a:t> </a:t>
            </a:r>
            <a:r>
              <a:rPr lang="en-GB" b="0" i="0" u="none" strike="noStrike" baseline="0" dirty="0">
                <a:latin typeface="AdvTT6489ba6c"/>
              </a:rPr>
              <a:t>was to collaborate with the Bonn government, American officials, and</a:t>
            </a:r>
            <a:r>
              <a:rPr lang="cs-CZ" b="0" i="0" u="none" strike="noStrike" baseline="0" dirty="0">
                <a:latin typeface="AdvTT6489ba6c"/>
              </a:rPr>
              <a:t> </a:t>
            </a:r>
            <a:r>
              <a:rPr lang="en-GB" b="0" i="0" u="none" strike="noStrike" baseline="0" dirty="0">
                <a:latin typeface="AdvTT6489ba6c"/>
              </a:rPr>
              <a:t>other allies in occupied Berlin</a:t>
            </a:r>
            <a:endParaRPr lang="cs-CZ" b="0" i="0" u="none" strike="noStrike" baseline="0" dirty="0">
              <a:latin typeface="AdvTT6489ba6c"/>
            </a:endParaRPr>
          </a:p>
          <a:p>
            <a:r>
              <a:rPr lang="en-GB" b="0" i="0" u="none" strike="noStrike" baseline="0" dirty="0">
                <a:latin typeface="AdvTT6489ba6c"/>
              </a:rPr>
              <a:t>exclusion of movies from communist countries</a:t>
            </a:r>
            <a:endParaRPr lang="cs-CZ" b="0" i="0" u="none" strike="noStrike" baseline="0" dirty="0">
              <a:latin typeface="AdvTT6489ba6c"/>
            </a:endParaRPr>
          </a:p>
          <a:p>
            <a:pPr algn="l"/>
            <a:r>
              <a:rPr lang="cs-CZ" sz="1800" b="0" i="0" u="none" strike="noStrike" baseline="0" dirty="0">
                <a:latin typeface="AdvTT6489ba6c"/>
              </a:rPr>
              <a:t>1956: </a:t>
            </a:r>
            <a:r>
              <a:rPr lang="en-GB" sz="1800" b="0" i="0" u="none" strike="noStrike" baseline="0" dirty="0">
                <a:latin typeface="AdvTT6489ba6c"/>
              </a:rPr>
              <a:t>formed an </a:t>
            </a:r>
            <a:r>
              <a:rPr lang="en-GB" sz="1800" b="0" i="0" u="none" strike="noStrike" baseline="0" dirty="0">
                <a:latin typeface="AdvTT8b1d421d.I"/>
              </a:rPr>
              <a:t>international </a:t>
            </a:r>
            <a:r>
              <a:rPr lang="en-GB" sz="1800" b="0" i="0" u="none" strike="noStrike" baseline="0" dirty="0">
                <a:latin typeface="AdvTT6489ba6c"/>
              </a:rPr>
              <a:t>jury</a:t>
            </a:r>
            <a:r>
              <a:rPr lang="cs-CZ" sz="1800" b="0" i="0" u="none" strike="noStrike" baseline="0" dirty="0">
                <a:latin typeface="AdvTT6489ba6c"/>
              </a:rPr>
              <a:t> </a:t>
            </a:r>
            <a:r>
              <a:rPr lang="en-GB" sz="1800" b="0" i="0" u="none" strike="noStrike" baseline="0" dirty="0">
                <a:latin typeface="AdvTT6489ba6c"/>
              </a:rPr>
              <a:t>to award its Golden and Silver Bears</a:t>
            </a:r>
            <a:endParaRPr lang="cs-CZ" b="0" i="0" u="none" strike="noStrike" baseline="0" dirty="0">
              <a:latin typeface="AdvTT6489ba6c"/>
            </a:endParaRPr>
          </a:p>
          <a:p>
            <a:endParaRPr lang="en-GB" dirty="0"/>
          </a:p>
        </p:txBody>
      </p:sp>
      <p:pic>
        <p:nvPicPr>
          <p:cNvPr id="2050" name="Picture 2" descr="Obsah obrázku text, grafický design, plakát, snímek obrazovky&#10;&#10;Popis byl vytvořen automaticky">
            <a:extLst>
              <a:ext uri="{FF2B5EF4-FFF2-40B4-BE49-F238E27FC236}">
                <a16:creationId xmlns:a16="http://schemas.microsoft.com/office/drawing/2014/main" id="{41F8C28A-E32A-8D3E-D0DB-1069BC218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 r="3732" b="2"/>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68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1BB614-6013-908E-495D-17613911FBA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cs-CZ" dirty="0" err="1">
                <a:solidFill>
                  <a:schemeClr val="tx1"/>
                </a:solidFill>
              </a:rPr>
              <a:t>Berlin</a:t>
            </a:r>
            <a:r>
              <a:rPr lang="cs-CZ" dirty="0">
                <a:solidFill>
                  <a:schemeClr val="tx1"/>
                </a:solidFill>
              </a:rPr>
              <a:t> 1951</a:t>
            </a:r>
            <a:endParaRPr lang="en-GB" dirty="0">
              <a:solidFill>
                <a:schemeClr val="tx1"/>
              </a:solidFill>
            </a:endParaRPr>
          </a:p>
        </p:txBody>
      </p:sp>
      <p:sp>
        <p:nvSpPr>
          <p:cNvPr id="3" name="Zástupný obsah 2">
            <a:extLst>
              <a:ext uri="{FF2B5EF4-FFF2-40B4-BE49-F238E27FC236}">
                <a16:creationId xmlns:a16="http://schemas.microsoft.com/office/drawing/2014/main" id="{D0D9ECB9-CEF3-9B36-8BE6-0A7BDB214B4C}"/>
              </a:ext>
            </a:extLst>
          </p:cNvPr>
          <p:cNvSpPr>
            <a:spLocks noGrp="1"/>
          </p:cNvSpPr>
          <p:nvPr>
            <p:ph idx="1"/>
          </p:nvPr>
        </p:nvSpPr>
        <p:spPr>
          <a:xfrm>
            <a:off x="643468" y="2638044"/>
            <a:ext cx="3649132" cy="3737356"/>
          </a:xfrm>
        </p:spPr>
        <p:txBody>
          <a:bodyPr>
            <a:normAutofit/>
          </a:bodyPr>
          <a:lstStyle/>
          <a:p>
            <a:r>
              <a:rPr lang="en-GB" b="0" i="0" u="none" strike="noStrike" baseline="0" dirty="0">
                <a:solidFill>
                  <a:schemeClr val="tx1"/>
                </a:solidFill>
                <a:latin typeface="AdvTT6489ba6c"/>
              </a:rPr>
              <a:t>Titania Palast in </a:t>
            </a:r>
            <a:r>
              <a:rPr lang="en-GB" b="0" i="0" u="none" strike="noStrike" baseline="0" dirty="0" err="1">
                <a:solidFill>
                  <a:schemeClr val="tx1"/>
                </a:solidFill>
                <a:latin typeface="AdvTT6489ba6c"/>
              </a:rPr>
              <a:t>Steglitz</a:t>
            </a:r>
            <a:endParaRPr lang="en-GB" b="0" i="0" u="none" strike="noStrike" baseline="0" dirty="0">
              <a:solidFill>
                <a:schemeClr val="tx1"/>
              </a:solidFill>
              <a:latin typeface="AdvTT6489ba6c"/>
            </a:endParaRPr>
          </a:p>
          <a:p>
            <a:r>
              <a:rPr lang="en-GB" b="0" i="0" u="none" strike="noStrike" baseline="0" dirty="0">
                <a:solidFill>
                  <a:schemeClr val="tx1"/>
                </a:solidFill>
                <a:latin typeface="AdvTT6489ba6c"/>
              </a:rPr>
              <a:t>Special</a:t>
            </a:r>
            <a:r>
              <a:rPr lang="cs-CZ" b="0" i="0" u="none" strike="noStrike" baseline="0" dirty="0">
                <a:solidFill>
                  <a:schemeClr val="tx1"/>
                </a:solidFill>
                <a:latin typeface="AdvTT6489ba6c"/>
              </a:rPr>
              <a:t> </a:t>
            </a:r>
            <a:r>
              <a:rPr lang="en-GB" b="0" i="0" u="none" strike="noStrike" baseline="0" dirty="0">
                <a:solidFill>
                  <a:schemeClr val="tx1"/>
                </a:solidFill>
                <a:latin typeface="AdvTT6489ba6c"/>
              </a:rPr>
              <a:t>screenings in twenty-one </a:t>
            </a:r>
            <a:r>
              <a:rPr lang="en-GB" b="0" i="0" u="none" strike="noStrike" baseline="0" dirty="0">
                <a:solidFill>
                  <a:schemeClr val="tx1"/>
                </a:solidFill>
                <a:latin typeface="AdvTT6489ba6c+20"/>
              </a:rPr>
              <a:t>“</a:t>
            </a:r>
            <a:r>
              <a:rPr lang="en-GB" b="0" i="0" u="none" strike="noStrike" baseline="0" dirty="0" err="1">
                <a:solidFill>
                  <a:schemeClr val="tx1"/>
                </a:solidFill>
                <a:latin typeface="AdvTT6489ba6c"/>
              </a:rPr>
              <a:t>Randkinos</a:t>
            </a:r>
            <a:r>
              <a:rPr lang="en-GB" b="0" i="0" u="none" strike="noStrike" baseline="0" dirty="0">
                <a:solidFill>
                  <a:schemeClr val="tx1"/>
                </a:solidFill>
                <a:latin typeface="AdvTT6489ba6c+20"/>
              </a:rPr>
              <a:t>” </a:t>
            </a:r>
            <a:r>
              <a:rPr lang="en-GB" b="0" i="0" u="none" strike="noStrike" baseline="0" dirty="0">
                <a:solidFill>
                  <a:schemeClr val="tx1"/>
                </a:solidFill>
                <a:latin typeface="AdvTT6489ba6c"/>
              </a:rPr>
              <a:t>along the border with East Berlin</a:t>
            </a:r>
            <a:r>
              <a:rPr lang="cs-CZ" b="0" i="0" u="none" strike="noStrike" baseline="0" dirty="0">
                <a:solidFill>
                  <a:schemeClr val="tx1"/>
                </a:solidFill>
                <a:latin typeface="AdvTT6489ba6c"/>
              </a:rPr>
              <a:t> </a:t>
            </a:r>
            <a:endParaRPr lang="en-GB" dirty="0">
              <a:solidFill>
                <a:schemeClr val="tx1"/>
              </a:solidFill>
            </a:endParaRPr>
          </a:p>
        </p:txBody>
      </p:sp>
      <p:pic>
        <p:nvPicPr>
          <p:cNvPr id="4098" name="Picture 2" descr="Titania Palast, Berlin Steglitz | The Majestic Titania Palas… | Flickr">
            <a:extLst>
              <a:ext uri="{FF2B5EF4-FFF2-40B4-BE49-F238E27FC236}">
                <a16:creationId xmlns:a16="http://schemas.microsoft.com/office/drawing/2014/main" id="{091DD129-3414-A3FB-4827-42478CDD13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652922"/>
            <a:ext cx="6250769" cy="539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C232A-CBBB-2349-1809-80DBDF5E3726}"/>
              </a:ext>
            </a:extLst>
          </p:cNvPr>
          <p:cNvSpPr>
            <a:spLocks noGrp="1"/>
          </p:cNvSpPr>
          <p:nvPr>
            <p:ph type="title"/>
          </p:nvPr>
        </p:nvSpPr>
        <p:spPr/>
        <p:txBody>
          <a:bodyPr/>
          <a:lstStyle/>
          <a:p>
            <a:r>
              <a:rPr lang="cs-CZ" dirty="0"/>
              <a:t>Zoo </a:t>
            </a:r>
            <a:r>
              <a:rPr lang="cs-CZ" dirty="0" err="1"/>
              <a:t>palast</a:t>
            </a:r>
            <a:r>
              <a:rPr lang="cs-CZ" dirty="0"/>
              <a:t>, 1957</a:t>
            </a:r>
            <a:endParaRPr lang="en-GB" dirty="0"/>
          </a:p>
        </p:txBody>
      </p:sp>
      <p:pic>
        <p:nvPicPr>
          <p:cNvPr id="5122" name="Picture 2" descr="1957 wurde der neue eröffnete Zoo Palast zum neuen Zentrum des Festivals.  ">
            <a:extLst>
              <a:ext uri="{FF2B5EF4-FFF2-40B4-BE49-F238E27FC236}">
                <a16:creationId xmlns:a16="http://schemas.microsoft.com/office/drawing/2014/main" id="{CE3342C2-56B8-8061-6FAB-BCA4BFB7A1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338689" y="2638425"/>
            <a:ext cx="5514622"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7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D9B5AD-8266-D2AC-A5E4-0C1B49F65EF3}"/>
              </a:ext>
            </a:extLst>
          </p:cNvPr>
          <p:cNvSpPr>
            <a:spLocks noGrp="1"/>
          </p:cNvSpPr>
          <p:nvPr>
            <p:ph type="title"/>
          </p:nvPr>
        </p:nvSpPr>
        <p:spPr>
          <a:xfrm>
            <a:off x="804672" y="964692"/>
            <a:ext cx="3849624" cy="1188720"/>
          </a:xfrm>
        </p:spPr>
        <p:txBody>
          <a:bodyPr>
            <a:normAutofit/>
          </a:bodyPr>
          <a:lstStyle/>
          <a:p>
            <a:r>
              <a:rPr lang="cs-CZ" dirty="0" err="1"/>
              <a:t>berlin</a:t>
            </a:r>
            <a:endParaRPr lang="en-GB" dirty="0"/>
          </a:p>
        </p:txBody>
      </p:sp>
      <p:sp>
        <p:nvSpPr>
          <p:cNvPr id="3" name="Zástupný obsah 2">
            <a:extLst>
              <a:ext uri="{FF2B5EF4-FFF2-40B4-BE49-F238E27FC236}">
                <a16:creationId xmlns:a16="http://schemas.microsoft.com/office/drawing/2014/main" id="{9B2B7E43-E73F-586F-32CA-0E4BA18EAC9A}"/>
              </a:ext>
            </a:extLst>
          </p:cNvPr>
          <p:cNvSpPr>
            <a:spLocks noGrp="1"/>
          </p:cNvSpPr>
          <p:nvPr>
            <p:ph idx="1"/>
          </p:nvPr>
        </p:nvSpPr>
        <p:spPr>
          <a:xfrm>
            <a:off x="804672" y="2638044"/>
            <a:ext cx="3849624" cy="3101983"/>
          </a:xfrm>
        </p:spPr>
        <p:txBody>
          <a:bodyPr>
            <a:normAutofit/>
          </a:bodyPr>
          <a:lstStyle/>
          <a:p>
            <a:r>
              <a:rPr lang="cs-CZ" dirty="0" err="1">
                <a:latin typeface="AdvTT6489ba6c"/>
              </a:rPr>
              <a:t>Inviting</a:t>
            </a:r>
            <a:r>
              <a:rPr lang="cs-CZ" dirty="0">
                <a:latin typeface="AdvTT6489ba6c"/>
              </a:rPr>
              <a:t> </a:t>
            </a:r>
            <a:r>
              <a:rPr lang="en-GB" i="1" dirty="0">
                <a:latin typeface="AdvTT6489ba6c"/>
              </a:rPr>
              <a:t>nations</a:t>
            </a:r>
            <a:r>
              <a:rPr lang="en-GB" dirty="0">
                <a:latin typeface="AdvTT6489ba6c"/>
              </a:rPr>
              <a:t> for participation in showcases</a:t>
            </a:r>
            <a:r>
              <a:rPr lang="cs-CZ" dirty="0">
                <a:latin typeface="AdvTT6489ba6c"/>
              </a:rPr>
              <a:t> </a:t>
            </a:r>
            <a:r>
              <a:rPr lang="en-GB" dirty="0">
                <a:latin typeface="AdvTT6489ba6c"/>
              </a:rPr>
              <a:t>and competitions, upon which the </a:t>
            </a:r>
            <a:r>
              <a:rPr lang="en-GB" b="1" dirty="0">
                <a:latin typeface="AdvTT6489ba6c"/>
              </a:rPr>
              <a:t>national committees </a:t>
            </a:r>
            <a:r>
              <a:rPr lang="en-GB" dirty="0">
                <a:latin typeface="AdvTT6489ba6c"/>
              </a:rPr>
              <a:t>would select their </a:t>
            </a:r>
            <a:r>
              <a:rPr lang="cs-CZ" dirty="0">
                <a:latin typeface="AdvTT6489ba6c"/>
              </a:rPr>
              <a:t>film </a:t>
            </a:r>
            <a:r>
              <a:rPr lang="en-GB" dirty="0">
                <a:latin typeface="AdvTT6489ba6c"/>
              </a:rPr>
              <a:t>entrees</a:t>
            </a:r>
            <a:endParaRPr lang="cs-CZ" dirty="0">
              <a:latin typeface="AdvTT6489ba6c+f7"/>
            </a:endParaRPr>
          </a:p>
          <a:p>
            <a:r>
              <a:rPr lang="en-GB" b="0" i="0" u="none" strike="noStrike" baseline="0" dirty="0">
                <a:latin typeface="AdvTT6489ba6c"/>
              </a:rPr>
              <a:t>construction of the Wall on </a:t>
            </a:r>
            <a:r>
              <a:rPr lang="cs-CZ" b="0" i="0" u="none" strike="noStrike" baseline="0" dirty="0">
                <a:latin typeface="AdvTT6489ba6c+f7"/>
              </a:rPr>
              <a:t>13</a:t>
            </a:r>
            <a:r>
              <a:rPr lang="en-GB" b="0" i="0" u="none" strike="noStrike" baseline="0" dirty="0">
                <a:latin typeface="AdvTT6489ba6c+f7"/>
              </a:rPr>
              <a:t> </a:t>
            </a:r>
            <a:r>
              <a:rPr lang="en-GB" b="0" i="0" u="none" strike="noStrike" baseline="0" dirty="0">
                <a:latin typeface="AdvTT6489ba6c"/>
              </a:rPr>
              <a:t>August </a:t>
            </a:r>
            <a:r>
              <a:rPr lang="cs-CZ" b="0" i="0" u="none" strike="noStrike" baseline="0" dirty="0">
                <a:latin typeface="AdvTT6489ba6c+f7"/>
              </a:rPr>
              <a:t>1961</a:t>
            </a:r>
          </a:p>
        </p:txBody>
      </p:sp>
      <p:pic>
        <p:nvPicPr>
          <p:cNvPr id="11" name="Obrázek 10">
            <a:extLst>
              <a:ext uri="{FF2B5EF4-FFF2-40B4-BE49-F238E27FC236}">
                <a16:creationId xmlns:a16="http://schemas.microsoft.com/office/drawing/2014/main" id="{BF79678E-11F0-B73D-28C8-DDA4F12C050A}"/>
              </a:ext>
            </a:extLst>
          </p:cNvPr>
          <p:cNvPicPr>
            <a:picLocks noChangeAspect="1"/>
          </p:cNvPicPr>
          <p:nvPr/>
        </p:nvPicPr>
        <p:blipFill rotWithShape="1">
          <a:blip r:embed="rId3"/>
          <a:srcRect t="7613" r="2" b="28726"/>
          <a:stretch/>
        </p:blipFill>
        <p:spPr>
          <a:xfrm>
            <a:off x="5365219" y="3146663"/>
            <a:ext cx="6739097" cy="3410712"/>
          </a:xfrm>
          <a:prstGeom prst="rect">
            <a:avLst/>
          </a:prstGeom>
        </p:spPr>
      </p:pic>
      <p:pic>
        <p:nvPicPr>
          <p:cNvPr id="7" name="Obrázek 6">
            <a:extLst>
              <a:ext uri="{FF2B5EF4-FFF2-40B4-BE49-F238E27FC236}">
                <a16:creationId xmlns:a16="http://schemas.microsoft.com/office/drawing/2014/main" id="{29CC7DE7-857A-2A28-18E9-7DCA0262ECF2}"/>
              </a:ext>
            </a:extLst>
          </p:cNvPr>
          <p:cNvPicPr>
            <a:picLocks noChangeAspect="1"/>
          </p:cNvPicPr>
          <p:nvPr/>
        </p:nvPicPr>
        <p:blipFill rotWithShape="1">
          <a:blip r:embed="rId4"/>
          <a:srcRect t="26456" r="2" b="6390"/>
          <a:stretch/>
        </p:blipFill>
        <p:spPr>
          <a:xfrm>
            <a:off x="5365220" y="82546"/>
            <a:ext cx="6739097" cy="2953011"/>
          </a:xfrm>
          <a:prstGeom prst="rect">
            <a:avLst/>
          </a:prstGeom>
        </p:spPr>
      </p:pic>
    </p:spTree>
    <p:extLst>
      <p:ext uri="{BB962C8B-B14F-4D97-AF65-F5344CB8AC3E}">
        <p14:creationId xmlns:p14="http://schemas.microsoft.com/office/powerpoint/2010/main" val="19111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BBC78A-C8FA-1424-A2C1-2B754E257745}"/>
              </a:ext>
            </a:extLst>
          </p:cNvPr>
          <p:cNvSpPr>
            <a:spLocks noGrp="1"/>
          </p:cNvSpPr>
          <p:nvPr>
            <p:ph type="title"/>
          </p:nvPr>
        </p:nvSpPr>
        <p:spPr/>
        <p:txBody>
          <a:bodyPr/>
          <a:lstStyle/>
          <a:p>
            <a:r>
              <a:rPr lang="cs-CZ" dirty="0"/>
              <a:t>1970 </a:t>
            </a:r>
            <a:r>
              <a:rPr lang="cs-CZ" dirty="0" err="1"/>
              <a:t>Berlinale</a:t>
            </a:r>
            <a:r>
              <a:rPr lang="cs-CZ" dirty="0"/>
              <a:t> and </a:t>
            </a:r>
            <a:r>
              <a:rPr lang="cs-CZ" dirty="0" err="1"/>
              <a:t>politics</a:t>
            </a:r>
            <a:endParaRPr lang="en-GB" dirty="0"/>
          </a:p>
        </p:txBody>
      </p:sp>
      <p:pic>
        <p:nvPicPr>
          <p:cNvPr id="3074" name="Picture 2" descr="o.k. (film) - Wikipedia">
            <a:extLst>
              <a:ext uri="{FF2B5EF4-FFF2-40B4-BE49-F238E27FC236}">
                <a16:creationId xmlns:a16="http://schemas.microsoft.com/office/drawing/2014/main" id="{B5622967-2F73-2A17-70DA-5364281A9D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672799" y="2538259"/>
            <a:ext cx="2095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obsah 2">
            <a:extLst>
              <a:ext uri="{FF2B5EF4-FFF2-40B4-BE49-F238E27FC236}">
                <a16:creationId xmlns:a16="http://schemas.microsoft.com/office/drawing/2014/main" id="{E0AD1333-94B7-82A3-D20B-828000BAB35E}"/>
              </a:ext>
            </a:extLst>
          </p:cNvPr>
          <p:cNvSpPr txBox="1">
            <a:spLocks/>
          </p:cNvSpPr>
          <p:nvPr/>
        </p:nvSpPr>
        <p:spPr>
          <a:xfrm>
            <a:off x="503554" y="2408076"/>
            <a:ext cx="7729728"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NL" sz="1800" b="0" i="0" u="none" strike="noStrike" baseline="0" dirty="0">
                <a:latin typeface="AdvTT6489ba6c"/>
              </a:rPr>
              <a:t>Michael Verhoeven</a:t>
            </a:r>
            <a:r>
              <a:rPr lang="nl-NL" sz="1800" b="0" i="0" u="none" strike="noStrike" baseline="0" dirty="0">
                <a:latin typeface="AdvTT6489ba6c+20"/>
              </a:rPr>
              <a:t>’</a:t>
            </a:r>
            <a:r>
              <a:rPr lang="nl-NL" sz="1800" b="0" i="0" u="none" strike="noStrike" baseline="0" dirty="0">
                <a:latin typeface="AdvTT6489ba6c"/>
              </a:rPr>
              <a:t>s film </a:t>
            </a:r>
            <a:r>
              <a:rPr lang="nl-NL" sz="1800" b="0" i="0" u="none" strike="noStrike" baseline="0" dirty="0">
                <a:latin typeface="AdvTT9a6d77a4"/>
              </a:rPr>
              <a:t>O.K.</a:t>
            </a:r>
            <a:endParaRPr lang="cs-CZ" sz="1800" b="0" i="0" u="none" strike="noStrike" baseline="0" dirty="0">
              <a:latin typeface="AdvTT9a6d77a4"/>
            </a:endParaRPr>
          </a:p>
          <a:p>
            <a:pPr algn="l"/>
            <a:r>
              <a:rPr lang="en-GB" sz="1800" b="0" i="0" u="none" strike="noStrike" baseline="0" dirty="0">
                <a:latin typeface="AdvTT6489ba6c"/>
              </a:rPr>
              <a:t>based on</a:t>
            </a:r>
            <a:r>
              <a:rPr lang="cs-CZ" sz="1800" b="0" i="0" u="none" strike="noStrike" baseline="0" dirty="0">
                <a:latin typeface="AdvTT6489ba6c"/>
              </a:rPr>
              <a:t> </a:t>
            </a:r>
            <a:r>
              <a:rPr lang="en-GB" sz="1800" b="0" i="0" u="none" strike="noStrike" baseline="0" dirty="0">
                <a:latin typeface="AdvTT6489ba6c"/>
              </a:rPr>
              <a:t>the true story of Mao, the little Vietnamese girl who was raped and murdered</a:t>
            </a:r>
            <a:r>
              <a:rPr lang="cs-CZ" sz="1800" b="0" i="0" u="none" strike="noStrike" baseline="0" dirty="0">
                <a:latin typeface="AdvTT6489ba6c"/>
              </a:rPr>
              <a:t> </a:t>
            </a:r>
            <a:r>
              <a:rPr lang="en-GB" sz="1800" b="0" i="0" u="none" strike="noStrike" baseline="0" dirty="0">
                <a:latin typeface="AdvTT6489ba6c"/>
              </a:rPr>
              <a:t>by American soldiers in </a:t>
            </a:r>
            <a:r>
              <a:rPr lang="cs-CZ" sz="1800" b="0" i="0" u="none" strike="noStrike" baseline="0" dirty="0">
                <a:latin typeface="AdvTT6489ba6c+f7"/>
              </a:rPr>
              <a:t>1966</a:t>
            </a:r>
          </a:p>
          <a:p>
            <a:pPr algn="l"/>
            <a:r>
              <a:rPr lang="en-GB" sz="1800" b="0" i="0" u="none" strike="noStrike" baseline="0" dirty="0">
                <a:latin typeface="AdvTT6489ba6c"/>
              </a:rPr>
              <a:t>The festival</a:t>
            </a:r>
            <a:r>
              <a:rPr lang="en-GB" sz="1800" b="0" i="0" u="none" strike="noStrike" baseline="0" dirty="0">
                <a:latin typeface="AdvTT6489ba6c+20"/>
              </a:rPr>
              <a:t>’</a:t>
            </a:r>
            <a:r>
              <a:rPr lang="en-GB" sz="1800" b="0" i="0" u="none" strike="noStrike" baseline="0" dirty="0">
                <a:latin typeface="AdvTT6489ba6c"/>
              </a:rPr>
              <a:t>s program was abruptly stopped</a:t>
            </a:r>
            <a:endParaRPr lang="cs-CZ" dirty="0">
              <a:latin typeface="AdvTT6489ba6c+f7"/>
            </a:endParaRPr>
          </a:p>
          <a:p>
            <a:pPr algn="l"/>
            <a:r>
              <a:rPr lang="en-GB" sz="1800" b="0" i="0" u="none" strike="noStrike" baseline="0" dirty="0">
                <a:latin typeface="AdvTT6489ba6c"/>
              </a:rPr>
              <a:t>FIAF</a:t>
            </a:r>
            <a:r>
              <a:rPr lang="cs-CZ" sz="1800" b="0" i="0" u="none" strike="noStrike" baseline="0" dirty="0">
                <a:latin typeface="AdvTT6489ba6c"/>
              </a:rPr>
              <a:t> </a:t>
            </a:r>
            <a:r>
              <a:rPr lang="en-GB" sz="1800" b="0" i="0" u="none" strike="noStrike" baseline="0" dirty="0">
                <a:latin typeface="AdvTT6489ba6c"/>
              </a:rPr>
              <a:t>was pressured to change its regulations</a:t>
            </a:r>
            <a:endParaRPr lang="cs-CZ" sz="1800" b="0" i="0" u="none" strike="noStrike" baseline="0" dirty="0">
              <a:latin typeface="AdvTT6489ba6c"/>
            </a:endParaRPr>
          </a:p>
          <a:p>
            <a:pPr algn="l"/>
            <a:r>
              <a:rPr lang="en-GB" sz="1800" b="0" i="0" u="none" strike="noStrike" baseline="0" dirty="0">
                <a:latin typeface="AdvTT6489ba6c"/>
              </a:rPr>
              <a:t>Like Cannes and Venice, the Berlinale </a:t>
            </a:r>
            <a:r>
              <a:rPr lang="en-GB" sz="1800" b="0" i="0" u="none" strike="noStrike" baseline="0" dirty="0" err="1">
                <a:latin typeface="AdvTT6489ba6c"/>
              </a:rPr>
              <a:t>develope</a:t>
            </a:r>
            <a:r>
              <a:rPr lang="cs-CZ" sz="1800" b="0" i="0" u="none" strike="noStrike" baseline="0" dirty="0">
                <a:latin typeface="AdvTT6489ba6c"/>
              </a:rPr>
              <a:t>d </a:t>
            </a:r>
            <a:r>
              <a:rPr lang="en-GB" sz="1800" b="0" i="0" u="none" strike="noStrike" baseline="0" dirty="0">
                <a:latin typeface="AdvTT6489ba6c"/>
              </a:rPr>
              <a:t>from a showcase for national cinemas </a:t>
            </a:r>
            <a:r>
              <a:rPr lang="en-GB" sz="1800" b="1" i="0" u="none" strike="noStrike" baseline="0" dirty="0">
                <a:latin typeface="AdvTT6489ba6c"/>
              </a:rPr>
              <a:t>into an independent festival organization</a:t>
            </a:r>
            <a:endParaRPr lang="cs-CZ" sz="1800" b="1" i="0" u="none" strike="noStrike" baseline="0" dirty="0">
              <a:latin typeface="AdvTT6489ba6c"/>
            </a:endParaRPr>
          </a:p>
          <a:p>
            <a:pPr algn="l"/>
            <a:endParaRPr lang="cs-CZ" dirty="0">
              <a:latin typeface="AdvTT6489ba6c"/>
            </a:endParaRPr>
          </a:p>
          <a:p>
            <a:pPr algn="l"/>
            <a:endParaRPr lang="en-GB" dirty="0"/>
          </a:p>
        </p:txBody>
      </p:sp>
    </p:spTree>
    <p:extLst>
      <p:ext uri="{BB962C8B-B14F-4D97-AF65-F5344CB8AC3E}">
        <p14:creationId xmlns:p14="http://schemas.microsoft.com/office/powerpoint/2010/main" val="149920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2339D4-D758-CCE0-FA6C-AFF2E58C1BB8}"/>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cs-CZ" dirty="0"/>
              <a:t>Cannes, 1968</a:t>
            </a:r>
            <a:endParaRPr lang="en-GB" dirty="0"/>
          </a:p>
        </p:txBody>
      </p:sp>
      <p:sp>
        <p:nvSpPr>
          <p:cNvPr id="3" name="Zástupný obsah 2">
            <a:extLst>
              <a:ext uri="{FF2B5EF4-FFF2-40B4-BE49-F238E27FC236}">
                <a16:creationId xmlns:a16="http://schemas.microsoft.com/office/drawing/2014/main" id="{70A1A2D9-B812-B0E5-1936-5A98360EC147}"/>
              </a:ext>
            </a:extLst>
          </p:cNvPr>
          <p:cNvSpPr>
            <a:spLocks noGrp="1"/>
          </p:cNvSpPr>
          <p:nvPr>
            <p:ph idx="1"/>
          </p:nvPr>
        </p:nvSpPr>
        <p:spPr>
          <a:xfrm>
            <a:off x="804672" y="2858703"/>
            <a:ext cx="4924616" cy="3656397"/>
          </a:xfrm>
        </p:spPr>
        <p:txBody>
          <a:bodyPr>
            <a:normAutofit lnSpcReduction="10000"/>
          </a:bodyPr>
          <a:lstStyle/>
          <a:p>
            <a:pPr>
              <a:lnSpc>
                <a:spcPct val="90000"/>
              </a:lnSpc>
            </a:pPr>
            <a:r>
              <a:rPr lang="cs-CZ" sz="1400" dirty="0" err="1">
                <a:solidFill>
                  <a:schemeClr val="tx1"/>
                </a:solidFill>
              </a:rPr>
              <a:t>Protests</a:t>
            </a:r>
            <a:r>
              <a:rPr lang="cs-CZ" sz="1400" dirty="0">
                <a:solidFill>
                  <a:schemeClr val="tx1"/>
                </a:solidFill>
              </a:rPr>
              <a:t> </a:t>
            </a:r>
            <a:r>
              <a:rPr lang="en-GB" sz="1400" b="0" i="0" u="none" strike="noStrike" baseline="0" dirty="0">
                <a:solidFill>
                  <a:schemeClr val="tx1"/>
                </a:solidFill>
                <a:latin typeface="AdvTT6489ba6c"/>
              </a:rPr>
              <a:t>against the dismissal of Cinémathèque director Henri Langlois and the subsequent</a:t>
            </a:r>
            <a:r>
              <a:rPr lang="cs-CZ" sz="1400" b="0" i="0" u="none" strike="noStrike" baseline="0" dirty="0">
                <a:solidFill>
                  <a:schemeClr val="tx1"/>
                </a:solidFill>
                <a:latin typeface="AdvTT6489ba6c"/>
              </a:rPr>
              <a:t> </a:t>
            </a:r>
            <a:r>
              <a:rPr lang="en-GB" sz="1400" b="0" i="0" u="none" strike="noStrike" baseline="0" dirty="0">
                <a:solidFill>
                  <a:schemeClr val="tx1"/>
                </a:solidFill>
                <a:latin typeface="AdvTT6489ba6c"/>
              </a:rPr>
              <a:t>disruption of the Cannes Film Festival</a:t>
            </a:r>
            <a:endParaRPr lang="cs-CZ" sz="1400" b="0" i="0" u="none" strike="noStrike" baseline="0" dirty="0">
              <a:solidFill>
                <a:schemeClr val="tx1"/>
              </a:solidFill>
              <a:latin typeface="AdvTT6489ba6c"/>
            </a:endParaRPr>
          </a:p>
          <a:p>
            <a:pPr>
              <a:lnSpc>
                <a:spcPct val="90000"/>
              </a:lnSpc>
            </a:pPr>
            <a:r>
              <a:rPr lang="cs-CZ" sz="1400" dirty="0" err="1">
                <a:solidFill>
                  <a:schemeClr val="tx1"/>
                </a:solidFill>
                <a:latin typeface="AdvTT6489ba6c"/>
              </a:rPr>
              <a:t>Dudley</a:t>
            </a:r>
            <a:r>
              <a:rPr lang="cs-CZ" sz="1400" dirty="0">
                <a:solidFill>
                  <a:schemeClr val="tx1"/>
                </a:solidFill>
                <a:latin typeface="AdvTT6489ba6c"/>
              </a:rPr>
              <a:t> Andrew on 1968 revolt: </a:t>
            </a:r>
          </a:p>
          <a:p>
            <a:pPr>
              <a:lnSpc>
                <a:spcPct val="90000"/>
              </a:lnSpc>
            </a:pPr>
            <a:r>
              <a:rPr lang="en-GB" sz="1400" dirty="0">
                <a:solidFill>
                  <a:schemeClr val="tx1"/>
                </a:solidFill>
                <a:highlight>
                  <a:srgbClr val="FFFF00"/>
                </a:highlight>
                <a:hlinkClick r:id="rId3">
                  <a:extLst>
                    <a:ext uri="{A12FA001-AC4F-418D-AE19-62706E023703}">
                      <ahyp:hlinkClr xmlns:ahyp="http://schemas.microsoft.com/office/drawing/2018/hyperlinkcolor" val="tx"/>
                    </a:ext>
                  </a:extLst>
                </a:hlinkClick>
              </a:rPr>
              <a:t>Cannes ’68: Cinema in Revolt - YouTube</a:t>
            </a:r>
            <a:endParaRPr lang="cs-CZ" sz="1400" dirty="0">
              <a:solidFill>
                <a:schemeClr val="tx1"/>
              </a:solidFill>
              <a:highlight>
                <a:srgbClr val="FFFF00"/>
              </a:highlight>
              <a:latin typeface="AdvTT6489ba6c"/>
            </a:endParaRPr>
          </a:p>
          <a:p>
            <a:pPr>
              <a:lnSpc>
                <a:spcPct val="90000"/>
              </a:lnSpc>
            </a:pPr>
            <a:r>
              <a:rPr lang="cs-CZ" sz="1400" dirty="0">
                <a:solidFill>
                  <a:schemeClr val="tx1"/>
                </a:solidFill>
                <a:latin typeface="AdvTT6489ba6c"/>
              </a:rPr>
              <a:t>May 1968</a:t>
            </a:r>
          </a:p>
          <a:p>
            <a:pPr>
              <a:lnSpc>
                <a:spcPct val="90000"/>
              </a:lnSpc>
            </a:pPr>
            <a:r>
              <a:rPr lang="en-GB" sz="1400" dirty="0">
                <a:solidFill>
                  <a:schemeClr val="tx1"/>
                </a:solidFill>
                <a:hlinkClick r:id="rId4">
                  <a:extLst>
                    <a:ext uri="{A12FA001-AC4F-418D-AE19-62706E023703}">
                      <ahyp:hlinkClr xmlns:ahyp="http://schemas.microsoft.com/office/drawing/2018/hyperlinkcolor" val="tx"/>
                    </a:ext>
                  </a:extLst>
                </a:hlinkClick>
              </a:rPr>
              <a:t>Paris Uprising May 1968 (youtube.com)</a:t>
            </a:r>
            <a:r>
              <a:rPr lang="cs-CZ" sz="1400" dirty="0">
                <a:solidFill>
                  <a:schemeClr val="tx1"/>
                </a:solidFill>
              </a:rPr>
              <a:t> </a:t>
            </a:r>
            <a:endParaRPr lang="cs-CZ" sz="1400" dirty="0">
              <a:solidFill>
                <a:schemeClr val="tx1"/>
              </a:solidFill>
              <a:latin typeface="AdvTT6489ba6c"/>
            </a:endParaRPr>
          </a:p>
          <a:p>
            <a:pPr>
              <a:lnSpc>
                <a:spcPct val="90000"/>
              </a:lnSpc>
            </a:pPr>
            <a:r>
              <a:rPr lang="en-GB" sz="1400" b="0" i="0" u="none" strike="noStrike" baseline="0" dirty="0">
                <a:solidFill>
                  <a:schemeClr val="tx1"/>
                </a:solidFill>
                <a:latin typeface="AdvTT6489ba6c"/>
              </a:rPr>
              <a:t>Jury</a:t>
            </a:r>
            <a:r>
              <a:rPr lang="cs-CZ" sz="1400" dirty="0">
                <a:solidFill>
                  <a:schemeClr val="tx1"/>
                </a:solidFill>
                <a:latin typeface="AdvTT6489ba6c"/>
              </a:rPr>
              <a:t>:</a:t>
            </a:r>
            <a:r>
              <a:rPr lang="en-GB" sz="1400" b="0" i="0" u="none" strike="noStrike" baseline="0" dirty="0">
                <a:solidFill>
                  <a:schemeClr val="tx1"/>
                </a:solidFill>
                <a:latin typeface="AdvTT6489ba6c"/>
              </a:rPr>
              <a:t> led by Roman Polanski</a:t>
            </a:r>
            <a:r>
              <a:rPr lang="cs-CZ" sz="1400" b="0" i="0" u="none" strike="noStrike" baseline="0" dirty="0">
                <a:solidFill>
                  <a:schemeClr val="tx1"/>
                </a:solidFill>
                <a:latin typeface="AdvTT6489ba6c"/>
              </a:rPr>
              <a:t>; </a:t>
            </a:r>
            <a:r>
              <a:rPr lang="cs-CZ" sz="1400" b="0" i="0" u="none" strike="noStrike" baseline="0" dirty="0" err="1">
                <a:solidFill>
                  <a:schemeClr val="tx1"/>
                </a:solidFill>
                <a:latin typeface="AdvTT6489ba6c"/>
              </a:rPr>
              <a:t>the</a:t>
            </a:r>
            <a:r>
              <a:rPr lang="cs-CZ" sz="1400" b="0" i="0" u="none" strike="noStrike" baseline="0" dirty="0">
                <a:solidFill>
                  <a:schemeClr val="tx1"/>
                </a:solidFill>
                <a:latin typeface="AdvTT6489ba6c"/>
              </a:rPr>
              <a:t> </a:t>
            </a:r>
            <a:r>
              <a:rPr lang="en-GB" sz="1400" b="0" i="0" u="none" strike="noStrike" baseline="0" dirty="0">
                <a:solidFill>
                  <a:schemeClr val="tx1"/>
                </a:solidFill>
                <a:latin typeface="AdvTT6489ba6c"/>
              </a:rPr>
              <a:t>festival was officially closed</a:t>
            </a:r>
            <a:endParaRPr lang="cs-CZ" sz="1400" b="0" i="0" u="none" strike="noStrike" baseline="0" dirty="0">
              <a:solidFill>
                <a:schemeClr val="tx1"/>
              </a:solidFill>
              <a:latin typeface="AdvTT6489ba6c"/>
            </a:endParaRPr>
          </a:p>
          <a:p>
            <a:pPr>
              <a:lnSpc>
                <a:spcPct val="90000"/>
              </a:lnSpc>
            </a:pPr>
            <a:r>
              <a:rPr lang="en-GB" sz="1400" b="0" i="0" u="none" strike="noStrike" baseline="0" dirty="0">
                <a:solidFill>
                  <a:schemeClr val="tx1"/>
                </a:solidFill>
                <a:latin typeface="AdvTT6489ba6c"/>
              </a:rPr>
              <a:t>global reconsideration of the role of film festivals</a:t>
            </a:r>
            <a:r>
              <a:rPr lang="cs-CZ" sz="1400" dirty="0">
                <a:solidFill>
                  <a:schemeClr val="tx1"/>
                </a:solidFill>
                <a:latin typeface="AdvTT6489ba6c"/>
              </a:rPr>
              <a:t> </a:t>
            </a:r>
          </a:p>
          <a:p>
            <a:pPr>
              <a:lnSpc>
                <a:spcPct val="90000"/>
              </a:lnSpc>
            </a:pPr>
            <a:r>
              <a:rPr lang="en-GB" sz="1400" b="0" i="0" u="none" strike="noStrike" baseline="0" dirty="0">
                <a:solidFill>
                  <a:schemeClr val="tx1"/>
                </a:solidFill>
                <a:latin typeface="AdvTT6489ba6c"/>
              </a:rPr>
              <a:t>shift in the selection </a:t>
            </a:r>
            <a:r>
              <a:rPr lang="cs-CZ" sz="1400" b="0" i="0" u="none" strike="noStrike" baseline="0" dirty="0" err="1">
                <a:solidFill>
                  <a:schemeClr val="tx1"/>
                </a:solidFill>
                <a:latin typeface="AdvTT6489ba6c"/>
              </a:rPr>
              <a:t>procedures</a:t>
            </a:r>
            <a:r>
              <a:rPr lang="cs-CZ" sz="1400" b="0" i="0" u="none" strike="noStrike" baseline="0" dirty="0">
                <a:solidFill>
                  <a:schemeClr val="tx1"/>
                </a:solidFill>
                <a:latin typeface="AdvTT6489ba6c"/>
              </a:rPr>
              <a:t>:</a:t>
            </a:r>
            <a:r>
              <a:rPr lang="en-GB" sz="1400" b="0" i="0" u="none" strike="noStrike" baseline="0" dirty="0">
                <a:solidFill>
                  <a:schemeClr val="tx1"/>
                </a:solidFill>
                <a:latin typeface="AdvTT6489ba6c"/>
              </a:rPr>
              <a:t> format of festivals as showcases of national cinemas had become antiquated</a:t>
            </a:r>
            <a:endParaRPr lang="cs-CZ" sz="1400" b="0" i="0" u="none" strike="noStrike" baseline="0" dirty="0">
              <a:solidFill>
                <a:schemeClr val="tx1"/>
              </a:solidFill>
              <a:latin typeface="AdvTT6489ba6c"/>
            </a:endParaRPr>
          </a:p>
          <a:p>
            <a:pPr>
              <a:lnSpc>
                <a:spcPct val="90000"/>
              </a:lnSpc>
            </a:pPr>
            <a:r>
              <a:rPr lang="cs-CZ" sz="1400" dirty="0">
                <a:solidFill>
                  <a:schemeClr val="tx1"/>
                </a:solidFill>
              </a:rPr>
              <a:t>(Czech </a:t>
            </a:r>
            <a:r>
              <a:rPr lang="cs-CZ" sz="1400" dirty="0" err="1">
                <a:solidFill>
                  <a:schemeClr val="tx1"/>
                </a:solidFill>
              </a:rPr>
              <a:t>films</a:t>
            </a:r>
            <a:r>
              <a:rPr lang="cs-CZ" sz="1400" dirty="0">
                <a:solidFill>
                  <a:schemeClr val="tx1"/>
                </a:solidFill>
              </a:rPr>
              <a:t> in </a:t>
            </a:r>
            <a:r>
              <a:rPr lang="cs-CZ" sz="1400" dirty="0" err="1">
                <a:solidFill>
                  <a:schemeClr val="tx1"/>
                </a:solidFill>
              </a:rPr>
              <a:t>competiton</a:t>
            </a:r>
            <a:r>
              <a:rPr lang="cs-CZ" sz="1400" dirty="0">
                <a:solidFill>
                  <a:schemeClr val="tx1"/>
                </a:solidFill>
              </a:rPr>
              <a:t>: </a:t>
            </a:r>
            <a:r>
              <a:rPr lang="cs-CZ" sz="1400" dirty="0" err="1">
                <a:solidFill>
                  <a:schemeClr val="tx1"/>
                </a:solidFill>
              </a:rPr>
              <a:t>Capricious</a:t>
            </a:r>
            <a:r>
              <a:rPr lang="cs-CZ" sz="1400" dirty="0">
                <a:solidFill>
                  <a:schemeClr val="tx1"/>
                </a:solidFill>
              </a:rPr>
              <a:t> </a:t>
            </a:r>
            <a:r>
              <a:rPr lang="cs-CZ" sz="1400" dirty="0" err="1">
                <a:solidFill>
                  <a:schemeClr val="tx1"/>
                </a:solidFill>
              </a:rPr>
              <a:t>Summer</a:t>
            </a:r>
            <a:r>
              <a:rPr lang="cs-CZ" sz="1400" dirty="0">
                <a:solidFill>
                  <a:schemeClr val="tx1"/>
                </a:solidFill>
              </a:rPr>
              <a:t> (Jiří Menzel),  </a:t>
            </a:r>
            <a:r>
              <a:rPr lang="cs-CZ" sz="1400" dirty="0" err="1">
                <a:solidFill>
                  <a:schemeClr val="tx1"/>
                </a:solidFill>
              </a:rPr>
              <a:t>Firemen´s</a:t>
            </a:r>
            <a:r>
              <a:rPr lang="cs-CZ" sz="1400" dirty="0">
                <a:solidFill>
                  <a:schemeClr val="tx1"/>
                </a:solidFill>
              </a:rPr>
              <a:t> </a:t>
            </a:r>
            <a:r>
              <a:rPr lang="cs-CZ" sz="1400" dirty="0" err="1">
                <a:solidFill>
                  <a:schemeClr val="tx1"/>
                </a:solidFill>
              </a:rPr>
              <a:t>Ball</a:t>
            </a:r>
            <a:r>
              <a:rPr lang="cs-CZ" sz="1400" dirty="0">
                <a:solidFill>
                  <a:schemeClr val="tx1"/>
                </a:solidFill>
              </a:rPr>
              <a:t> (Miloš Forman), </a:t>
            </a:r>
            <a:r>
              <a:rPr lang="cs-CZ" sz="1400" dirty="0" err="1">
                <a:solidFill>
                  <a:schemeClr val="tx1"/>
                </a:solidFill>
              </a:rPr>
              <a:t>The</a:t>
            </a:r>
            <a:r>
              <a:rPr lang="cs-CZ" sz="1400" dirty="0">
                <a:solidFill>
                  <a:schemeClr val="tx1"/>
                </a:solidFill>
              </a:rPr>
              <a:t> Party and </a:t>
            </a:r>
            <a:r>
              <a:rPr lang="cs-CZ" sz="1400" dirty="0" err="1">
                <a:solidFill>
                  <a:schemeClr val="tx1"/>
                </a:solidFill>
              </a:rPr>
              <a:t>the</a:t>
            </a:r>
            <a:r>
              <a:rPr lang="cs-CZ" sz="1400" dirty="0">
                <a:solidFill>
                  <a:schemeClr val="tx1"/>
                </a:solidFill>
              </a:rPr>
              <a:t> </a:t>
            </a:r>
            <a:r>
              <a:rPr lang="cs-CZ" sz="1400" dirty="0" err="1">
                <a:solidFill>
                  <a:schemeClr val="tx1"/>
                </a:solidFill>
              </a:rPr>
              <a:t>Guests</a:t>
            </a:r>
            <a:r>
              <a:rPr lang="cs-CZ" sz="1400" dirty="0">
                <a:solidFill>
                  <a:schemeClr val="tx1"/>
                </a:solidFill>
              </a:rPr>
              <a:t> (Jan Němec) </a:t>
            </a:r>
            <a:endParaRPr lang="en-GB" sz="1400" dirty="0">
              <a:solidFill>
                <a:schemeClr val="tx1"/>
              </a:solidFill>
            </a:endParaRPr>
          </a:p>
        </p:txBody>
      </p:sp>
      <p:pic>
        <p:nvPicPr>
          <p:cNvPr id="5" name="Obrázek 4">
            <a:extLst>
              <a:ext uri="{FF2B5EF4-FFF2-40B4-BE49-F238E27FC236}">
                <a16:creationId xmlns:a16="http://schemas.microsoft.com/office/drawing/2014/main" id="{DB91B981-0A20-D47A-9F4B-AC1D200C3EB2}"/>
              </a:ext>
            </a:extLst>
          </p:cNvPr>
          <p:cNvPicPr>
            <a:picLocks noChangeAspect="1"/>
          </p:cNvPicPr>
          <p:nvPr/>
        </p:nvPicPr>
        <p:blipFill>
          <a:blip r:embed="rId5"/>
          <a:stretch>
            <a:fillRect/>
          </a:stretch>
        </p:blipFill>
        <p:spPr>
          <a:xfrm>
            <a:off x="7064692" y="1210186"/>
            <a:ext cx="4159568" cy="4120957"/>
          </a:xfrm>
          <a:prstGeom prst="rect">
            <a:avLst/>
          </a:prstGeom>
        </p:spPr>
      </p:pic>
    </p:spTree>
    <p:extLst>
      <p:ext uri="{BB962C8B-B14F-4D97-AF65-F5344CB8AC3E}">
        <p14:creationId xmlns:p14="http://schemas.microsoft.com/office/powerpoint/2010/main" val="2276204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BEC3B6-2823-D55F-5DFF-BE33AA0709EC}"/>
              </a:ext>
            </a:extLst>
          </p:cNvPr>
          <p:cNvSpPr>
            <a:spLocks noGrp="1"/>
          </p:cNvSpPr>
          <p:nvPr>
            <p:ph type="title"/>
          </p:nvPr>
        </p:nvSpPr>
        <p:spPr/>
        <p:txBody>
          <a:bodyPr/>
          <a:lstStyle/>
          <a:p>
            <a:r>
              <a:rPr lang="cs-CZ" dirty="0" err="1"/>
              <a:t>pesaro</a:t>
            </a:r>
            <a:endParaRPr lang="en-GB" dirty="0"/>
          </a:p>
        </p:txBody>
      </p:sp>
      <p:sp>
        <p:nvSpPr>
          <p:cNvPr id="3" name="Zástupný obsah 2">
            <a:extLst>
              <a:ext uri="{FF2B5EF4-FFF2-40B4-BE49-F238E27FC236}">
                <a16:creationId xmlns:a16="http://schemas.microsoft.com/office/drawing/2014/main" id="{6FF4A9AB-8D5C-3CF2-DBE3-2C91D633C8D5}"/>
              </a:ext>
            </a:extLst>
          </p:cNvPr>
          <p:cNvSpPr>
            <a:spLocks noGrp="1"/>
          </p:cNvSpPr>
          <p:nvPr>
            <p:ph idx="1"/>
          </p:nvPr>
        </p:nvSpPr>
        <p:spPr>
          <a:xfrm>
            <a:off x="2231136" y="2638044"/>
            <a:ext cx="7729728" cy="3704883"/>
          </a:xfrm>
        </p:spPr>
        <p:txBody>
          <a:bodyPr>
            <a:normAutofit fontScale="92500" lnSpcReduction="20000"/>
          </a:bodyPr>
          <a:lstStyle/>
          <a:p>
            <a:pPr algn="l"/>
            <a:r>
              <a:rPr lang="cs-CZ" sz="1800" b="0" i="0" u="none" strike="noStrike" baseline="0" dirty="0">
                <a:latin typeface="AdvTT6489ba6c+f7"/>
              </a:rPr>
              <a:t>1965</a:t>
            </a:r>
            <a:r>
              <a:rPr lang="cs-CZ" dirty="0">
                <a:latin typeface="AdvTT6489ba6c"/>
              </a:rPr>
              <a:t>; </a:t>
            </a:r>
            <a:r>
              <a:rPr lang="en-GB" sz="1800" b="0" i="0" u="none" strike="noStrike" baseline="0" dirty="0">
                <a:latin typeface="AdvTT6489ba6c"/>
              </a:rPr>
              <a:t>major platform for </a:t>
            </a:r>
            <a:r>
              <a:rPr lang="en-GB" sz="1800" b="0" i="0" u="none" strike="noStrike" baseline="0" dirty="0">
                <a:latin typeface="AdvTT6489ba6c+20"/>
              </a:rPr>
              <a:t>“</a:t>
            </a:r>
            <a:r>
              <a:rPr lang="en-GB" sz="1800" b="0" i="0" u="none" strike="noStrike" baseline="0" dirty="0">
                <a:latin typeface="AdvTT6489ba6c"/>
              </a:rPr>
              <a:t>both feature and documentary films</a:t>
            </a:r>
            <a:r>
              <a:rPr lang="cs-CZ" sz="1800" b="0" i="0" u="none" strike="noStrike" baseline="0" dirty="0">
                <a:latin typeface="AdvTT6489ba6c"/>
              </a:rPr>
              <a:t> </a:t>
            </a:r>
            <a:r>
              <a:rPr lang="en-GB" sz="1800" b="0" i="0" u="none" strike="noStrike" baseline="0" dirty="0">
                <a:latin typeface="AdvTT6489ba6c"/>
              </a:rPr>
              <a:t>of an experimental and invariably political nature</a:t>
            </a:r>
            <a:r>
              <a:rPr lang="en-GB" sz="1800" b="0" i="0" u="none" strike="noStrike" baseline="0" dirty="0">
                <a:latin typeface="AdvTT6489ba6c+20"/>
              </a:rPr>
              <a:t>” </a:t>
            </a:r>
            <a:endParaRPr lang="cs-CZ" sz="1800" b="0" i="0" u="none" strike="noStrike" baseline="0" dirty="0">
              <a:latin typeface="AdvTT6489ba6c"/>
            </a:endParaRPr>
          </a:p>
          <a:p>
            <a:pPr algn="l"/>
            <a:r>
              <a:rPr lang="en-GB" sz="1800" b="0" i="0" u="none" strike="noStrike" baseline="0" dirty="0">
                <a:latin typeface="AdvTT6489ba6c"/>
              </a:rPr>
              <a:t>festival showed </a:t>
            </a:r>
            <a:r>
              <a:rPr lang="en-GB" sz="1800" b="0" i="0" u="none" strike="noStrike" baseline="0" dirty="0">
                <a:latin typeface="AdvTT6489ba6c+20"/>
              </a:rPr>
              <a:t>“</a:t>
            </a:r>
            <a:r>
              <a:rPr lang="en-GB" sz="1800" b="0" i="0" u="none" strike="noStrike" baseline="0" dirty="0">
                <a:latin typeface="AdvTT6489ba6c"/>
              </a:rPr>
              <a:t>uncompromising solidarity with class struggles all over the</a:t>
            </a:r>
            <a:r>
              <a:rPr lang="cs-CZ" sz="1800" b="0" i="0" u="none" strike="noStrike" baseline="0" dirty="0">
                <a:latin typeface="AdvTT6489ba6c"/>
              </a:rPr>
              <a:t> </a:t>
            </a:r>
            <a:r>
              <a:rPr lang="en-GB" sz="1800" b="0" i="0" u="none" strike="noStrike" baseline="0" dirty="0">
                <a:latin typeface="AdvTT6489ba6c"/>
              </a:rPr>
              <a:t>world</a:t>
            </a:r>
            <a:r>
              <a:rPr lang="en-GB" sz="1800" b="0" i="0" u="none" strike="noStrike" baseline="0" dirty="0">
                <a:latin typeface="AdvTT6489ba6c+20"/>
              </a:rPr>
              <a:t>”</a:t>
            </a:r>
            <a:endParaRPr lang="cs-CZ" sz="1800" b="0" i="0" u="none" strike="noStrike" baseline="0" dirty="0">
              <a:latin typeface="AdvTT6489ba6c"/>
            </a:endParaRPr>
          </a:p>
          <a:p>
            <a:pPr algn="l"/>
            <a:r>
              <a:rPr lang="en-GB" sz="1800" b="0" i="0" u="none" strike="noStrike" baseline="0" dirty="0">
                <a:latin typeface="AdvTT6489ba6c"/>
              </a:rPr>
              <a:t>new festival format</a:t>
            </a:r>
            <a:r>
              <a:rPr lang="cs-CZ" sz="1800" b="0" i="0" u="none" strike="noStrike" baseline="0" dirty="0">
                <a:latin typeface="AdvTT6489ba6c"/>
              </a:rPr>
              <a:t>: </a:t>
            </a:r>
            <a:r>
              <a:rPr lang="en-GB" sz="1800" b="0" i="0" u="none" strike="noStrike" baseline="0" dirty="0">
                <a:latin typeface="AdvTT6489ba6c"/>
              </a:rPr>
              <a:t>discussion, lengthy publications and a productive combination of cinephile,</a:t>
            </a:r>
            <a:r>
              <a:rPr lang="cs-CZ" sz="1800" b="0" i="0" u="none" strike="noStrike" baseline="0" dirty="0">
                <a:latin typeface="AdvTT6489ba6c"/>
              </a:rPr>
              <a:t> </a:t>
            </a:r>
            <a:r>
              <a:rPr lang="en-GB" sz="1800" b="0" i="0" u="none" strike="noStrike" baseline="0" dirty="0">
                <a:latin typeface="AdvTT6489ba6c"/>
              </a:rPr>
              <a:t>political-activist and </a:t>
            </a:r>
            <a:r>
              <a:rPr lang="en-GB" sz="1800" b="0" i="0" u="none" strike="noStrike" baseline="0" dirty="0" err="1">
                <a:latin typeface="AdvTT6489ba6c"/>
              </a:rPr>
              <a:t>academi</a:t>
            </a:r>
            <a:r>
              <a:rPr lang="cs-CZ" sz="1800" b="0" i="0" u="none" strike="noStrike" baseline="0" dirty="0">
                <a:latin typeface="AdvTT6489ba6c"/>
              </a:rPr>
              <a:t>cs; </a:t>
            </a:r>
            <a:r>
              <a:rPr lang="en-GB" sz="1800" b="0" i="0" u="none" strike="noStrike" baseline="0" dirty="0">
                <a:latin typeface="AdvTT6489ba6c"/>
              </a:rPr>
              <a:t>Roland Barthes, Umberto</a:t>
            </a:r>
            <a:r>
              <a:rPr lang="cs-CZ" sz="1800" b="0" i="0" u="none" strike="noStrike" baseline="0" dirty="0">
                <a:latin typeface="AdvTT6489ba6c"/>
              </a:rPr>
              <a:t> </a:t>
            </a:r>
            <a:r>
              <a:rPr lang="en-GB" sz="1800" b="0" i="0" u="none" strike="noStrike" baseline="0" dirty="0">
                <a:latin typeface="AdvTT6489ba6c"/>
              </a:rPr>
              <a:t>Eco, Christian Metz, and Pier Paolo Pasolini were among the</a:t>
            </a:r>
            <a:r>
              <a:rPr lang="cs-CZ" sz="1800" b="0" i="0" u="none" strike="noStrike" baseline="0" dirty="0">
                <a:latin typeface="AdvTT6489ba6c"/>
              </a:rPr>
              <a:t> </a:t>
            </a:r>
            <a:r>
              <a:rPr lang="en-GB" sz="1800" b="0" i="0" u="none" strike="noStrike" baseline="0" dirty="0">
                <a:latin typeface="AdvTT6489ba6c"/>
              </a:rPr>
              <a:t>contributors to the famous Pesaro debates</a:t>
            </a:r>
            <a:endParaRPr lang="cs-CZ" sz="1800" b="0" i="0" u="none" strike="noStrike" baseline="0" dirty="0">
              <a:latin typeface="AdvTT6489ba6c"/>
            </a:endParaRPr>
          </a:p>
          <a:p>
            <a:pPr algn="l"/>
            <a:r>
              <a:rPr lang="en-GB" sz="1800" b="0" i="0" u="none" strike="noStrike" baseline="0" dirty="0">
                <a:latin typeface="AdvTT6489ba6c"/>
              </a:rPr>
              <a:t>Thanks to its alternative structure</a:t>
            </a:r>
            <a:r>
              <a:rPr lang="cs-CZ" sz="1800" b="0" i="0" u="none" strike="noStrike" baseline="0" dirty="0">
                <a:latin typeface="AdvTT6489ba6c"/>
              </a:rPr>
              <a:t> </a:t>
            </a:r>
            <a:r>
              <a:rPr lang="en-GB" sz="1800" b="0" i="0" u="none" strike="noStrike" baseline="0" dirty="0">
                <a:latin typeface="AdvTT6489ba6c"/>
              </a:rPr>
              <a:t>the festival was able to respond swiftly to the Cannes crisis, which had an effect</a:t>
            </a:r>
            <a:r>
              <a:rPr lang="cs-CZ" sz="1800" b="0" i="0" u="none" strike="noStrike" baseline="0" dirty="0">
                <a:latin typeface="AdvTT6489ba6c"/>
              </a:rPr>
              <a:t> </a:t>
            </a:r>
            <a:r>
              <a:rPr lang="en-GB" sz="1800" b="0" i="0" u="none" strike="noStrike" baseline="0" dirty="0">
                <a:latin typeface="AdvTT6489ba6c"/>
              </a:rPr>
              <a:t>on festivals</a:t>
            </a:r>
            <a:r>
              <a:rPr lang="cs-CZ" sz="1800" b="0" i="0" u="none" strike="noStrike" baseline="0" dirty="0">
                <a:latin typeface="AdvTT6489ba6c"/>
              </a:rPr>
              <a:t> </a:t>
            </a:r>
            <a:r>
              <a:rPr lang="en-GB" sz="1800" b="0" i="0" u="none" strike="noStrike" baseline="0" dirty="0">
                <a:latin typeface="AdvTT6489ba6c"/>
              </a:rPr>
              <a:t>worldwide; Pesaro immediately dedicated the </a:t>
            </a:r>
            <a:r>
              <a:rPr lang="cs-CZ" sz="1800" b="0" i="0" u="none" strike="noStrike" baseline="0" dirty="0">
                <a:latin typeface="AdvTT6489ba6c+f7"/>
              </a:rPr>
              <a:t>1969</a:t>
            </a:r>
            <a:r>
              <a:rPr lang="en-GB" sz="1800" b="0" i="0" u="none" strike="noStrike" baseline="0" dirty="0">
                <a:latin typeface="AdvTT6489ba6c+f7"/>
              </a:rPr>
              <a:t> </a:t>
            </a:r>
            <a:r>
              <a:rPr lang="en-GB" sz="1800" b="0" i="0" u="none" strike="noStrike" baseline="0" dirty="0">
                <a:latin typeface="AdvTT6489ba6c"/>
              </a:rPr>
              <a:t>festival to </a:t>
            </a:r>
            <a:r>
              <a:rPr lang="en-GB" sz="1800" b="0" i="0" u="none" strike="noStrike" baseline="0" dirty="0">
                <a:latin typeface="AdvTT6489ba6c+20"/>
              </a:rPr>
              <a:t>“</a:t>
            </a:r>
            <a:r>
              <a:rPr lang="en-GB" sz="1800" b="0" i="0" u="none" strike="noStrike" baseline="0" dirty="0">
                <a:latin typeface="AdvTT6489ba6c"/>
              </a:rPr>
              <a:t>Cinema</a:t>
            </a:r>
            <a:r>
              <a:rPr lang="cs-CZ" sz="1800" b="0" i="0" u="none" strike="noStrike" baseline="0" dirty="0">
                <a:latin typeface="AdvTT6489ba6c"/>
              </a:rPr>
              <a:t> </a:t>
            </a:r>
            <a:r>
              <a:rPr lang="en-GB" sz="1800" b="0" i="0" u="none" strike="noStrike" baseline="0" dirty="0">
                <a:latin typeface="AdvTT6489ba6c"/>
              </a:rPr>
              <a:t>and Politics.</a:t>
            </a:r>
            <a:r>
              <a:rPr lang="en-GB" sz="1800" b="0" i="0" u="none" strike="noStrike" baseline="0" dirty="0">
                <a:latin typeface="AdvTT6489ba6c+20"/>
              </a:rPr>
              <a:t>” </a:t>
            </a:r>
            <a:endParaRPr lang="cs-CZ" sz="1800" b="0" i="0" u="none" strike="noStrike" baseline="0" dirty="0">
              <a:latin typeface="AdvTT6489ba6c"/>
            </a:endParaRPr>
          </a:p>
          <a:p>
            <a:pPr algn="l"/>
            <a:r>
              <a:rPr lang="en-GB" sz="1800" b="0" i="0" u="none" strike="noStrike" baseline="0" dirty="0">
                <a:latin typeface="AdvTT6489ba6c"/>
              </a:rPr>
              <a:t>With </a:t>
            </a:r>
            <a:r>
              <a:rPr lang="en-GB" sz="1800" b="0" i="0" u="none" strike="noStrike" baseline="0" dirty="0">
                <a:latin typeface="AdvTT6489ba6c+20"/>
              </a:rPr>
              <a:t>“</a:t>
            </a:r>
            <a:r>
              <a:rPr lang="en-GB" sz="1800" b="0" i="0" u="none" strike="noStrike" baseline="0" dirty="0">
                <a:latin typeface="AdvTT6489ba6c"/>
              </a:rPr>
              <a:t>specialized</a:t>
            </a:r>
            <a:r>
              <a:rPr lang="en-GB" sz="1800" b="0" i="0" u="none" strike="noStrike" baseline="0" dirty="0">
                <a:latin typeface="AdvTT6489ba6c+20"/>
              </a:rPr>
              <a:t>” </a:t>
            </a:r>
            <a:r>
              <a:rPr lang="en-GB" sz="1800" b="0" i="0" u="none" strike="noStrike" baseline="0" dirty="0">
                <a:latin typeface="AdvTT6489ba6c"/>
              </a:rPr>
              <a:t>and </a:t>
            </a:r>
            <a:r>
              <a:rPr lang="en-GB" sz="1800" b="0" i="0" u="none" strike="noStrike" baseline="0" dirty="0">
                <a:latin typeface="AdvTT6489ba6c+20"/>
              </a:rPr>
              <a:t>“</a:t>
            </a:r>
            <a:r>
              <a:rPr lang="en-GB" sz="1800" b="0" i="0" u="none" strike="noStrike" baseline="0" dirty="0">
                <a:latin typeface="AdvTT6489ba6c"/>
              </a:rPr>
              <a:t>thematic</a:t>
            </a:r>
            <a:r>
              <a:rPr lang="en-GB" sz="1800" b="0" i="0" u="none" strike="noStrike" baseline="0" dirty="0">
                <a:latin typeface="AdvTT6489ba6c+20"/>
              </a:rPr>
              <a:t>” </a:t>
            </a:r>
            <a:r>
              <a:rPr lang="en-GB" sz="1800" b="0" i="0" u="none" strike="noStrike" baseline="0" dirty="0">
                <a:latin typeface="AdvTT6489ba6c"/>
              </a:rPr>
              <a:t>programming,</a:t>
            </a:r>
            <a:r>
              <a:rPr lang="cs-CZ" sz="1800" b="0" i="0" u="none" strike="noStrike" baseline="0" dirty="0">
                <a:latin typeface="AdvTT6489ba6c"/>
              </a:rPr>
              <a:t> </a:t>
            </a:r>
            <a:r>
              <a:rPr lang="en-GB" sz="1800" b="0" i="0" u="none" strike="noStrike" baseline="0" dirty="0">
                <a:latin typeface="AdvTT6489ba6c"/>
              </a:rPr>
              <a:t>festivals could participate in world politics and cinema culture </a:t>
            </a:r>
            <a:endParaRPr lang="cs-CZ" dirty="0">
              <a:latin typeface="AdvTT6489ba6c"/>
            </a:endParaRPr>
          </a:p>
          <a:p>
            <a:pPr algn="l"/>
            <a:r>
              <a:rPr lang="en-GB" sz="1800" b="0" i="0" u="none" strike="noStrike" baseline="0" dirty="0">
                <a:latin typeface="AdvTT6489ba6c"/>
              </a:rPr>
              <a:t>part of the traditional avant-garde project was absorbed into the film</a:t>
            </a:r>
            <a:r>
              <a:rPr lang="cs-CZ" sz="1800" b="0" i="0" u="none" strike="noStrike" baseline="0" dirty="0">
                <a:latin typeface="AdvTT6489ba6c"/>
              </a:rPr>
              <a:t> </a:t>
            </a:r>
            <a:r>
              <a:rPr lang="en-GB" sz="1800" b="0" i="0" u="none" strike="noStrike" baseline="0" dirty="0">
                <a:latin typeface="AdvTT6489ba6c"/>
              </a:rPr>
              <a:t>festival network</a:t>
            </a:r>
            <a:endParaRPr lang="en-GB" dirty="0"/>
          </a:p>
        </p:txBody>
      </p:sp>
    </p:spTree>
    <p:extLst>
      <p:ext uri="{BB962C8B-B14F-4D97-AF65-F5344CB8AC3E}">
        <p14:creationId xmlns:p14="http://schemas.microsoft.com/office/powerpoint/2010/main" val="789162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7A3038-F036-BC5E-6864-E6A4889C966C}"/>
              </a:ext>
            </a:extLst>
          </p:cNvPr>
          <p:cNvSpPr>
            <a:spLocks noGrp="1"/>
          </p:cNvSpPr>
          <p:nvPr>
            <p:ph type="title"/>
          </p:nvPr>
        </p:nvSpPr>
        <p:spPr/>
        <p:txBody>
          <a:bodyPr/>
          <a:lstStyle/>
          <a:p>
            <a:r>
              <a:rPr lang="cs-CZ" dirty="0" err="1"/>
              <a:t>Berlinale</a:t>
            </a:r>
            <a:r>
              <a:rPr lang="cs-CZ" dirty="0"/>
              <a:t> II</a:t>
            </a:r>
            <a:endParaRPr lang="en-GB" dirty="0"/>
          </a:p>
        </p:txBody>
      </p:sp>
      <p:sp>
        <p:nvSpPr>
          <p:cNvPr id="3" name="Zástupný obsah 2">
            <a:extLst>
              <a:ext uri="{FF2B5EF4-FFF2-40B4-BE49-F238E27FC236}">
                <a16:creationId xmlns:a16="http://schemas.microsoft.com/office/drawing/2014/main" id="{7C54F08C-1845-B13A-44C1-696742D1D866}"/>
              </a:ext>
            </a:extLst>
          </p:cNvPr>
          <p:cNvSpPr>
            <a:spLocks noGrp="1"/>
          </p:cNvSpPr>
          <p:nvPr>
            <p:ph idx="1"/>
          </p:nvPr>
        </p:nvSpPr>
        <p:spPr/>
        <p:txBody>
          <a:bodyPr>
            <a:normAutofit/>
          </a:bodyPr>
          <a:lstStyle/>
          <a:p>
            <a:pPr algn="l"/>
            <a:r>
              <a:rPr lang="cs-CZ" sz="1800" b="0" i="0" u="none" strike="noStrike" baseline="0" dirty="0" err="1">
                <a:latin typeface="AdvTT6489ba6c"/>
              </a:rPr>
              <a:t>general</a:t>
            </a:r>
            <a:r>
              <a:rPr lang="en-GB" sz="1800" b="0" i="0" u="none" strike="noStrike" baseline="0" dirty="0">
                <a:latin typeface="AdvTT6489ba6c"/>
              </a:rPr>
              <a:t> change in festival format</a:t>
            </a:r>
            <a:r>
              <a:rPr lang="cs-CZ" sz="1800" b="0" i="0" u="none" strike="noStrike" baseline="0" dirty="0">
                <a:latin typeface="AdvTT6489ba6c"/>
              </a:rPr>
              <a:t>: </a:t>
            </a:r>
          </a:p>
          <a:p>
            <a:pPr algn="l"/>
            <a:r>
              <a:rPr lang="en-GB" sz="1800" b="0" i="0" u="none" strike="noStrike" baseline="0" dirty="0">
                <a:latin typeface="AdvTT6489ba6c"/>
              </a:rPr>
              <a:t>emergence</a:t>
            </a:r>
            <a:r>
              <a:rPr lang="cs-CZ" sz="1800" b="0" i="0" u="none" strike="noStrike" baseline="0" dirty="0">
                <a:latin typeface="AdvTT6489ba6c"/>
              </a:rPr>
              <a:t> </a:t>
            </a:r>
            <a:r>
              <a:rPr lang="en-GB" sz="1800" b="0" i="0" u="none" strike="noStrike" baseline="0" dirty="0">
                <a:latin typeface="AdvTT6489ba6c"/>
              </a:rPr>
              <a:t>of </a:t>
            </a:r>
            <a:r>
              <a:rPr lang="en-GB" sz="1800" b="0" i="0" u="none" strike="noStrike" baseline="0" dirty="0">
                <a:latin typeface="AdvTT6489ba6c+20"/>
              </a:rPr>
              <a:t>“</a:t>
            </a:r>
            <a:r>
              <a:rPr lang="en-GB" sz="1800" b="0" i="0" u="none" strike="noStrike" baseline="0" dirty="0">
                <a:latin typeface="AdvTT6489ba6c"/>
              </a:rPr>
              <a:t>specialized</a:t>
            </a:r>
            <a:r>
              <a:rPr lang="en-GB" sz="1800" b="0" i="0" u="none" strike="noStrike" baseline="0" dirty="0">
                <a:latin typeface="AdvTT6489ba6c+20"/>
              </a:rPr>
              <a:t>” </a:t>
            </a:r>
            <a:r>
              <a:rPr lang="en-GB" sz="1800" b="0" i="0" u="none" strike="noStrike" baseline="0" dirty="0">
                <a:latin typeface="AdvTT6489ba6c"/>
              </a:rPr>
              <a:t>film festivals, which set out to intervene in cinema culture</a:t>
            </a:r>
            <a:r>
              <a:rPr lang="cs-CZ" sz="1800" b="0" i="0" u="none" strike="noStrike" baseline="0" dirty="0">
                <a:latin typeface="AdvTT6489ba6c"/>
              </a:rPr>
              <a:t> </a:t>
            </a:r>
            <a:r>
              <a:rPr lang="en-GB" sz="1800" b="0" i="0" u="none" strike="noStrike" baseline="0" dirty="0">
                <a:latin typeface="AdvTT6489ba6c"/>
              </a:rPr>
              <a:t>with thematic programs and debates, and to support political struggles</a:t>
            </a:r>
            <a:r>
              <a:rPr lang="cs-CZ" sz="1800" b="0" i="0" u="none" strike="noStrike" baseline="0" dirty="0">
                <a:latin typeface="AdvTT6489ba6c"/>
              </a:rPr>
              <a:t> </a:t>
            </a:r>
            <a:r>
              <a:rPr lang="en-GB" sz="1800" b="0" i="0" u="none" strike="noStrike" baseline="0" dirty="0">
                <a:latin typeface="AdvTT6489ba6c"/>
              </a:rPr>
              <a:t>around the world</a:t>
            </a:r>
            <a:endParaRPr lang="cs-CZ" sz="1800" b="0" i="0" u="none" strike="noStrike" baseline="0" dirty="0">
              <a:latin typeface="AdvTT6489ba6c"/>
            </a:endParaRPr>
          </a:p>
          <a:p>
            <a:pPr algn="l"/>
            <a:r>
              <a:rPr lang="en-GB" sz="1800" b="0" i="0" u="none" strike="noStrike" baseline="0" dirty="0">
                <a:latin typeface="AdvTT6489ba6c"/>
              </a:rPr>
              <a:t>interest in unfamiliar cinematic</a:t>
            </a:r>
            <a:r>
              <a:rPr lang="cs-CZ" sz="1800" b="0" i="0" u="none" strike="noStrike" baseline="0" dirty="0">
                <a:latin typeface="AdvTT6489ba6c"/>
              </a:rPr>
              <a:t> </a:t>
            </a:r>
            <a:r>
              <a:rPr lang="en-GB" sz="1800" b="0" i="0" u="none" strike="noStrike" baseline="0" dirty="0">
                <a:latin typeface="AdvTT6489ba6c"/>
              </a:rPr>
              <a:t>cultures</a:t>
            </a:r>
            <a:endParaRPr lang="cs-CZ" sz="1800" b="0" i="0" u="none" strike="noStrike" baseline="0" dirty="0">
              <a:latin typeface="AdvTT6489ba6c"/>
            </a:endParaRPr>
          </a:p>
          <a:p>
            <a:pPr algn="l"/>
            <a:endParaRPr lang="cs-CZ" dirty="0">
              <a:latin typeface="AdvTT6489ba6c"/>
            </a:endParaRPr>
          </a:p>
          <a:p>
            <a:pPr algn="l"/>
            <a:r>
              <a:rPr lang="cs-CZ" sz="1800" b="0" i="0" u="none" strike="noStrike" baseline="0" dirty="0" err="1">
                <a:latin typeface="AdvTT6489ba6c+f7"/>
              </a:rPr>
              <a:t>Berlinale</a:t>
            </a:r>
            <a:r>
              <a:rPr lang="cs-CZ" sz="1800" b="0" i="0" u="none" strike="noStrike" baseline="0" dirty="0">
                <a:latin typeface="AdvTT6489ba6c+f7"/>
              </a:rPr>
              <a:t> 1974</a:t>
            </a:r>
            <a:r>
              <a:rPr lang="cs-CZ" dirty="0">
                <a:latin typeface="AdvTT6489ba6c+f7"/>
              </a:rPr>
              <a:t>: </a:t>
            </a:r>
            <a:r>
              <a:rPr lang="en-GB" sz="1800" b="0" i="0" u="none" strike="noStrike" baseline="0" dirty="0">
                <a:latin typeface="AdvTT6489ba6c"/>
              </a:rPr>
              <a:t>the Soviet Union was allowed to</a:t>
            </a:r>
            <a:r>
              <a:rPr lang="cs-CZ" sz="1800" b="0" i="0" u="none" strike="noStrike" baseline="0" dirty="0">
                <a:latin typeface="AdvTT6489ba6c"/>
              </a:rPr>
              <a:t> </a:t>
            </a:r>
            <a:r>
              <a:rPr lang="en-GB" sz="1800" b="0" i="0" u="none" strike="noStrike" baseline="0" dirty="0">
                <a:latin typeface="AdvTT6489ba6c"/>
              </a:rPr>
              <a:t>participate (outside competition) in the Berlinale for the first time. A Soviet delegation</a:t>
            </a:r>
            <a:r>
              <a:rPr lang="cs-CZ" sz="1800" b="0" i="0" u="none" strike="noStrike" baseline="0" dirty="0">
                <a:latin typeface="AdvTT6489ba6c"/>
              </a:rPr>
              <a:t> </a:t>
            </a:r>
            <a:r>
              <a:rPr lang="en-GB" sz="1800" b="0" i="0" u="none" strike="noStrike" baseline="0" dirty="0">
                <a:latin typeface="AdvTT6489ba6c"/>
              </a:rPr>
              <a:t>visited the festival. The Berlinale debut of a film from the </a:t>
            </a:r>
            <a:r>
              <a:rPr lang="cs-CZ" sz="1800" b="0" i="0" u="none" strike="noStrike" baseline="0" dirty="0">
                <a:latin typeface="AdvTT6489ba6c"/>
              </a:rPr>
              <a:t>G</a:t>
            </a:r>
            <a:r>
              <a:rPr lang="en-GB" sz="1800" b="0" i="0" u="none" strike="noStrike" baseline="0" dirty="0">
                <a:latin typeface="AdvTT6489ba6c"/>
              </a:rPr>
              <a:t>DR followed</a:t>
            </a:r>
            <a:r>
              <a:rPr lang="cs-CZ" sz="1800" b="0" i="0" u="none" strike="noStrike" baseline="0" dirty="0">
                <a:latin typeface="AdvTT6489ba6c"/>
              </a:rPr>
              <a:t> </a:t>
            </a:r>
            <a:r>
              <a:rPr lang="en-GB" sz="1800" b="0" i="0" u="none" strike="noStrike" baseline="0" dirty="0">
                <a:latin typeface="AdvTT6489ba6c"/>
              </a:rPr>
              <a:t>in </a:t>
            </a:r>
            <a:r>
              <a:rPr lang="cs-CZ" sz="1800" b="0" i="0" u="none" strike="noStrike" baseline="0" dirty="0">
                <a:latin typeface="AdvTT6489ba6c+f7"/>
              </a:rPr>
              <a:t>1975</a:t>
            </a:r>
            <a:endParaRPr lang="cs-CZ" sz="1800" b="0" i="0" u="none" strike="noStrike" baseline="0" dirty="0">
              <a:latin typeface="AdvTT6489ba6c"/>
            </a:endParaRPr>
          </a:p>
          <a:p>
            <a:pPr algn="l"/>
            <a:endParaRPr lang="en-GB" dirty="0"/>
          </a:p>
        </p:txBody>
      </p:sp>
    </p:spTree>
    <p:extLst>
      <p:ext uri="{BB962C8B-B14F-4D97-AF65-F5344CB8AC3E}">
        <p14:creationId xmlns:p14="http://schemas.microsoft.com/office/powerpoint/2010/main" val="804717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A6C582-6E8F-DBAC-94FF-B942424FBA2C}"/>
              </a:ext>
            </a:extLst>
          </p:cNvPr>
          <p:cNvSpPr>
            <a:spLocks noGrp="1"/>
          </p:cNvSpPr>
          <p:nvPr>
            <p:ph type="title"/>
          </p:nvPr>
        </p:nvSpPr>
        <p:spPr>
          <a:xfrm>
            <a:off x="804672" y="964692"/>
            <a:ext cx="4476806" cy="1188720"/>
          </a:xfrm>
        </p:spPr>
        <p:txBody>
          <a:bodyPr>
            <a:normAutofit/>
          </a:bodyPr>
          <a:lstStyle/>
          <a:p>
            <a:r>
              <a:rPr lang="cs-CZ" dirty="0"/>
              <a:t>Post-</a:t>
            </a:r>
            <a:r>
              <a:rPr lang="cs-CZ" dirty="0" err="1"/>
              <a:t>Wende</a:t>
            </a:r>
            <a:r>
              <a:rPr lang="cs-CZ" dirty="0"/>
              <a:t> </a:t>
            </a:r>
            <a:r>
              <a:rPr lang="cs-CZ" dirty="0" err="1"/>
              <a:t>Berlinale</a:t>
            </a:r>
            <a:endParaRPr lang="en-GB" dirty="0"/>
          </a:p>
        </p:txBody>
      </p:sp>
      <p:sp>
        <p:nvSpPr>
          <p:cNvPr id="3" name="Zástupný obsah 2">
            <a:extLst>
              <a:ext uri="{FF2B5EF4-FFF2-40B4-BE49-F238E27FC236}">
                <a16:creationId xmlns:a16="http://schemas.microsoft.com/office/drawing/2014/main" id="{98BDBDE0-66AB-175F-055C-F24439AFC70D}"/>
              </a:ext>
            </a:extLst>
          </p:cNvPr>
          <p:cNvSpPr>
            <a:spLocks noGrp="1"/>
          </p:cNvSpPr>
          <p:nvPr>
            <p:ph idx="1"/>
          </p:nvPr>
        </p:nvSpPr>
        <p:spPr>
          <a:xfrm>
            <a:off x="803244" y="2638044"/>
            <a:ext cx="4492932" cy="3263206"/>
          </a:xfrm>
        </p:spPr>
        <p:txBody>
          <a:bodyPr vert="horz" lIns="91440" tIns="45720" rIns="91440" bIns="45720" rtlCol="0" anchor="t">
            <a:normAutofit/>
          </a:bodyPr>
          <a:lstStyle/>
          <a:p>
            <a:pPr>
              <a:lnSpc>
                <a:spcPct val="90000"/>
              </a:lnSpc>
            </a:pPr>
            <a:r>
              <a:rPr lang="cs-CZ" sz="1400" b="0" i="0" u="none" strike="noStrike" baseline="0" dirty="0">
                <a:latin typeface="AdvTT6489ba6c"/>
              </a:rPr>
              <a:t>9 </a:t>
            </a:r>
            <a:r>
              <a:rPr lang="cs-CZ" sz="1400" b="0" i="0" u="none" strike="noStrike" baseline="0" dirty="0" err="1">
                <a:latin typeface="AdvTT6489ba6c"/>
              </a:rPr>
              <a:t>November</a:t>
            </a:r>
            <a:r>
              <a:rPr lang="cs-CZ" sz="1400" b="0" i="0" u="none" strike="noStrike" baseline="0" dirty="0">
                <a:latin typeface="AdvTT6489ba6c"/>
              </a:rPr>
              <a:t> 1989 (Günter </a:t>
            </a:r>
            <a:r>
              <a:rPr lang="cs-CZ" sz="1400" b="0" i="0" u="none" strike="noStrike" baseline="0" dirty="0" err="1">
                <a:latin typeface="AdvTT6489ba6c"/>
              </a:rPr>
              <a:t>Schabowski</a:t>
            </a:r>
            <a:r>
              <a:rPr lang="cs-CZ" sz="1400" b="0" i="0" u="none" strike="noStrike" baseline="0" dirty="0">
                <a:latin typeface="AdvTT6489ba6c"/>
              </a:rPr>
              <a:t>, SED </a:t>
            </a:r>
            <a:r>
              <a:rPr lang="cs-CZ" sz="1400" b="0" i="0" u="none" strike="noStrike" baseline="0" dirty="0" err="1">
                <a:latin typeface="AdvTT6489ba6c"/>
              </a:rPr>
              <a:t>member</a:t>
            </a:r>
            <a:r>
              <a:rPr lang="cs-CZ" sz="1400" b="0" i="0" u="none" strike="noStrike" baseline="0" dirty="0">
                <a:latin typeface="AdvTT6489ba6c"/>
              </a:rPr>
              <a:t> in TV on </a:t>
            </a:r>
            <a:r>
              <a:rPr lang="cs-CZ" sz="1400" b="0" i="0" u="none" strike="noStrike" baseline="0" dirty="0" err="1">
                <a:latin typeface="AdvTT6489ba6c"/>
              </a:rPr>
              <a:t>possibility</a:t>
            </a:r>
            <a:r>
              <a:rPr lang="cs-CZ" sz="1400" b="0" i="0" u="none" strike="noStrike" baseline="0" dirty="0">
                <a:latin typeface="AdvTT6489ba6c"/>
              </a:rPr>
              <a:t> to </a:t>
            </a:r>
            <a:r>
              <a:rPr lang="cs-CZ" sz="1400" b="0" i="0" u="none" strike="noStrike" baseline="0" dirty="0" err="1">
                <a:latin typeface="AdvTT6489ba6c"/>
              </a:rPr>
              <a:t>cross</a:t>
            </a:r>
            <a:r>
              <a:rPr lang="cs-CZ" sz="1400" b="0" i="0" u="none" strike="noStrike" baseline="0" dirty="0">
                <a:latin typeface="AdvTT6489ba6c"/>
              </a:rPr>
              <a:t> </a:t>
            </a:r>
            <a:r>
              <a:rPr lang="cs-CZ" sz="1400" b="0" i="0" u="none" strike="noStrike" baseline="0" dirty="0" err="1">
                <a:latin typeface="AdvTT6489ba6c"/>
              </a:rPr>
              <a:t>the</a:t>
            </a:r>
            <a:r>
              <a:rPr lang="cs-CZ" sz="1400" b="0" i="0" u="none" strike="noStrike" baseline="0" dirty="0">
                <a:latin typeface="AdvTT6489ba6c"/>
              </a:rPr>
              <a:t> </a:t>
            </a:r>
            <a:r>
              <a:rPr lang="cs-CZ" sz="1400" b="0" i="0" u="none" strike="noStrike" baseline="0" dirty="0" err="1">
                <a:latin typeface="AdvTT6489ba6c"/>
              </a:rPr>
              <a:t>border</a:t>
            </a:r>
            <a:r>
              <a:rPr lang="cs-CZ" sz="1400" b="0" i="0" u="none" strike="noStrike" baseline="0" dirty="0">
                <a:latin typeface="AdvTT6489ba6c"/>
              </a:rPr>
              <a:t> to </a:t>
            </a:r>
            <a:r>
              <a:rPr lang="cs-CZ" sz="1400" b="0" i="0" u="none" strike="noStrike" baseline="0" dirty="0" err="1">
                <a:latin typeface="AdvTT6489ba6c"/>
              </a:rPr>
              <a:t>West</a:t>
            </a:r>
            <a:r>
              <a:rPr lang="cs-CZ" sz="1400" b="0" i="0" u="none" strike="noStrike" baseline="0" dirty="0">
                <a:latin typeface="AdvTT6489ba6c"/>
              </a:rPr>
              <a:t> </a:t>
            </a:r>
            <a:r>
              <a:rPr lang="cs-CZ" sz="1400" b="0" i="0" u="none" strike="noStrike" baseline="0" dirty="0" err="1">
                <a:latin typeface="AdvTT6489ba6c"/>
              </a:rPr>
              <a:t>Berlin</a:t>
            </a:r>
            <a:r>
              <a:rPr lang="cs-CZ" sz="1400" b="0" i="0" u="none" strike="noStrike" baseline="0" dirty="0">
                <a:latin typeface="AdvTT6489ba6c"/>
              </a:rPr>
              <a:t>)</a:t>
            </a:r>
          </a:p>
          <a:p>
            <a:pPr>
              <a:lnSpc>
                <a:spcPct val="90000"/>
              </a:lnSpc>
            </a:pPr>
            <a:r>
              <a:rPr lang="en-GB" sz="1400" b="0" i="0" u="none" strike="noStrike" baseline="0" dirty="0">
                <a:latin typeface="AdvTT6489ba6c"/>
              </a:rPr>
              <a:t>reunification of Germany on </a:t>
            </a:r>
            <a:r>
              <a:rPr lang="cs-CZ" sz="1400" dirty="0">
                <a:latin typeface="AdvTT6489ba6c+f7"/>
              </a:rPr>
              <a:t>3</a:t>
            </a:r>
            <a:r>
              <a:rPr lang="en-GB" sz="1400" b="0" i="0" u="none" strike="noStrike" baseline="0" dirty="0">
                <a:latin typeface="AdvTT6489ba6c+f7"/>
              </a:rPr>
              <a:t> </a:t>
            </a:r>
            <a:r>
              <a:rPr lang="en-GB" sz="1400" b="0" i="0" u="none" strike="noStrike" baseline="0" dirty="0">
                <a:latin typeface="AdvTT6489ba6c"/>
              </a:rPr>
              <a:t>October </a:t>
            </a:r>
            <a:r>
              <a:rPr lang="cs-CZ" sz="1400" dirty="0">
                <a:latin typeface="AdvTT6489ba6c+f7"/>
              </a:rPr>
              <a:t>1990</a:t>
            </a:r>
          </a:p>
          <a:p>
            <a:pPr>
              <a:lnSpc>
                <a:spcPct val="90000"/>
              </a:lnSpc>
            </a:pPr>
            <a:r>
              <a:rPr lang="en-GB" sz="1400" b="0" i="0" u="none" strike="noStrike" baseline="0" dirty="0">
                <a:latin typeface="AdvTT6489ba6c"/>
              </a:rPr>
              <a:t>The national government ultimately moved from Bonn to the Reichstag in Berlin</a:t>
            </a:r>
            <a:r>
              <a:rPr lang="cs-CZ" sz="1400" b="0" i="0" u="none" strike="noStrike" baseline="0" dirty="0">
                <a:latin typeface="AdvTT6489ba6c"/>
              </a:rPr>
              <a:t> in 1999</a:t>
            </a:r>
            <a:endParaRPr lang="cs-CZ" sz="1400" dirty="0">
              <a:latin typeface="AdvTT6489ba6c+f7"/>
            </a:endParaRPr>
          </a:p>
          <a:p>
            <a:pPr>
              <a:lnSpc>
                <a:spcPct val="90000"/>
              </a:lnSpc>
            </a:pPr>
            <a:r>
              <a:rPr lang="en-GB" sz="1400" b="0" i="0" u="none" strike="noStrike" baseline="0" dirty="0">
                <a:latin typeface="AdvTT6489ba6c"/>
              </a:rPr>
              <a:t>Potsdamer Platz, which had once been the busiest intersection in the city </a:t>
            </a:r>
            <a:r>
              <a:rPr lang="en-GB" sz="1400" b="1" i="0" u="none" strike="noStrike" baseline="0">
                <a:latin typeface="AdvTT6489ba6c"/>
              </a:rPr>
              <a:t>before</a:t>
            </a:r>
            <a:r>
              <a:rPr lang="cs-CZ" sz="1400" b="1" i="0" u="none" strike="noStrike" baseline="0">
                <a:latin typeface="AdvTT6489ba6c"/>
              </a:rPr>
              <a:t> </a:t>
            </a:r>
            <a:r>
              <a:rPr lang="en-GB" sz="1400" b="0" i="0" u="none" strike="noStrike" baseline="0" dirty="0">
                <a:latin typeface="AdvTT6489ba6c"/>
              </a:rPr>
              <a:t>the erection of the Berlin Wall. The wall meant that the Potsdamer Platz space</a:t>
            </a:r>
            <a:r>
              <a:rPr lang="cs-CZ" sz="1400" b="0" i="0" u="none" strike="noStrike" baseline="0" dirty="0">
                <a:latin typeface="AdvTT6489ba6c"/>
              </a:rPr>
              <a:t> </a:t>
            </a:r>
            <a:r>
              <a:rPr lang="en-GB" sz="1400" b="0" i="0" u="none" strike="noStrike" baseline="0" dirty="0">
                <a:latin typeface="AdvTT6489ba6c"/>
              </a:rPr>
              <a:t>was neither bound to East or West German history. The location was reopened</a:t>
            </a:r>
            <a:r>
              <a:rPr lang="cs-CZ" sz="1400" b="0" i="0" u="none" strike="noStrike" baseline="0" dirty="0">
                <a:latin typeface="AdvTT6489ba6c"/>
              </a:rPr>
              <a:t> </a:t>
            </a:r>
            <a:r>
              <a:rPr lang="en-GB" sz="1400" b="0" i="0" u="none" strike="noStrike" baseline="0" dirty="0">
                <a:latin typeface="AdvTT6489ba6c"/>
              </a:rPr>
              <a:t>in the summer of </a:t>
            </a:r>
            <a:r>
              <a:rPr lang="cs-CZ" sz="1400" b="0" i="0" u="none" strike="noStrike" baseline="0" dirty="0">
                <a:latin typeface="AdvTT6489ba6c+f7"/>
              </a:rPr>
              <a:t>1990</a:t>
            </a:r>
          </a:p>
          <a:p>
            <a:pPr>
              <a:lnSpc>
                <a:spcPct val="90000"/>
              </a:lnSpc>
            </a:pPr>
            <a:r>
              <a:rPr lang="en-GB" sz="1400" b="0" i="0" u="none" strike="noStrike" baseline="0" dirty="0">
                <a:latin typeface="AdvTT6489ba6c"/>
              </a:rPr>
              <a:t>audio-visual and entertainment </a:t>
            </a:r>
            <a:r>
              <a:rPr lang="cs-CZ" sz="1400" b="0" i="0" u="none" strike="noStrike" baseline="0" dirty="0">
                <a:latin typeface="AdvTT6489ba6c"/>
              </a:rPr>
              <a:t>center</a:t>
            </a:r>
            <a:r>
              <a:rPr lang="en-GB" sz="1400" b="0" i="0" u="none" strike="noStrike" baseline="0" dirty="0">
                <a:latin typeface="AdvTT6489ba6c"/>
              </a:rPr>
              <a:t> of Berlin</a:t>
            </a:r>
            <a:r>
              <a:rPr lang="cs-CZ" sz="1400" b="0" i="0" u="none" strike="noStrike" baseline="0" dirty="0">
                <a:latin typeface="AdvTT6489ba6c"/>
              </a:rPr>
              <a:t> </a:t>
            </a:r>
            <a:endParaRPr lang="cs-CZ" sz="1400" b="0" i="0" u="none" strike="noStrike" baseline="0" dirty="0">
              <a:latin typeface="AdvTT6489ba6c+f7"/>
            </a:endParaRPr>
          </a:p>
          <a:p>
            <a:pPr>
              <a:lnSpc>
                <a:spcPct val="90000"/>
              </a:lnSpc>
            </a:pPr>
            <a:endParaRPr lang="en-GB" sz="1400" dirty="0"/>
          </a:p>
        </p:txBody>
      </p:sp>
      <p:sp>
        <p:nvSpPr>
          <p:cNvPr id="5129" name="Rectangle 5128">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Photos From the Night the Berlin Wall Fell on Nov. 9, 1989">
            <a:extLst>
              <a:ext uri="{FF2B5EF4-FFF2-40B4-BE49-F238E27FC236}">
                <a16:creationId xmlns:a16="http://schemas.microsoft.com/office/drawing/2014/main" id="{D5AE6CFA-4CA0-2F1F-578A-1398EAB4C6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2789" y="1639604"/>
            <a:ext cx="4782312" cy="358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2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a:extLst>
              <a:ext uri="{FF2B5EF4-FFF2-40B4-BE49-F238E27FC236}">
                <a16:creationId xmlns:a16="http://schemas.microsoft.com/office/drawing/2014/main" id="{8D125E5B-4211-9FD8-EC05-470D6A42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7" r="11663"/>
          <a:stretch/>
        </p:blipFill>
        <p:spPr bwMode="auto">
          <a:xfrm>
            <a:off x="4650909" y="10"/>
            <a:ext cx="3770541" cy="3428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6F54895B-C74A-1AEB-9681-209B77D87D8D}"/>
              </a:ext>
            </a:extLst>
          </p:cNvPr>
          <p:cNvSpPr>
            <a:spLocks noGrp="1"/>
          </p:cNvSpPr>
          <p:nvPr>
            <p:ph type="title"/>
          </p:nvPr>
        </p:nvSpPr>
        <p:spPr>
          <a:xfrm>
            <a:off x="643467" y="643467"/>
            <a:ext cx="3363974" cy="1728044"/>
          </a:xfrm>
          <a:noFill/>
          <a:ln>
            <a:solidFill>
              <a:schemeClr val="bg1"/>
            </a:solidFill>
          </a:ln>
        </p:spPr>
        <p:txBody>
          <a:bodyPr vert="horz" wrap="square" lIns="274320" tIns="182880" rIns="274320" bIns="182880" rtlCol="0" anchorCtr="1">
            <a:normAutofit/>
          </a:bodyPr>
          <a:lstStyle/>
          <a:p>
            <a:r>
              <a:rPr lang="cs-CZ" dirty="0" err="1">
                <a:solidFill>
                  <a:schemeClr val="tx1"/>
                </a:solidFill>
              </a:rPr>
              <a:t>Potsdamer</a:t>
            </a:r>
            <a:r>
              <a:rPr lang="cs-CZ" dirty="0">
                <a:solidFill>
                  <a:schemeClr val="tx1"/>
                </a:solidFill>
              </a:rPr>
              <a:t> </a:t>
            </a:r>
            <a:r>
              <a:rPr lang="cs-CZ" dirty="0" err="1">
                <a:solidFill>
                  <a:schemeClr val="tx1"/>
                </a:solidFill>
              </a:rPr>
              <a:t>platz</a:t>
            </a:r>
            <a:r>
              <a:rPr lang="cs-CZ" dirty="0">
                <a:solidFill>
                  <a:schemeClr val="tx1"/>
                </a:solidFill>
              </a:rPr>
              <a:t> in 1990 and </a:t>
            </a:r>
            <a:r>
              <a:rPr lang="cs-CZ" dirty="0" err="1">
                <a:solidFill>
                  <a:schemeClr val="tx1"/>
                </a:solidFill>
              </a:rPr>
              <a:t>now</a:t>
            </a:r>
            <a:endParaRPr lang="en-US" dirty="0">
              <a:solidFill>
                <a:schemeClr val="tx1"/>
              </a:solidFill>
            </a:endParaRPr>
          </a:p>
        </p:txBody>
      </p:sp>
      <p:sp>
        <p:nvSpPr>
          <p:cNvPr id="6157" name="Content Placeholder 6156">
            <a:extLst>
              <a:ext uri="{FF2B5EF4-FFF2-40B4-BE49-F238E27FC236}">
                <a16:creationId xmlns:a16="http://schemas.microsoft.com/office/drawing/2014/main" id="{F607B1A5-C2DA-2F18-BFF3-4E2882068976}"/>
              </a:ext>
            </a:extLst>
          </p:cNvPr>
          <p:cNvSpPr>
            <a:spLocks noGrp="1"/>
          </p:cNvSpPr>
          <p:nvPr>
            <p:ph idx="1"/>
          </p:nvPr>
        </p:nvSpPr>
        <p:spPr>
          <a:xfrm>
            <a:off x="643468" y="2638044"/>
            <a:ext cx="3363974" cy="3415622"/>
          </a:xfrm>
        </p:spPr>
        <p:txBody>
          <a:bodyPr>
            <a:normAutofit/>
          </a:bodyPr>
          <a:lstStyle/>
          <a:p>
            <a:endParaRPr lang="en-US" dirty="0">
              <a:solidFill>
                <a:schemeClr val="bg1"/>
              </a:solidFill>
            </a:endParaRPr>
          </a:p>
        </p:txBody>
      </p:sp>
      <p:pic>
        <p:nvPicPr>
          <p:cNvPr id="6148" name="Picture 4" descr="Internationale Filmfestspiele Berlin">
            <a:extLst>
              <a:ext uri="{FF2B5EF4-FFF2-40B4-BE49-F238E27FC236}">
                <a16:creationId xmlns:a16="http://schemas.microsoft.com/office/drawing/2014/main" id="{B425B340-B90F-7484-9E29-63C9740F98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00" r="11203" b="3"/>
          <a:stretch/>
        </p:blipFill>
        <p:spPr bwMode="auto">
          <a:xfrm>
            <a:off x="8421459" y="10"/>
            <a:ext cx="3770541" cy="34289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ilmmuseum am Potsdamer Platz in Berlin">
            <a:extLst>
              <a:ext uri="{FF2B5EF4-FFF2-40B4-BE49-F238E27FC236}">
                <a16:creationId xmlns:a16="http://schemas.microsoft.com/office/drawing/2014/main" id="{235DD708-7F43-B12C-DF46-13812F11AA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1" r="18502" b="2"/>
          <a:stretch/>
        </p:blipFill>
        <p:spPr bwMode="auto">
          <a:xfrm>
            <a:off x="8421441" y="3429000"/>
            <a:ext cx="377054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1990- 1991. Berlin Potsdamer Platz">
            <a:extLst>
              <a:ext uri="{FF2B5EF4-FFF2-40B4-BE49-F238E27FC236}">
                <a16:creationId xmlns:a16="http://schemas.microsoft.com/office/drawing/2014/main" id="{C6FE4A43-231A-126A-AB24-24DC608E78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17" r="14009" b="-4"/>
          <a:stretch/>
        </p:blipFill>
        <p:spPr bwMode="auto">
          <a:xfrm>
            <a:off x="4650900" y="3429000"/>
            <a:ext cx="377054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521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273111-9D92-F7B6-65FC-51DBA9EF85DA}"/>
              </a:ext>
            </a:extLst>
          </p:cNvPr>
          <p:cNvSpPr>
            <a:spLocks noGrp="1"/>
          </p:cNvSpPr>
          <p:nvPr>
            <p:ph type="title"/>
          </p:nvPr>
        </p:nvSpPr>
        <p:spPr>
          <a:xfrm>
            <a:off x="804672" y="964692"/>
            <a:ext cx="5894832" cy="1188720"/>
          </a:xfrm>
        </p:spPr>
        <p:txBody>
          <a:bodyPr>
            <a:normAutofit/>
          </a:bodyPr>
          <a:lstStyle/>
          <a:p>
            <a:r>
              <a:rPr lang="cs-CZ" dirty="0" err="1"/>
              <a:t>history</a:t>
            </a:r>
            <a:endParaRPr lang="en-GB" dirty="0"/>
          </a:p>
        </p:txBody>
      </p:sp>
      <p:sp>
        <p:nvSpPr>
          <p:cNvPr id="3" name="Zástupný obsah 2">
            <a:extLst>
              <a:ext uri="{FF2B5EF4-FFF2-40B4-BE49-F238E27FC236}">
                <a16:creationId xmlns:a16="http://schemas.microsoft.com/office/drawing/2014/main" id="{63AAEA7B-ED13-F209-4C85-A54CBBFC20E3}"/>
              </a:ext>
            </a:extLst>
          </p:cNvPr>
          <p:cNvSpPr>
            <a:spLocks noGrp="1"/>
          </p:cNvSpPr>
          <p:nvPr>
            <p:ph idx="1"/>
          </p:nvPr>
        </p:nvSpPr>
        <p:spPr>
          <a:xfrm>
            <a:off x="803243" y="2638044"/>
            <a:ext cx="5963317" cy="3725178"/>
          </a:xfrm>
        </p:spPr>
        <p:txBody>
          <a:bodyPr>
            <a:normAutofit lnSpcReduction="10000"/>
          </a:bodyPr>
          <a:lstStyle/>
          <a:p>
            <a:pPr>
              <a:lnSpc>
                <a:spcPct val="90000"/>
              </a:lnSpc>
            </a:pPr>
            <a:r>
              <a:rPr lang="en-GB" sz="1400" b="0" i="0" u="none" strike="noStrike" baseline="0" dirty="0">
                <a:latin typeface="AdvTT6489ba6c"/>
              </a:rPr>
              <a:t>three main</a:t>
            </a:r>
            <a:r>
              <a:rPr lang="cs-CZ" sz="1400" b="0" i="0" u="none" strike="noStrike" baseline="0" dirty="0">
                <a:latin typeface="AdvTT6489ba6c"/>
              </a:rPr>
              <a:t> p</a:t>
            </a:r>
            <a:r>
              <a:rPr lang="en-GB" sz="1400" b="0" i="0" u="none" strike="noStrike" baseline="0" dirty="0" err="1">
                <a:latin typeface="AdvTT6489ba6c"/>
              </a:rPr>
              <a:t>hases</a:t>
            </a:r>
            <a:endParaRPr lang="cs-CZ" sz="1400" b="0" i="0" u="none" strike="noStrike" baseline="0" dirty="0">
              <a:latin typeface="AdvTT6489ba6c"/>
            </a:endParaRPr>
          </a:p>
          <a:p>
            <a:pPr>
              <a:lnSpc>
                <a:spcPct val="90000"/>
              </a:lnSpc>
            </a:pPr>
            <a:r>
              <a:rPr lang="en-GB" sz="1400" b="1" i="0" u="none" strike="noStrike" baseline="0" dirty="0">
                <a:latin typeface="AdvTT6489ba6c"/>
              </a:rPr>
              <a:t>The first phase</a:t>
            </a:r>
            <a:r>
              <a:rPr lang="cs-CZ" sz="1400" b="1" i="0" u="none" strike="noStrike" baseline="0" dirty="0">
                <a:latin typeface="AdvTT6489ba6c"/>
              </a:rPr>
              <a:t>:</a:t>
            </a:r>
            <a:r>
              <a:rPr lang="en-GB" sz="1400" b="1" i="0" u="none" strike="noStrike" baseline="0" dirty="0">
                <a:latin typeface="AdvTT6489ba6c"/>
              </a:rPr>
              <a:t> </a:t>
            </a:r>
            <a:r>
              <a:rPr lang="en-GB" sz="1400" b="0" i="0" u="none" strike="noStrike" baseline="0" dirty="0">
                <a:latin typeface="AdvTT6489ba6c"/>
              </a:rPr>
              <a:t>from the establishment of the first reoccurring film</a:t>
            </a:r>
            <a:r>
              <a:rPr lang="cs-CZ" sz="1400" b="0" i="0" u="none" strike="noStrike" baseline="0" dirty="0">
                <a:latin typeface="AdvTT6489ba6c"/>
              </a:rPr>
              <a:t> </a:t>
            </a:r>
            <a:r>
              <a:rPr lang="en-GB" sz="1400" b="0" i="0" u="none" strike="noStrike" baseline="0" dirty="0">
                <a:latin typeface="AdvTT6489ba6c"/>
              </a:rPr>
              <a:t>festival in Venice in </a:t>
            </a:r>
            <a:r>
              <a:rPr lang="cs-CZ" sz="1400" b="0" i="0" u="none" strike="noStrike" baseline="0" dirty="0">
                <a:latin typeface="AdvTT6489ba6c+f7"/>
              </a:rPr>
              <a:t>1932</a:t>
            </a:r>
            <a:r>
              <a:rPr lang="en-GB" sz="1400" b="0" i="0" u="none" strike="noStrike" baseline="0" dirty="0">
                <a:latin typeface="AdvTT6489ba6c+f7"/>
              </a:rPr>
              <a:t> </a:t>
            </a:r>
            <a:r>
              <a:rPr lang="en-GB" sz="1400" b="0" i="0" u="none" strike="noStrike" baseline="0" dirty="0">
                <a:latin typeface="AdvTT6489ba6c"/>
              </a:rPr>
              <a:t>until </a:t>
            </a:r>
            <a:r>
              <a:rPr lang="cs-CZ" sz="1400" b="0" i="0" u="none" strike="noStrike" baseline="0" dirty="0">
                <a:latin typeface="AdvTT6489ba6c+f7"/>
              </a:rPr>
              <a:t>1968 (u</a:t>
            </a:r>
            <a:r>
              <a:rPr lang="en-GB" sz="1400" b="0" i="0" u="none" strike="noStrike" baseline="0" dirty="0" err="1">
                <a:latin typeface="AdvTT6489ba6c"/>
              </a:rPr>
              <a:t>pheavals</a:t>
            </a:r>
            <a:r>
              <a:rPr lang="en-GB" sz="1400" b="0" i="0" u="none" strike="noStrike" baseline="0" dirty="0">
                <a:latin typeface="AdvTT6489ba6c"/>
              </a:rPr>
              <a:t> began to disrupt the festivals</a:t>
            </a:r>
            <a:r>
              <a:rPr lang="cs-CZ" sz="1400" b="0" i="0" u="none" strike="noStrike" baseline="0" dirty="0">
                <a:latin typeface="AdvTT6489ba6c"/>
              </a:rPr>
              <a:t> </a:t>
            </a:r>
            <a:r>
              <a:rPr lang="en-GB" sz="1400" b="0" i="0" u="none" strike="noStrike" baseline="0" dirty="0">
                <a:latin typeface="AdvTT6489ba6c"/>
              </a:rPr>
              <a:t>in Cannes and Venice</a:t>
            </a:r>
            <a:r>
              <a:rPr lang="cs-CZ" sz="1400" b="0" i="0" u="none" strike="noStrike" baseline="0" dirty="0">
                <a:latin typeface="AdvTT6489ba6c"/>
              </a:rPr>
              <a:t>) and early 1970s (</a:t>
            </a:r>
            <a:r>
              <a:rPr lang="en-GB" sz="1400" b="0" i="0" u="none" strike="noStrike" baseline="0" dirty="0">
                <a:latin typeface="AdvTT6489ba6c"/>
              </a:rPr>
              <a:t>when these upheavals</a:t>
            </a:r>
            <a:r>
              <a:rPr lang="cs-CZ" sz="1400" b="0" i="0" u="none" strike="noStrike" baseline="0" dirty="0">
                <a:latin typeface="AdvTT6489ba6c"/>
              </a:rPr>
              <a:t> </a:t>
            </a:r>
            <a:r>
              <a:rPr lang="en-GB" sz="1400" b="0" i="0" u="none" strike="noStrike" baseline="0" dirty="0">
                <a:latin typeface="AdvTT6489ba6c"/>
              </a:rPr>
              <a:t>were followed by a reorganization of the initial festival forma</a:t>
            </a:r>
            <a:r>
              <a:rPr lang="cs-CZ" sz="1400" dirty="0">
                <a:latin typeface="AdvTT6489ba6c"/>
              </a:rPr>
              <a:t>t: </a:t>
            </a:r>
            <a:r>
              <a:rPr lang="en-GB" sz="1400" b="0" i="0" u="none" strike="noStrike" baseline="0" dirty="0">
                <a:latin typeface="AdvTT6489ba6c"/>
              </a:rPr>
              <a:t>film festivals as showcases of national cinemas</a:t>
            </a:r>
            <a:r>
              <a:rPr lang="cs-CZ" sz="1400" b="0" i="0" u="none" strike="noStrike" baseline="0" dirty="0">
                <a:latin typeface="AdvTT6489ba6c"/>
              </a:rPr>
              <a:t>)</a:t>
            </a:r>
          </a:p>
          <a:p>
            <a:pPr>
              <a:lnSpc>
                <a:spcPct val="90000"/>
              </a:lnSpc>
            </a:pPr>
            <a:r>
              <a:rPr lang="en-GB" sz="1400" b="1" i="0" u="none" strike="noStrike" baseline="0" dirty="0">
                <a:latin typeface="AdvTT6489ba6c"/>
              </a:rPr>
              <a:t>The second phase</a:t>
            </a:r>
            <a:r>
              <a:rPr lang="cs-CZ" sz="1400" b="1" i="0" u="none" strike="noStrike" baseline="0" dirty="0">
                <a:latin typeface="AdvTT6489ba6c"/>
              </a:rPr>
              <a:t>: </a:t>
            </a:r>
            <a:r>
              <a:rPr lang="en-GB" sz="1400" b="0" i="0" u="none" strike="noStrike" baseline="0" dirty="0">
                <a:latin typeface="AdvTT6489ba6c"/>
              </a:rPr>
              <a:t>independently organized festivals that operate both as protectors</a:t>
            </a:r>
            <a:r>
              <a:rPr lang="cs-CZ" sz="1400" b="0" i="0" u="none" strike="noStrike" baseline="0" dirty="0">
                <a:latin typeface="AdvTT6489ba6c"/>
              </a:rPr>
              <a:t> </a:t>
            </a:r>
            <a:r>
              <a:rPr lang="en-GB" sz="1400" b="0" i="0" u="none" strike="noStrike" baseline="0" dirty="0">
                <a:latin typeface="AdvTT6489ba6c"/>
              </a:rPr>
              <a:t>of the cinematic art and as facilitators of the film industries. This phase ends</a:t>
            </a:r>
            <a:r>
              <a:rPr lang="cs-CZ" sz="1400" b="0" i="0" u="none" strike="noStrike" baseline="0" dirty="0">
                <a:latin typeface="AdvTT6489ba6c"/>
              </a:rPr>
              <a:t> </a:t>
            </a:r>
            <a:r>
              <a:rPr lang="en-GB" sz="1400" b="0" i="0" u="none" strike="noStrike" baseline="0" dirty="0">
                <a:latin typeface="AdvTT6489ba6c"/>
              </a:rPr>
              <a:t>in the course of the </a:t>
            </a:r>
            <a:r>
              <a:rPr lang="cs-CZ" sz="1400" dirty="0">
                <a:latin typeface="AdvTT6489ba6c+f7"/>
              </a:rPr>
              <a:t>1980s </a:t>
            </a:r>
          </a:p>
          <a:p>
            <a:pPr>
              <a:lnSpc>
                <a:spcPct val="90000"/>
              </a:lnSpc>
            </a:pPr>
            <a:r>
              <a:rPr lang="cs-CZ" sz="1400" b="1" i="0" u="none" strike="noStrike" baseline="0" dirty="0" err="1">
                <a:latin typeface="AdvTT6489ba6c"/>
              </a:rPr>
              <a:t>The</a:t>
            </a:r>
            <a:r>
              <a:rPr lang="cs-CZ" sz="1400" b="1" i="0" u="none" strike="noStrike" baseline="0" dirty="0">
                <a:latin typeface="AdvTT6489ba6c"/>
              </a:rPr>
              <a:t> </a:t>
            </a:r>
            <a:r>
              <a:rPr lang="cs-CZ" sz="1400" b="1" i="0" u="none" strike="noStrike" baseline="0" dirty="0" err="1">
                <a:latin typeface="AdvTT6489ba6c"/>
              </a:rPr>
              <a:t>third</a:t>
            </a:r>
            <a:r>
              <a:rPr lang="cs-CZ" sz="1400" b="1" i="0" u="none" strike="noStrike" baseline="0" dirty="0">
                <a:latin typeface="AdvTT6489ba6c"/>
              </a:rPr>
              <a:t> </a:t>
            </a:r>
            <a:r>
              <a:rPr lang="cs-CZ" sz="1400" b="1" i="0" u="none" strike="noStrike" baseline="0" dirty="0" err="1">
                <a:latin typeface="AdvTT6489ba6c"/>
              </a:rPr>
              <a:t>phase</a:t>
            </a:r>
            <a:r>
              <a:rPr lang="cs-CZ" sz="1400" b="1" i="0" u="none" strike="noStrike" baseline="0" dirty="0">
                <a:latin typeface="AdvTT6489ba6c"/>
              </a:rPr>
              <a:t>: </a:t>
            </a:r>
            <a:r>
              <a:rPr lang="cs-CZ" sz="1400" i="0" u="none" strike="noStrike" baseline="0" dirty="0" err="1">
                <a:latin typeface="AdvTT6489ba6c"/>
              </a:rPr>
              <a:t>since</a:t>
            </a:r>
            <a:r>
              <a:rPr lang="cs-CZ" sz="1400" i="0" u="none" strike="noStrike" baseline="0" dirty="0">
                <a:latin typeface="AdvTT6489ba6c"/>
              </a:rPr>
              <a:t> </a:t>
            </a:r>
            <a:r>
              <a:rPr lang="cs-CZ" sz="1400" i="0" u="none" strike="noStrike" baseline="0" dirty="0" err="1">
                <a:latin typeface="AdvTT6489ba6c"/>
              </a:rPr>
              <a:t>the</a:t>
            </a:r>
            <a:r>
              <a:rPr lang="cs-CZ" sz="1400" i="0" u="none" strike="noStrike" baseline="0" dirty="0">
                <a:latin typeface="AdvTT6489ba6c"/>
              </a:rPr>
              <a:t> 1980s; </a:t>
            </a:r>
            <a:r>
              <a:rPr lang="en-GB" sz="1400" b="0" i="0" u="none" strike="noStrike" baseline="0" dirty="0">
                <a:latin typeface="AdvTT6489ba6c"/>
              </a:rPr>
              <a:t>the festival phenomenon is professionalized and institutionalized</a:t>
            </a:r>
            <a:endParaRPr lang="cs-CZ" sz="1400" dirty="0"/>
          </a:p>
          <a:p>
            <a:pPr>
              <a:lnSpc>
                <a:spcPct val="90000"/>
              </a:lnSpc>
            </a:pPr>
            <a:endParaRPr lang="cs-CZ" sz="1400" dirty="0"/>
          </a:p>
          <a:p>
            <a:pPr marL="0" indent="0">
              <a:lnSpc>
                <a:spcPct val="90000"/>
              </a:lnSpc>
              <a:buNone/>
            </a:pPr>
            <a:endParaRPr lang="cs-CZ" sz="1400" dirty="0"/>
          </a:p>
          <a:p>
            <a:pPr>
              <a:lnSpc>
                <a:spcPct val="90000"/>
              </a:lnSpc>
            </a:pPr>
            <a:r>
              <a:rPr lang="cs-CZ" sz="1400" dirty="0" err="1"/>
              <a:t>Marijke</a:t>
            </a:r>
            <a:r>
              <a:rPr lang="cs-CZ" sz="1400" dirty="0"/>
              <a:t> de </a:t>
            </a:r>
            <a:r>
              <a:rPr lang="cs-CZ" sz="1400" dirty="0" err="1"/>
              <a:t>Valck</a:t>
            </a:r>
            <a:r>
              <a:rPr lang="cs-CZ" sz="1400" dirty="0"/>
              <a:t>, </a:t>
            </a:r>
            <a:r>
              <a:rPr lang="cs-CZ" sz="1400" i="1" dirty="0"/>
              <a:t>Film Festival. </a:t>
            </a:r>
            <a:r>
              <a:rPr lang="cs-CZ" sz="1400" i="1" dirty="0" err="1"/>
              <a:t>From</a:t>
            </a:r>
            <a:r>
              <a:rPr lang="cs-CZ" sz="1400" i="1" dirty="0"/>
              <a:t> </a:t>
            </a:r>
            <a:r>
              <a:rPr lang="cs-CZ" sz="1400" i="1" dirty="0" err="1"/>
              <a:t>European</a:t>
            </a:r>
            <a:r>
              <a:rPr lang="cs-CZ" sz="1400" i="1" dirty="0"/>
              <a:t> </a:t>
            </a:r>
            <a:r>
              <a:rPr lang="cs-CZ" sz="1400" i="1" dirty="0" err="1"/>
              <a:t>Geopolitics</a:t>
            </a:r>
            <a:r>
              <a:rPr lang="cs-CZ" sz="1400" i="1" dirty="0"/>
              <a:t> to </a:t>
            </a:r>
            <a:r>
              <a:rPr lang="cs-CZ" sz="1400" i="1" dirty="0" err="1"/>
              <a:t>Global</a:t>
            </a:r>
            <a:r>
              <a:rPr lang="cs-CZ" sz="1400" i="1" dirty="0"/>
              <a:t> </a:t>
            </a:r>
            <a:r>
              <a:rPr lang="cs-CZ" sz="1400" i="1" dirty="0" err="1"/>
              <a:t>Cinephilia</a:t>
            </a:r>
            <a:r>
              <a:rPr lang="cs-CZ" sz="1400" dirty="0"/>
              <a:t>.  Amsterdam University </a:t>
            </a:r>
            <a:r>
              <a:rPr lang="cs-CZ" sz="1400" dirty="0" err="1"/>
              <a:t>Press</a:t>
            </a:r>
            <a:r>
              <a:rPr lang="cs-CZ" sz="1400" dirty="0"/>
              <a:t>, 2007</a:t>
            </a:r>
            <a:endParaRPr lang="en-GB" sz="1400" dirty="0">
              <a:highlight>
                <a:srgbClr val="FFFF00"/>
              </a:highlight>
            </a:endParaRPr>
          </a:p>
        </p:txBody>
      </p:sp>
      <p:pic>
        <p:nvPicPr>
          <p:cNvPr id="7170" name="Picture 2" descr="Film Festivals: From European Geopolitics to Global Cinephilia ...">
            <a:extLst>
              <a:ext uri="{FF2B5EF4-FFF2-40B4-BE49-F238E27FC236}">
                <a16:creationId xmlns:a16="http://schemas.microsoft.com/office/drawing/2014/main" id="{B3061A4F-B1B8-E5BC-12B5-FFED43B9C4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55672" y="1293275"/>
            <a:ext cx="2848852"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F81C66-4824-4B4A-712B-F64F07758595}"/>
              </a:ext>
            </a:extLst>
          </p:cNvPr>
          <p:cNvSpPr>
            <a:spLocks noGrp="1"/>
          </p:cNvSpPr>
          <p:nvPr>
            <p:ph type="title"/>
          </p:nvPr>
        </p:nvSpPr>
        <p:spPr>
          <a:xfrm>
            <a:off x="2231136" y="321276"/>
            <a:ext cx="7729728" cy="1188720"/>
          </a:xfrm>
        </p:spPr>
        <p:txBody>
          <a:bodyPr/>
          <a:lstStyle/>
          <a:p>
            <a:r>
              <a:rPr lang="cs-CZ" dirty="0" err="1"/>
              <a:t>Festivals</a:t>
            </a:r>
            <a:r>
              <a:rPr lang="cs-CZ" dirty="0"/>
              <a:t> and film </a:t>
            </a:r>
            <a:r>
              <a:rPr lang="cs-CZ" dirty="0" err="1"/>
              <a:t>economics</a:t>
            </a:r>
            <a:endParaRPr lang="en-GB" dirty="0"/>
          </a:p>
        </p:txBody>
      </p:sp>
      <p:sp>
        <p:nvSpPr>
          <p:cNvPr id="3" name="Zástupný obsah 2">
            <a:extLst>
              <a:ext uri="{FF2B5EF4-FFF2-40B4-BE49-F238E27FC236}">
                <a16:creationId xmlns:a16="http://schemas.microsoft.com/office/drawing/2014/main" id="{1866DDAB-4FC1-1938-5102-F4A0BCC9285C}"/>
              </a:ext>
            </a:extLst>
          </p:cNvPr>
          <p:cNvSpPr>
            <a:spLocks noGrp="1"/>
          </p:cNvSpPr>
          <p:nvPr>
            <p:ph idx="1"/>
          </p:nvPr>
        </p:nvSpPr>
        <p:spPr>
          <a:xfrm>
            <a:off x="2231136" y="1791720"/>
            <a:ext cx="7729728" cy="4454058"/>
          </a:xfrm>
        </p:spPr>
        <p:txBody>
          <a:bodyPr>
            <a:normAutofit fontScale="92500"/>
          </a:bodyPr>
          <a:lstStyle/>
          <a:p>
            <a:pPr algn="l"/>
            <a:r>
              <a:rPr lang="en-GB" sz="1800" b="0" i="0" u="none" strike="noStrike" baseline="0" dirty="0">
                <a:latin typeface="AdvTT6489ba6c"/>
              </a:rPr>
              <a:t>In </a:t>
            </a:r>
            <a:r>
              <a:rPr lang="cs-CZ" sz="1800" b="0" i="0" u="none" strike="noStrike" baseline="0" dirty="0">
                <a:latin typeface="AdvTT6489ba6c+f7"/>
              </a:rPr>
              <a:t>1959</a:t>
            </a:r>
            <a:r>
              <a:rPr lang="en-GB" sz="1800" b="0" i="0" u="none" strike="noStrike" baseline="0" dirty="0">
                <a:latin typeface="AdvTT6489ba6c"/>
              </a:rPr>
              <a:t>, the Cannes Film Market </a:t>
            </a:r>
            <a:r>
              <a:rPr lang="en-GB" sz="1800" b="0" i="0" u="none" strike="noStrike" baseline="0" dirty="0">
                <a:latin typeface="AdvTT6489ba6c+20"/>
              </a:rPr>
              <a:t>– </a:t>
            </a:r>
            <a:r>
              <a:rPr lang="en-GB" sz="1800" b="0" i="0" u="none" strike="noStrike" baseline="0" dirty="0">
                <a:latin typeface="AdvTT8b1d421d.I"/>
              </a:rPr>
              <a:t>le Marché</a:t>
            </a:r>
            <a:r>
              <a:rPr lang="cs-CZ" sz="1800" b="0" i="0" u="none" strike="noStrike" baseline="0" dirty="0">
                <a:latin typeface="AdvTT8b1d421d.I"/>
              </a:rPr>
              <a:t> </a:t>
            </a:r>
            <a:r>
              <a:rPr lang="en-GB" sz="1800" b="0" i="0" u="none" strike="noStrike" baseline="0" dirty="0">
                <a:latin typeface="AdvTT8b1d421d.I"/>
              </a:rPr>
              <a:t>International du </a:t>
            </a:r>
            <a:r>
              <a:rPr lang="en-GB" sz="1800" b="0" i="0" u="none" strike="noStrike" baseline="0" dirty="0" err="1">
                <a:latin typeface="AdvTT8b1d421d.I"/>
              </a:rPr>
              <a:t>Cinéma</a:t>
            </a:r>
            <a:r>
              <a:rPr lang="en-GB" sz="1800" b="0" i="0" u="none" strike="noStrike" baseline="0" dirty="0">
                <a:latin typeface="AdvTT8b1d421d.I"/>
              </a:rPr>
              <a:t> </a:t>
            </a:r>
            <a:r>
              <a:rPr lang="en-GB" sz="1800" b="0" i="0" u="none" strike="noStrike" baseline="0" dirty="0">
                <a:latin typeface="AdvTT6489ba6c+20"/>
              </a:rPr>
              <a:t>– </a:t>
            </a:r>
            <a:r>
              <a:rPr lang="en-GB" sz="1800" b="0" i="0" u="none" strike="noStrike" baseline="0" dirty="0">
                <a:latin typeface="AdvTT6489ba6c"/>
              </a:rPr>
              <a:t>was founded</a:t>
            </a:r>
            <a:endParaRPr lang="cs-CZ" sz="1800" b="0" i="0" u="none" strike="noStrike" baseline="0" dirty="0">
              <a:latin typeface="AdvTT6489ba6c"/>
            </a:endParaRPr>
          </a:p>
          <a:p>
            <a:pPr algn="l"/>
            <a:r>
              <a:rPr lang="en-GB" sz="1800" b="0" i="0" u="none" strike="noStrike" baseline="0" dirty="0" err="1">
                <a:latin typeface="Slimbach-Book"/>
              </a:rPr>
              <a:t>CineMart</a:t>
            </a:r>
            <a:r>
              <a:rPr lang="cs-CZ" sz="1800" b="0" i="0" u="none" strike="noStrike" baseline="0" dirty="0">
                <a:latin typeface="Slimbach-Book"/>
              </a:rPr>
              <a:t> </a:t>
            </a:r>
            <a:r>
              <a:rPr lang="en-GB" sz="1800" b="0" i="0" u="none" strike="noStrike" baseline="0" dirty="0">
                <a:latin typeface="Slimbach-Book"/>
              </a:rPr>
              <a:t>was founded in 1983 by the International Film Festival Rotterdam</a:t>
            </a:r>
            <a:r>
              <a:rPr lang="cs-CZ" sz="1800" b="0" i="0" u="none" strike="noStrike" baseline="0" dirty="0">
                <a:latin typeface="Slimbach-Book"/>
              </a:rPr>
              <a:t>; </a:t>
            </a:r>
            <a:r>
              <a:rPr lang="cs-CZ" sz="1800" b="0" i="0" u="none" strike="noStrike" baseline="0" dirty="0" err="1">
                <a:latin typeface="Slimbach-Book"/>
              </a:rPr>
              <a:t>since</a:t>
            </a:r>
            <a:r>
              <a:rPr lang="cs-CZ" sz="1800" b="0" i="0" u="none" strike="noStrike" baseline="0" dirty="0">
                <a:latin typeface="Slimbach-Book"/>
              </a:rPr>
              <a:t> 1991: co-</a:t>
            </a:r>
            <a:r>
              <a:rPr lang="cs-CZ" sz="1800" b="0" i="0" u="none" strike="noStrike" baseline="0" dirty="0" err="1">
                <a:latin typeface="Slimbach-Book"/>
              </a:rPr>
              <a:t>production</a:t>
            </a:r>
            <a:r>
              <a:rPr lang="cs-CZ" sz="1800" b="0" i="0" u="none" strike="noStrike" baseline="0" dirty="0">
                <a:latin typeface="Slimbach-Book"/>
              </a:rPr>
              <a:t> </a:t>
            </a:r>
            <a:r>
              <a:rPr lang="cs-CZ" sz="1800" b="0" i="0" u="none" strike="noStrike" baseline="0" dirty="0" err="1">
                <a:latin typeface="Slimbach-Book"/>
              </a:rPr>
              <a:t>projects</a:t>
            </a:r>
            <a:r>
              <a:rPr lang="cs-CZ" sz="1800" b="0" i="0" u="none" strike="noStrike" baseline="0" dirty="0">
                <a:latin typeface="Slimbach-Book"/>
              </a:rPr>
              <a:t> </a:t>
            </a:r>
          </a:p>
          <a:p>
            <a:pPr algn="l"/>
            <a:r>
              <a:rPr lang="cs-CZ" sz="1800" b="0" i="0" u="none" strike="noStrike" baseline="0" dirty="0">
                <a:latin typeface="Slimbach-Book"/>
                <a:hlinkClick r:id="rId3"/>
              </a:rPr>
              <a:t>https://iffr.com/en/about-cinemart</a:t>
            </a:r>
            <a:r>
              <a:rPr lang="cs-CZ" dirty="0">
                <a:latin typeface="Slimbach-Book"/>
              </a:rPr>
              <a:t> </a:t>
            </a:r>
            <a:endParaRPr lang="cs-CZ" sz="1800" b="0" i="0" u="none" strike="noStrike" baseline="0" dirty="0">
              <a:latin typeface="Slimbach-Book"/>
            </a:endParaRPr>
          </a:p>
          <a:p>
            <a:pPr algn="l"/>
            <a:r>
              <a:rPr lang="en-GB" sz="1800" b="0" i="0" u="none" strike="noStrike" baseline="0" dirty="0">
                <a:latin typeface="Slimbach-Book"/>
              </a:rPr>
              <a:t>More co-production markets followed, all </a:t>
            </a:r>
            <a:r>
              <a:rPr lang="cs-CZ" sz="1800" b="0" i="0" u="none" strike="noStrike" baseline="0" dirty="0" err="1">
                <a:latin typeface="Slimbach-Book"/>
              </a:rPr>
              <a:t>modeled</a:t>
            </a:r>
            <a:r>
              <a:rPr lang="en-GB" sz="1800" b="0" i="0" u="none" strike="noStrike" baseline="0" dirty="0">
                <a:latin typeface="Slimbach-Book"/>
              </a:rPr>
              <a:t> after</a:t>
            </a:r>
            <a:r>
              <a:rPr lang="cs-CZ" sz="1800" b="0" i="0" u="none" strike="noStrike" baseline="0" dirty="0">
                <a:latin typeface="Slimbach-Book"/>
              </a:rPr>
              <a:t> </a:t>
            </a:r>
            <a:r>
              <a:rPr lang="en-GB" sz="1800" b="0" i="0" u="none" strike="noStrike" baseline="0" dirty="0">
                <a:latin typeface="Slimbach-Book"/>
              </a:rPr>
              <a:t>the Rotterdam blueprint</a:t>
            </a:r>
            <a:r>
              <a:rPr lang="cs-CZ" sz="1800" b="0" i="0" u="none" strike="noStrike" baseline="0" dirty="0">
                <a:latin typeface="Slimbach-Book"/>
              </a:rPr>
              <a:t>: </a:t>
            </a:r>
          </a:p>
          <a:p>
            <a:pPr algn="l"/>
            <a:r>
              <a:rPr lang="en-GB" sz="1800" b="0" i="0" u="none" strike="noStrike" baseline="0" dirty="0">
                <a:latin typeface="Slimbach-Book"/>
              </a:rPr>
              <a:t>the Paris Project (belonging to the Paris Cinema</a:t>
            </a:r>
            <a:r>
              <a:rPr lang="cs-CZ" sz="1800" b="0" i="0" u="none" strike="noStrike" baseline="0" dirty="0">
                <a:latin typeface="Slimbach-Book"/>
              </a:rPr>
              <a:t> </a:t>
            </a:r>
            <a:r>
              <a:rPr lang="en-GB" sz="1800" b="0" i="0" u="none" strike="noStrike" baseline="0" dirty="0">
                <a:latin typeface="Slimbach-Book"/>
              </a:rPr>
              <a:t>International Festival, since 2003)</a:t>
            </a:r>
            <a:r>
              <a:rPr lang="cs-CZ" sz="1800" b="0" i="0" u="none" strike="noStrike" baseline="0" dirty="0">
                <a:latin typeface="Slimbach-Book"/>
              </a:rPr>
              <a:t>,</a:t>
            </a:r>
            <a:r>
              <a:rPr lang="en-GB" sz="1800" b="0" i="0" u="none" strike="noStrike" baseline="0" dirty="0">
                <a:latin typeface="Slimbach-Book"/>
              </a:rPr>
              <a:t> </a:t>
            </a:r>
            <a:r>
              <a:rPr lang="en-GB" sz="1800" b="0" i="0" u="none" strike="noStrike" baseline="0" dirty="0" err="1">
                <a:latin typeface="Slimbach-Book"/>
              </a:rPr>
              <a:t>Cinelink</a:t>
            </a:r>
            <a:r>
              <a:rPr lang="en-GB" sz="1800" b="0" i="0" u="none" strike="noStrike" baseline="0" dirty="0">
                <a:latin typeface="Slimbach-Book"/>
              </a:rPr>
              <a:t> (Sarajevo International Film Festival,</a:t>
            </a:r>
            <a:r>
              <a:rPr lang="cs-CZ" sz="1800" b="0" i="0" u="none" strike="noStrike" baseline="0" dirty="0">
                <a:latin typeface="Slimbach-Book"/>
              </a:rPr>
              <a:t> </a:t>
            </a:r>
            <a:r>
              <a:rPr lang="en-GB" sz="1800" b="0" i="0" u="none" strike="noStrike" baseline="0" dirty="0">
                <a:latin typeface="Slimbach-Book"/>
              </a:rPr>
              <a:t>since 2003)</a:t>
            </a:r>
            <a:r>
              <a:rPr lang="cs-CZ" sz="1800" b="0" i="0" u="none" strike="noStrike" baseline="0" dirty="0">
                <a:latin typeface="Slimbach-Book"/>
              </a:rPr>
              <a:t>, Locarno (Open </a:t>
            </a:r>
            <a:r>
              <a:rPr lang="cs-CZ" sz="1800" b="0" i="0" u="none" strike="noStrike" baseline="0" dirty="0" err="1">
                <a:latin typeface="Slimbach-Book"/>
              </a:rPr>
              <a:t>Doors</a:t>
            </a:r>
            <a:r>
              <a:rPr lang="cs-CZ" sz="1800" b="0" i="0" u="none" strike="noStrike" baseline="0" dirty="0">
                <a:latin typeface="Slimbach-Book"/>
              </a:rPr>
              <a:t>, 2003), Cannes (</a:t>
            </a:r>
            <a:r>
              <a:rPr lang="cs-CZ" sz="1800" b="0" i="0" u="none" strike="noStrike" baseline="0" dirty="0" err="1">
                <a:latin typeface="Slimbach-Book"/>
              </a:rPr>
              <a:t>Producers</a:t>
            </a:r>
            <a:r>
              <a:rPr lang="cs-CZ" sz="1800" b="0" i="0" u="none" strike="noStrike" baseline="0" dirty="0">
                <a:latin typeface="Slimbach-Book"/>
              </a:rPr>
              <a:t> Network, 2004; </a:t>
            </a:r>
            <a:r>
              <a:rPr lang="cs-CZ" sz="1800" b="0" i="0" u="none" strike="noStrike" baseline="0" dirty="0" err="1">
                <a:latin typeface="Slimbach-Book"/>
              </a:rPr>
              <a:t>Cinéfondation</a:t>
            </a:r>
            <a:r>
              <a:rPr lang="cs-CZ" sz="1800" b="0" i="0" u="none" strike="noStrike" baseline="0" dirty="0">
                <a:latin typeface="Slimbach-Book"/>
              </a:rPr>
              <a:t> Atelier, 2005)</a:t>
            </a:r>
          </a:p>
          <a:p>
            <a:pPr algn="l"/>
            <a:r>
              <a:rPr lang="en-GB" sz="1800" b="0" i="0" u="none" strike="noStrike" baseline="0" dirty="0">
                <a:latin typeface="Slimbach-Book"/>
              </a:rPr>
              <a:t>Berlinale Co-Production Market (since 2004) </a:t>
            </a:r>
            <a:endParaRPr lang="cs-CZ" sz="1800" b="0" i="0" u="none" strike="noStrike" baseline="0" dirty="0">
              <a:latin typeface="Slimbach-Book"/>
            </a:endParaRPr>
          </a:p>
          <a:p>
            <a:pPr algn="l"/>
            <a:r>
              <a:rPr lang="en-GB" sz="1800" b="0" i="0" u="none" strike="noStrike" baseline="0" dirty="0">
                <a:latin typeface="Slimbach-Book"/>
              </a:rPr>
              <a:t>Producer’s Network in Cannes (since 2004</a:t>
            </a:r>
            <a:r>
              <a:rPr lang="cs-CZ" sz="1800" b="0" i="0" u="none" strike="noStrike" baseline="0" dirty="0">
                <a:latin typeface="Slimbach-Book"/>
              </a:rPr>
              <a:t>, part </a:t>
            </a:r>
            <a:r>
              <a:rPr lang="cs-CZ" sz="1800" b="0" i="0" u="none" strike="noStrike" baseline="0" dirty="0" err="1">
                <a:latin typeface="Slimbach-Book"/>
              </a:rPr>
              <a:t>of</a:t>
            </a:r>
            <a:r>
              <a:rPr lang="cs-CZ" sz="1800" b="0" i="0" u="none" strike="noStrike" baseline="0" dirty="0">
                <a:latin typeface="Slimbach-Book"/>
              </a:rPr>
              <a:t> </a:t>
            </a:r>
            <a:r>
              <a:rPr lang="cs-CZ" sz="1800" b="0" i="0" u="none" strike="noStrike" baseline="0" dirty="0" err="1">
                <a:latin typeface="Slimbach-Book"/>
              </a:rPr>
              <a:t>the</a:t>
            </a:r>
            <a:r>
              <a:rPr lang="cs-CZ" sz="1800" b="0" i="0" u="none" strike="noStrike" baseline="0" dirty="0">
                <a:latin typeface="Slimbach-Book"/>
              </a:rPr>
              <a:t> </a:t>
            </a:r>
            <a:r>
              <a:rPr lang="cs-CZ" sz="1800" b="0" i="0" u="none" strike="noStrike" baseline="0" dirty="0" err="1">
                <a:latin typeface="Slimbach-Book"/>
              </a:rPr>
              <a:t>Marché</a:t>
            </a:r>
            <a:r>
              <a:rPr lang="cs-CZ" sz="1800" b="0" i="0" u="none" strike="noStrike" baseline="0" dirty="0">
                <a:latin typeface="Slimbach-Book"/>
              </a:rPr>
              <a:t> </a:t>
            </a:r>
            <a:r>
              <a:rPr lang="cs-CZ" sz="1800" b="0" i="0" u="none" strike="noStrike" baseline="0" dirty="0" err="1">
                <a:latin typeface="Slimbach-Book"/>
              </a:rPr>
              <a:t>du</a:t>
            </a:r>
            <a:r>
              <a:rPr lang="cs-CZ" sz="1800" b="0" i="0" u="none" strike="noStrike" baseline="0" dirty="0">
                <a:latin typeface="Slimbach-Book"/>
              </a:rPr>
              <a:t> Film</a:t>
            </a:r>
            <a:r>
              <a:rPr lang="en-GB" sz="1800" b="0" i="0" u="none" strike="noStrike" baseline="0" dirty="0">
                <a:latin typeface="Slimbach-Book"/>
              </a:rPr>
              <a:t>)</a:t>
            </a:r>
            <a:endParaRPr lang="cs-CZ" sz="1800" b="0" i="0" u="none" strike="noStrike" baseline="0" dirty="0">
              <a:latin typeface="Slimbach-Book"/>
            </a:endParaRPr>
          </a:p>
          <a:p>
            <a:pPr algn="l"/>
            <a:r>
              <a:rPr lang="cs-CZ" dirty="0">
                <a:latin typeface="Slimbach-Book"/>
              </a:rPr>
              <a:t>Festival </a:t>
            </a:r>
            <a:r>
              <a:rPr lang="cs-CZ" dirty="0" err="1">
                <a:latin typeface="Slimbach-Book"/>
              </a:rPr>
              <a:t>circuit</a:t>
            </a:r>
            <a:r>
              <a:rPr lang="cs-CZ" dirty="0">
                <a:latin typeface="Slimbach-Book"/>
              </a:rPr>
              <a:t>: </a:t>
            </a:r>
            <a:r>
              <a:rPr lang="cs-CZ" sz="1800" b="0" i="0" u="none" strike="noStrike" baseline="0" dirty="0">
                <a:latin typeface="DanteMT-Regular"/>
              </a:rPr>
              <a:t>s</a:t>
            </a:r>
            <a:r>
              <a:rPr lang="en-GB" sz="1800" b="0" i="0" u="none" strike="noStrike" baseline="0" dirty="0" err="1">
                <a:latin typeface="DanteMT-Regular"/>
              </a:rPr>
              <a:t>ome</a:t>
            </a:r>
            <a:r>
              <a:rPr lang="en-GB" sz="1800" b="0" i="0" u="none" strike="noStrike" baseline="0" dirty="0">
                <a:latin typeface="DanteMT-Regular"/>
              </a:rPr>
              <a:t> films can recoup</a:t>
            </a:r>
            <a:r>
              <a:rPr lang="cs-CZ" sz="1800" b="0" i="0" u="none" strike="noStrike" baseline="0" dirty="0">
                <a:latin typeface="DanteMT-Regular"/>
              </a:rPr>
              <a:t> </a:t>
            </a:r>
            <a:r>
              <a:rPr lang="en-GB" sz="1800" b="0" i="0" u="none" strike="noStrike" baseline="0" dirty="0">
                <a:latin typeface="DanteMT-Regular"/>
              </a:rPr>
              <a:t>their production costs </a:t>
            </a:r>
            <a:r>
              <a:rPr lang="cs-CZ" sz="1800" b="0" i="0" u="none" strike="noStrike" baseline="0" dirty="0">
                <a:latin typeface="DanteMT-Regular"/>
              </a:rPr>
              <a:t>by </a:t>
            </a:r>
            <a:r>
              <a:rPr lang="en-GB" sz="1800" b="0" i="0" u="none" strike="noStrike" baseline="0" dirty="0">
                <a:latin typeface="DanteMT-Regular"/>
              </a:rPr>
              <a:t>going around the festival circuit</a:t>
            </a:r>
            <a:endParaRPr lang="cs-CZ" sz="1800" b="0" i="0" u="none" strike="noStrike" baseline="0" dirty="0">
              <a:latin typeface="Slimbach-Book"/>
            </a:endParaRPr>
          </a:p>
          <a:p>
            <a:pPr algn="l"/>
            <a:endParaRPr lang="cs-CZ" sz="1800" b="0" i="0" u="none" strike="noStrike" baseline="0" dirty="0">
              <a:latin typeface="AdvTT6489ba6c"/>
            </a:endParaRPr>
          </a:p>
        </p:txBody>
      </p:sp>
    </p:spTree>
    <p:extLst>
      <p:ext uri="{BB962C8B-B14F-4D97-AF65-F5344CB8AC3E}">
        <p14:creationId xmlns:p14="http://schemas.microsoft.com/office/powerpoint/2010/main" val="3749235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281C8589-4846-CA39-1EEF-909D1D0ECBC6}"/>
              </a:ext>
            </a:extLst>
          </p:cNvPr>
          <p:cNvPicPr>
            <a:picLocks noChangeAspect="1"/>
          </p:cNvPicPr>
          <p:nvPr/>
        </p:nvPicPr>
        <p:blipFill>
          <a:blip r:embed="rId3"/>
          <a:stretch>
            <a:fillRect/>
          </a:stretch>
        </p:blipFill>
        <p:spPr>
          <a:xfrm>
            <a:off x="257677" y="2631990"/>
            <a:ext cx="4358518" cy="3566060"/>
          </a:xfrm>
          <a:prstGeom prst="rect">
            <a:avLst/>
          </a:prstGeom>
        </p:spPr>
      </p:pic>
      <p:sp>
        <p:nvSpPr>
          <p:cNvPr id="12" name="Rectangle 11">
            <a:extLst>
              <a:ext uri="{FF2B5EF4-FFF2-40B4-BE49-F238E27FC236}">
                <a16:creationId xmlns:a16="http://schemas.microsoft.com/office/drawing/2014/main" id="{DCD3F51F-E0F2-41F0-9EAD-111C87DFF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E75AB1F-A4BF-7E3D-57A2-2E93956FF71A}"/>
              </a:ext>
            </a:extLst>
          </p:cNvPr>
          <p:cNvSpPr>
            <a:spLocks noGrp="1"/>
          </p:cNvSpPr>
          <p:nvPr>
            <p:ph type="title"/>
          </p:nvPr>
        </p:nvSpPr>
        <p:spPr>
          <a:xfrm>
            <a:off x="6119732" y="1290025"/>
            <a:ext cx="5291327" cy="1188720"/>
          </a:xfrm>
          <a:solidFill>
            <a:srgbClr val="FFFFFF"/>
          </a:solidFill>
          <a:ln>
            <a:solidFill>
              <a:srgbClr val="404040"/>
            </a:solidFill>
          </a:ln>
        </p:spPr>
        <p:txBody>
          <a:bodyPr>
            <a:normAutofit/>
          </a:bodyPr>
          <a:lstStyle/>
          <a:p>
            <a:r>
              <a:rPr lang="cs-CZ" dirty="0"/>
              <a:t>Sales </a:t>
            </a:r>
            <a:r>
              <a:rPr lang="cs-CZ"/>
              <a:t>agents</a:t>
            </a:r>
            <a:endParaRPr lang="en-GB" dirty="0"/>
          </a:p>
        </p:txBody>
      </p:sp>
      <p:pic>
        <p:nvPicPr>
          <p:cNvPr id="5" name="Obrázek 4">
            <a:extLst>
              <a:ext uri="{FF2B5EF4-FFF2-40B4-BE49-F238E27FC236}">
                <a16:creationId xmlns:a16="http://schemas.microsoft.com/office/drawing/2014/main" id="{E8C0D57B-D140-B431-EAC6-CE0D8F2820B9}"/>
              </a:ext>
            </a:extLst>
          </p:cNvPr>
          <p:cNvPicPr>
            <a:picLocks noChangeAspect="1"/>
          </p:cNvPicPr>
          <p:nvPr/>
        </p:nvPicPr>
        <p:blipFill>
          <a:blip r:embed="rId4"/>
          <a:stretch>
            <a:fillRect/>
          </a:stretch>
        </p:blipFill>
        <p:spPr>
          <a:xfrm>
            <a:off x="150102" y="833276"/>
            <a:ext cx="4671595" cy="1051109"/>
          </a:xfrm>
          <a:prstGeom prst="rect">
            <a:avLst/>
          </a:prstGeom>
        </p:spPr>
      </p:pic>
      <p:sp>
        <p:nvSpPr>
          <p:cNvPr id="3" name="Zástupný obsah 2">
            <a:extLst>
              <a:ext uri="{FF2B5EF4-FFF2-40B4-BE49-F238E27FC236}">
                <a16:creationId xmlns:a16="http://schemas.microsoft.com/office/drawing/2014/main" id="{E8F9025B-E3E7-1336-C7D2-68E839A0A4D5}"/>
              </a:ext>
            </a:extLst>
          </p:cNvPr>
          <p:cNvSpPr>
            <a:spLocks noGrp="1"/>
          </p:cNvSpPr>
          <p:nvPr>
            <p:ph idx="1"/>
          </p:nvPr>
        </p:nvSpPr>
        <p:spPr>
          <a:xfrm>
            <a:off x="6119732" y="2858703"/>
            <a:ext cx="5285791" cy="3042547"/>
          </a:xfrm>
        </p:spPr>
        <p:txBody>
          <a:bodyPr>
            <a:normAutofit fontScale="92500"/>
          </a:bodyPr>
          <a:lstStyle/>
          <a:p>
            <a:r>
              <a:rPr lang="en-GB" b="0" i="0" u="none" strike="noStrike" baseline="0" dirty="0">
                <a:solidFill>
                  <a:schemeClr val="tx1"/>
                </a:solidFill>
                <a:latin typeface="BemboBookMTPro-Regular"/>
              </a:rPr>
              <a:t>sales agents – Wild Bunch, Fortissimo, Celluloid Dreams (a.k.a.</a:t>
            </a:r>
            <a:r>
              <a:rPr lang="cs-CZ" b="0" i="0" u="none" strike="noStrike" baseline="0" dirty="0">
                <a:solidFill>
                  <a:schemeClr val="tx1"/>
                </a:solidFill>
                <a:latin typeface="BemboBookMTPro-Regular"/>
              </a:rPr>
              <a:t> </a:t>
            </a:r>
            <a:r>
              <a:rPr lang="en-GB" b="0" i="0" u="none" strike="noStrike" baseline="0" dirty="0">
                <a:solidFill>
                  <a:schemeClr val="tx1"/>
                </a:solidFill>
                <a:latin typeface="BemboBookMTPro-Regular"/>
              </a:rPr>
              <a:t>The Director’s Label’), Films Distribution, </a:t>
            </a:r>
            <a:r>
              <a:rPr lang="en-GB" b="0" i="0" u="none" strike="noStrike" baseline="0" dirty="0" err="1">
                <a:solidFill>
                  <a:schemeClr val="tx1"/>
                </a:solidFill>
                <a:latin typeface="BemboBookMTPro-Regular"/>
              </a:rPr>
              <a:t>Pyramide</a:t>
            </a:r>
            <a:r>
              <a:rPr lang="en-GB" b="0" i="0" u="none" strike="noStrike" baseline="0" dirty="0">
                <a:solidFill>
                  <a:schemeClr val="tx1"/>
                </a:solidFill>
                <a:latin typeface="BemboBookMTPro-Regular"/>
              </a:rPr>
              <a:t>, Bavaria-Film – control</a:t>
            </a:r>
            <a:r>
              <a:rPr lang="cs-CZ" b="0" i="0" u="none" strike="noStrike" baseline="0" dirty="0">
                <a:solidFill>
                  <a:schemeClr val="tx1"/>
                </a:solidFill>
                <a:latin typeface="BemboBookMTPro-Regular"/>
              </a:rPr>
              <a:t> </a:t>
            </a:r>
            <a:r>
              <a:rPr lang="en-GB" b="0" i="0" u="none" strike="noStrike" baseline="0" dirty="0">
                <a:solidFill>
                  <a:schemeClr val="tx1"/>
                </a:solidFill>
                <a:latin typeface="BemboBookMTPro-Regular"/>
              </a:rPr>
              <a:t>the art film market, often investing in the films at production stage. </a:t>
            </a:r>
            <a:endParaRPr lang="cs-CZ" b="0" i="0" u="none" strike="noStrike" baseline="0" dirty="0">
              <a:solidFill>
                <a:schemeClr val="tx1"/>
              </a:solidFill>
              <a:latin typeface="BemboBookMTPro-Regular"/>
            </a:endParaRPr>
          </a:p>
          <a:p>
            <a:r>
              <a:rPr lang="en-GB" b="0" i="0" u="none" strike="noStrike" baseline="0" dirty="0">
                <a:solidFill>
                  <a:schemeClr val="tx1"/>
                </a:solidFill>
                <a:latin typeface="BemboBookMTPro-Regular"/>
              </a:rPr>
              <a:t>They</a:t>
            </a:r>
            <a:r>
              <a:rPr lang="cs-CZ" b="0" i="0" u="none" strike="noStrike" baseline="0" dirty="0">
                <a:solidFill>
                  <a:schemeClr val="tx1"/>
                </a:solidFill>
                <a:latin typeface="BemboBookMTPro-Regular"/>
              </a:rPr>
              <a:t> </a:t>
            </a:r>
            <a:r>
              <a:rPr lang="en-GB" b="0" i="0" u="none" strike="noStrike" baseline="0" dirty="0">
                <a:solidFill>
                  <a:schemeClr val="tx1"/>
                </a:solidFill>
                <a:latin typeface="BemboBookMTPro-Regular"/>
              </a:rPr>
              <a:t>decide which festivals a film will play at, and often demand fees from festivals</a:t>
            </a:r>
            <a:r>
              <a:rPr lang="cs-CZ" b="0" i="0" u="none" strike="noStrike" baseline="0" dirty="0">
                <a:solidFill>
                  <a:schemeClr val="tx1"/>
                </a:solidFill>
                <a:latin typeface="BemboBookMTPro-Regular"/>
              </a:rPr>
              <a:t> </a:t>
            </a:r>
            <a:r>
              <a:rPr lang="en-GB" b="0" i="0" u="none" strike="noStrike" baseline="0" dirty="0">
                <a:solidFill>
                  <a:schemeClr val="tx1"/>
                </a:solidFill>
                <a:latin typeface="BemboBookMTPro-Regular"/>
              </a:rPr>
              <a:t>to cover ‘their costs’, costs that include participation at business festivals</a:t>
            </a:r>
            <a:r>
              <a:rPr lang="cs-CZ" b="0" i="0" u="none" strike="noStrike" baseline="0" dirty="0">
                <a:solidFill>
                  <a:schemeClr val="tx1"/>
                </a:solidFill>
                <a:latin typeface="BemboBookMTPro-Regular"/>
              </a:rPr>
              <a:t> </a:t>
            </a:r>
            <a:r>
              <a:rPr lang="en-GB" b="0" i="0" u="none" strike="noStrike" baseline="0" dirty="0">
                <a:solidFill>
                  <a:schemeClr val="tx1"/>
                </a:solidFill>
                <a:latin typeface="BemboBookMTPro-Regular"/>
              </a:rPr>
              <a:t>who generally aren’t required to pay these screening fees</a:t>
            </a:r>
            <a:endParaRPr lang="cs-CZ" b="0" i="0" u="none" strike="noStrike" baseline="0" dirty="0">
              <a:solidFill>
                <a:schemeClr val="tx1"/>
              </a:solidFill>
              <a:latin typeface="BemboBookMTPro-Regular"/>
            </a:endParaRPr>
          </a:p>
          <a:p>
            <a:r>
              <a:rPr lang="cs-CZ" dirty="0">
                <a:solidFill>
                  <a:schemeClr val="tx1"/>
                </a:solidFill>
                <a:latin typeface="BemboBookMTPro-Regular"/>
              </a:rPr>
              <a:t>„business </a:t>
            </a:r>
            <a:r>
              <a:rPr lang="cs-CZ" dirty="0" err="1">
                <a:solidFill>
                  <a:schemeClr val="tx1"/>
                </a:solidFill>
                <a:latin typeface="BemboBookMTPro-Regular"/>
              </a:rPr>
              <a:t>festivals</a:t>
            </a:r>
            <a:r>
              <a:rPr lang="cs-CZ" dirty="0">
                <a:solidFill>
                  <a:schemeClr val="tx1"/>
                </a:solidFill>
                <a:latin typeface="BemboBookMTPro-Regular"/>
              </a:rPr>
              <a:t>“ / „audience </a:t>
            </a:r>
            <a:r>
              <a:rPr lang="cs-CZ" dirty="0" err="1">
                <a:solidFill>
                  <a:schemeClr val="tx1"/>
                </a:solidFill>
                <a:latin typeface="BemboBookMTPro-Regular"/>
              </a:rPr>
              <a:t>festivals</a:t>
            </a:r>
            <a:r>
              <a:rPr lang="cs-CZ" dirty="0">
                <a:solidFill>
                  <a:schemeClr val="tx1"/>
                </a:solidFill>
                <a:latin typeface="BemboBookMTPro-Regular"/>
              </a:rPr>
              <a:t>“</a:t>
            </a:r>
            <a:endParaRPr lang="en-GB" dirty="0">
              <a:solidFill>
                <a:schemeClr val="tx1"/>
              </a:solidFill>
            </a:endParaRPr>
          </a:p>
          <a:p>
            <a:endParaRPr lang="en-GB" dirty="0">
              <a:solidFill>
                <a:srgbClr val="FFFFFF"/>
              </a:solidFill>
            </a:endParaRPr>
          </a:p>
        </p:txBody>
      </p:sp>
    </p:spTree>
    <p:extLst>
      <p:ext uri="{BB962C8B-B14F-4D97-AF65-F5344CB8AC3E}">
        <p14:creationId xmlns:p14="http://schemas.microsoft.com/office/powerpoint/2010/main" val="1278621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52A255-D81C-4A6D-02BE-FF4600F78F1E}"/>
              </a:ext>
            </a:extLst>
          </p:cNvPr>
          <p:cNvSpPr>
            <a:spLocks noGrp="1"/>
          </p:cNvSpPr>
          <p:nvPr>
            <p:ph type="title"/>
          </p:nvPr>
        </p:nvSpPr>
        <p:spPr/>
        <p:txBody>
          <a:bodyPr/>
          <a:lstStyle/>
          <a:p>
            <a:r>
              <a:rPr lang="cs-CZ" dirty="0" err="1"/>
              <a:t>Berlin</a:t>
            </a:r>
            <a:r>
              <a:rPr lang="cs-CZ" dirty="0"/>
              <a:t>-Cannes-</a:t>
            </a:r>
            <a:r>
              <a:rPr lang="cs-CZ" dirty="0" err="1"/>
              <a:t>venice</a:t>
            </a:r>
            <a:r>
              <a:rPr lang="cs-CZ" dirty="0"/>
              <a:t> 2007</a:t>
            </a:r>
            <a:endParaRPr lang="en-GB" dirty="0"/>
          </a:p>
        </p:txBody>
      </p:sp>
      <p:pic>
        <p:nvPicPr>
          <p:cNvPr id="5" name="Zástupný obsah 4">
            <a:extLst>
              <a:ext uri="{FF2B5EF4-FFF2-40B4-BE49-F238E27FC236}">
                <a16:creationId xmlns:a16="http://schemas.microsoft.com/office/drawing/2014/main" id="{5C2C642A-8D79-2B95-48A7-C2EC3D15BB51}"/>
              </a:ext>
            </a:extLst>
          </p:cNvPr>
          <p:cNvPicPr>
            <a:picLocks noGrp="1" noChangeAspect="1"/>
          </p:cNvPicPr>
          <p:nvPr>
            <p:ph idx="1"/>
          </p:nvPr>
        </p:nvPicPr>
        <p:blipFill>
          <a:blip r:embed="rId2"/>
          <a:stretch>
            <a:fillRect/>
          </a:stretch>
        </p:blipFill>
        <p:spPr>
          <a:xfrm>
            <a:off x="2452930" y="2683414"/>
            <a:ext cx="7286140" cy="2802986"/>
          </a:xfrm>
        </p:spPr>
      </p:pic>
    </p:spTree>
    <p:extLst>
      <p:ext uri="{BB962C8B-B14F-4D97-AF65-F5344CB8AC3E}">
        <p14:creationId xmlns:p14="http://schemas.microsoft.com/office/powerpoint/2010/main" val="3811901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AE3150-1B1B-9635-F590-1B308C79CE03}"/>
              </a:ext>
            </a:extLst>
          </p:cNvPr>
          <p:cNvSpPr>
            <a:spLocks noGrp="1"/>
          </p:cNvSpPr>
          <p:nvPr>
            <p:ph type="title"/>
          </p:nvPr>
        </p:nvSpPr>
        <p:spPr>
          <a:xfrm>
            <a:off x="804672" y="964692"/>
            <a:ext cx="3066937" cy="1188720"/>
          </a:xfrm>
        </p:spPr>
        <p:txBody>
          <a:bodyPr>
            <a:normAutofit/>
          </a:bodyPr>
          <a:lstStyle/>
          <a:p>
            <a:r>
              <a:rPr lang="cs-CZ" sz="2400" dirty="0"/>
              <a:t>Film, </a:t>
            </a:r>
            <a:r>
              <a:rPr lang="cs-CZ" sz="2400" dirty="0" err="1"/>
              <a:t>awards</a:t>
            </a:r>
            <a:r>
              <a:rPr lang="cs-CZ" sz="2400" dirty="0"/>
              <a:t>, and </a:t>
            </a:r>
            <a:r>
              <a:rPr lang="cs-CZ" sz="2400" dirty="0" err="1"/>
              <a:t>audiences</a:t>
            </a:r>
            <a:endParaRPr lang="en-GB" sz="2400" dirty="0"/>
          </a:p>
        </p:txBody>
      </p:sp>
      <p:sp>
        <p:nvSpPr>
          <p:cNvPr id="9" name="Content Placeholder 8">
            <a:extLst>
              <a:ext uri="{FF2B5EF4-FFF2-40B4-BE49-F238E27FC236}">
                <a16:creationId xmlns:a16="http://schemas.microsoft.com/office/drawing/2014/main" id="{AB785985-024C-74B2-16CC-24A5488A4007}"/>
              </a:ext>
            </a:extLst>
          </p:cNvPr>
          <p:cNvSpPr>
            <a:spLocks noGrp="1"/>
          </p:cNvSpPr>
          <p:nvPr>
            <p:ph idx="1"/>
          </p:nvPr>
        </p:nvSpPr>
        <p:spPr>
          <a:xfrm>
            <a:off x="803244" y="2638044"/>
            <a:ext cx="3692556" cy="3263206"/>
          </a:xfrm>
        </p:spPr>
        <p:txBody>
          <a:bodyPr>
            <a:normAutofit/>
          </a:bodyPr>
          <a:lstStyle/>
          <a:p>
            <a:r>
              <a:rPr lang="cs-CZ" dirty="0" err="1"/>
              <a:t>Nominations</a:t>
            </a:r>
            <a:r>
              <a:rPr lang="cs-CZ" dirty="0"/>
              <a:t> </a:t>
            </a:r>
            <a:r>
              <a:rPr lang="cs-CZ" dirty="0" err="1"/>
              <a:t>for</a:t>
            </a:r>
            <a:r>
              <a:rPr lang="cs-CZ" dirty="0"/>
              <a:t> major </a:t>
            </a:r>
            <a:r>
              <a:rPr lang="cs-CZ" dirty="0" err="1"/>
              <a:t>prizes</a:t>
            </a:r>
            <a:endParaRPr lang="cs-CZ" dirty="0"/>
          </a:p>
          <a:p>
            <a:r>
              <a:rPr lang="cs-CZ" dirty="0"/>
              <a:t>1996-2005</a:t>
            </a:r>
          </a:p>
          <a:p>
            <a:r>
              <a:rPr lang="cs-CZ" dirty="0"/>
              <a:t>Audience </a:t>
            </a:r>
            <a:r>
              <a:rPr lang="cs-CZ" dirty="0" err="1"/>
              <a:t>size</a:t>
            </a:r>
            <a:r>
              <a:rPr lang="cs-CZ" dirty="0"/>
              <a:t> in 25 </a:t>
            </a:r>
            <a:r>
              <a:rPr lang="cs-CZ" dirty="0" err="1"/>
              <a:t>European</a:t>
            </a:r>
            <a:r>
              <a:rPr lang="cs-CZ" dirty="0"/>
              <a:t> </a:t>
            </a:r>
            <a:r>
              <a:rPr lang="cs-CZ" dirty="0" err="1"/>
              <a:t>countries</a:t>
            </a:r>
            <a:r>
              <a:rPr lang="cs-CZ" dirty="0"/>
              <a:t> </a:t>
            </a:r>
            <a:endParaRPr lang="en-US" dirty="0"/>
          </a:p>
        </p:txBody>
      </p:sp>
      <p:pic>
        <p:nvPicPr>
          <p:cNvPr id="5" name="Zástupný obsah 4">
            <a:extLst>
              <a:ext uri="{FF2B5EF4-FFF2-40B4-BE49-F238E27FC236}">
                <a16:creationId xmlns:a16="http://schemas.microsoft.com/office/drawing/2014/main" id="{FCF97014-CFD2-D321-6214-CF2C5D7A3284}"/>
              </a:ext>
            </a:extLst>
          </p:cNvPr>
          <p:cNvPicPr>
            <a:picLocks noChangeAspect="1"/>
          </p:cNvPicPr>
          <p:nvPr/>
        </p:nvPicPr>
        <p:blipFill>
          <a:blip r:embed="rId3"/>
          <a:stretch>
            <a:fillRect/>
          </a:stretch>
        </p:blipFill>
        <p:spPr>
          <a:xfrm>
            <a:off x="5169684" y="1293275"/>
            <a:ext cx="5534427" cy="4279392"/>
          </a:xfrm>
          <a:prstGeom prst="rect">
            <a:avLst/>
          </a:prstGeom>
        </p:spPr>
      </p:pic>
    </p:spTree>
    <p:extLst>
      <p:ext uri="{BB962C8B-B14F-4D97-AF65-F5344CB8AC3E}">
        <p14:creationId xmlns:p14="http://schemas.microsoft.com/office/powerpoint/2010/main" val="2567322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Dobová výzdoba výlohy z roku 1980 v Karlových Varech během filmového festivalu. Foto Národní filmový archiv">
            <a:extLst>
              <a:ext uri="{FF2B5EF4-FFF2-40B4-BE49-F238E27FC236}">
                <a16:creationId xmlns:a16="http://schemas.microsoft.com/office/drawing/2014/main" id="{761FF8F0-4B3D-83E8-7E47-B7063BCBCB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2" r="17926" b="1"/>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4212E770-4F3F-9F3C-836B-2B1D9E072144}"/>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cs-CZ" sz="2600" dirty="0">
                <a:solidFill>
                  <a:schemeClr val="tx1"/>
                </a:solidFill>
              </a:rPr>
              <a:t>Karlovy vary </a:t>
            </a:r>
            <a:r>
              <a:rPr lang="cs-CZ" sz="2600" dirty="0" err="1">
                <a:solidFill>
                  <a:schemeClr val="tx1"/>
                </a:solidFill>
              </a:rPr>
              <a:t>international</a:t>
            </a:r>
            <a:r>
              <a:rPr lang="cs-CZ" sz="2600" dirty="0">
                <a:solidFill>
                  <a:schemeClr val="tx1"/>
                </a:solidFill>
              </a:rPr>
              <a:t> film festival</a:t>
            </a:r>
            <a:endParaRPr lang="en-GB" sz="2600" dirty="0">
              <a:solidFill>
                <a:schemeClr val="tx1"/>
              </a:solidFill>
            </a:endParaRPr>
          </a:p>
        </p:txBody>
      </p:sp>
      <p:sp>
        <p:nvSpPr>
          <p:cNvPr id="3" name="Zástupný obsah 2">
            <a:extLst>
              <a:ext uri="{FF2B5EF4-FFF2-40B4-BE49-F238E27FC236}">
                <a16:creationId xmlns:a16="http://schemas.microsoft.com/office/drawing/2014/main" id="{CD875401-7DD1-47A9-205D-CD38D8D026E3}"/>
              </a:ext>
            </a:extLst>
          </p:cNvPr>
          <p:cNvSpPr>
            <a:spLocks noGrp="1"/>
          </p:cNvSpPr>
          <p:nvPr>
            <p:ph idx="1"/>
          </p:nvPr>
        </p:nvSpPr>
        <p:spPr>
          <a:xfrm>
            <a:off x="643468" y="2638044"/>
            <a:ext cx="3363974" cy="3415622"/>
          </a:xfrm>
        </p:spPr>
        <p:txBody>
          <a:bodyPr>
            <a:normAutofit fontScale="92500" lnSpcReduction="20000"/>
          </a:bodyPr>
          <a:lstStyle/>
          <a:p>
            <a:pPr>
              <a:lnSpc>
                <a:spcPct val="90000"/>
              </a:lnSpc>
            </a:pPr>
            <a:r>
              <a:rPr lang="cs-CZ" b="0" i="0" u="none" strike="noStrike" baseline="0" dirty="0">
                <a:solidFill>
                  <a:schemeClr val="tx1"/>
                </a:solidFill>
                <a:latin typeface="AdvTT6489ba6c+f7"/>
              </a:rPr>
              <a:t>1959</a:t>
            </a:r>
            <a:r>
              <a:rPr lang="en-GB" b="0" i="0" u="none" strike="noStrike" baseline="0" dirty="0">
                <a:solidFill>
                  <a:schemeClr val="tx1"/>
                </a:solidFill>
                <a:latin typeface="AdvTT6489ba6c"/>
              </a:rPr>
              <a:t>, an international film festival was established in Moscow</a:t>
            </a:r>
            <a:r>
              <a:rPr lang="cs-CZ" dirty="0">
                <a:solidFill>
                  <a:schemeClr val="tx1"/>
                </a:solidFill>
                <a:latin typeface="AdvTT6489ba6c"/>
              </a:rPr>
              <a:t> -</a:t>
            </a:r>
            <a:r>
              <a:rPr lang="en-GB" b="0" i="0" u="none" strike="noStrike" baseline="0" dirty="0">
                <a:solidFill>
                  <a:schemeClr val="tx1"/>
                </a:solidFill>
                <a:latin typeface="AdvTT6489ba6c"/>
              </a:rPr>
              <a:t> granted </a:t>
            </a:r>
            <a:r>
              <a:rPr lang="en-GB" b="0" i="0" u="none" strike="noStrike" baseline="0" dirty="0">
                <a:solidFill>
                  <a:schemeClr val="tx1"/>
                </a:solidFill>
                <a:latin typeface="AdvTT6489ba6c+20"/>
              </a:rPr>
              <a:t>“</a:t>
            </a:r>
            <a:r>
              <a:rPr lang="en-GB" b="0" i="0" u="none" strike="noStrike" baseline="0" dirty="0">
                <a:solidFill>
                  <a:schemeClr val="tx1"/>
                </a:solidFill>
                <a:latin typeface="AdvTT6489ba6c"/>
              </a:rPr>
              <a:t>A</a:t>
            </a:r>
            <a:r>
              <a:rPr lang="en-GB" b="0" i="0" u="none" strike="noStrike" baseline="0" dirty="0">
                <a:solidFill>
                  <a:schemeClr val="tx1"/>
                </a:solidFill>
                <a:latin typeface="AdvTT6489ba6c+20"/>
              </a:rPr>
              <a:t>” </a:t>
            </a:r>
            <a:r>
              <a:rPr lang="en-GB" b="0" i="0" u="none" strike="noStrike" baseline="0" dirty="0">
                <a:solidFill>
                  <a:schemeClr val="tx1"/>
                </a:solidFill>
                <a:latin typeface="AdvTT6489ba6c"/>
              </a:rPr>
              <a:t>category status by the</a:t>
            </a:r>
            <a:r>
              <a:rPr lang="cs-CZ" b="0" i="0" u="none" strike="noStrike" baseline="0" dirty="0">
                <a:solidFill>
                  <a:schemeClr val="tx1"/>
                </a:solidFill>
                <a:latin typeface="AdvTT6489ba6c"/>
              </a:rPr>
              <a:t> </a:t>
            </a:r>
            <a:r>
              <a:rPr lang="en-GB" b="0" i="0" u="none" strike="noStrike" baseline="0" dirty="0">
                <a:solidFill>
                  <a:schemeClr val="tx1"/>
                </a:solidFill>
                <a:latin typeface="AdvTT6489ba6c"/>
              </a:rPr>
              <a:t>FIAPF</a:t>
            </a:r>
            <a:endParaRPr lang="cs-CZ" b="0" i="0" u="none" strike="noStrike" baseline="0" dirty="0">
              <a:solidFill>
                <a:schemeClr val="tx1"/>
              </a:solidFill>
              <a:latin typeface="AdvTT6489ba6c"/>
            </a:endParaRPr>
          </a:p>
          <a:p>
            <a:pPr>
              <a:lnSpc>
                <a:spcPct val="90000"/>
              </a:lnSpc>
            </a:pPr>
            <a:r>
              <a:rPr lang="en-GB" b="0" i="0" u="none" strike="noStrike" baseline="0" dirty="0">
                <a:solidFill>
                  <a:schemeClr val="tx1"/>
                </a:solidFill>
                <a:latin typeface="AdvTT6489ba6c"/>
              </a:rPr>
              <a:t>political decision to offer only one </a:t>
            </a:r>
            <a:r>
              <a:rPr lang="en-GB" b="0" i="0" u="none" strike="noStrike" baseline="0" dirty="0">
                <a:solidFill>
                  <a:schemeClr val="tx1"/>
                </a:solidFill>
                <a:latin typeface="AdvTT6489ba6c+20"/>
              </a:rPr>
              <a:t>“</a:t>
            </a:r>
            <a:r>
              <a:rPr lang="en-GB" b="0" i="0" u="none" strike="noStrike" baseline="0" dirty="0">
                <a:solidFill>
                  <a:schemeClr val="tx1"/>
                </a:solidFill>
                <a:latin typeface="AdvTT6489ba6c"/>
              </a:rPr>
              <a:t>A</a:t>
            </a:r>
            <a:r>
              <a:rPr lang="en-GB" b="0" i="0" u="none" strike="noStrike" baseline="0" dirty="0">
                <a:solidFill>
                  <a:schemeClr val="tx1"/>
                </a:solidFill>
                <a:latin typeface="AdvTT6489ba6c+20"/>
              </a:rPr>
              <a:t>” </a:t>
            </a:r>
            <a:r>
              <a:rPr lang="en-GB" b="0" i="0" u="none" strike="noStrike" baseline="0" dirty="0">
                <a:solidFill>
                  <a:schemeClr val="tx1"/>
                </a:solidFill>
                <a:latin typeface="AdvTT6489ba6c"/>
              </a:rPr>
              <a:t>festival annually in the communist</a:t>
            </a:r>
            <a:r>
              <a:rPr lang="cs-CZ" b="0" i="0" u="none" strike="noStrike" baseline="0" dirty="0">
                <a:solidFill>
                  <a:schemeClr val="tx1"/>
                </a:solidFill>
                <a:latin typeface="AdvTT6489ba6c"/>
              </a:rPr>
              <a:t> </a:t>
            </a:r>
            <a:r>
              <a:rPr lang="en-GB" b="0" i="0" u="none" strike="noStrike" baseline="0" dirty="0">
                <a:solidFill>
                  <a:schemeClr val="tx1"/>
                </a:solidFill>
                <a:latin typeface="AdvTT6489ba6c"/>
              </a:rPr>
              <a:t>countries</a:t>
            </a:r>
            <a:endParaRPr lang="cs-CZ" b="0" i="0" u="none" strike="noStrike" baseline="0" dirty="0">
              <a:solidFill>
                <a:schemeClr val="tx1"/>
              </a:solidFill>
              <a:latin typeface="AdvTT6489ba6c"/>
            </a:endParaRPr>
          </a:p>
          <a:p>
            <a:pPr>
              <a:lnSpc>
                <a:spcPct val="90000"/>
              </a:lnSpc>
            </a:pPr>
            <a:r>
              <a:rPr lang="en-GB" b="0" i="0" u="none" strike="noStrike" baseline="0" dirty="0">
                <a:solidFill>
                  <a:schemeClr val="tx1"/>
                </a:solidFill>
                <a:latin typeface="AdvTT6489ba6c"/>
              </a:rPr>
              <a:t>Karlovy Vary and the Moscow IFF</a:t>
            </a:r>
            <a:r>
              <a:rPr lang="cs-CZ" b="0" i="0" u="none" strike="noStrike" baseline="0" dirty="0">
                <a:solidFill>
                  <a:schemeClr val="tx1"/>
                </a:solidFill>
                <a:latin typeface="AdvTT6489ba6c"/>
              </a:rPr>
              <a:t> </a:t>
            </a:r>
            <a:r>
              <a:rPr lang="en-GB" b="0" i="0" u="none" strike="noStrike" baseline="0" dirty="0">
                <a:solidFill>
                  <a:schemeClr val="tx1"/>
                </a:solidFill>
                <a:latin typeface="AdvTT6489ba6c"/>
              </a:rPr>
              <a:t>became biannual events, and they took turns in organizing a film festival between</a:t>
            </a:r>
            <a:r>
              <a:rPr lang="cs-CZ" b="0" i="0" u="none" strike="noStrike" baseline="0" dirty="0">
                <a:solidFill>
                  <a:schemeClr val="tx1"/>
                </a:solidFill>
                <a:latin typeface="AdvTT6489ba6c"/>
              </a:rPr>
              <a:t> </a:t>
            </a:r>
            <a:r>
              <a:rPr lang="cs-CZ" b="0" i="0" u="none" strike="noStrike" baseline="0" dirty="0">
                <a:solidFill>
                  <a:schemeClr val="tx1"/>
                </a:solidFill>
                <a:latin typeface="AdvTT6489ba6c+f7"/>
              </a:rPr>
              <a:t>1959</a:t>
            </a:r>
            <a:r>
              <a:rPr lang="en-GB" b="0" i="0" u="none" strike="noStrike" baseline="0" dirty="0">
                <a:solidFill>
                  <a:schemeClr val="tx1"/>
                </a:solidFill>
                <a:latin typeface="AdvTT6489ba6c+f7"/>
              </a:rPr>
              <a:t> </a:t>
            </a:r>
            <a:r>
              <a:rPr lang="en-GB" b="0" i="0" u="none" strike="noStrike" baseline="0" dirty="0">
                <a:solidFill>
                  <a:schemeClr val="tx1"/>
                </a:solidFill>
                <a:latin typeface="AdvTT6489ba6c"/>
              </a:rPr>
              <a:t>and</a:t>
            </a:r>
            <a:r>
              <a:rPr lang="cs-CZ" b="0" i="0" u="none" strike="noStrike" baseline="0" dirty="0">
                <a:solidFill>
                  <a:schemeClr val="tx1"/>
                </a:solidFill>
                <a:latin typeface="AdvTT6489ba6c"/>
              </a:rPr>
              <a:t> </a:t>
            </a:r>
            <a:r>
              <a:rPr lang="cs-CZ" b="0" i="0" u="none" strike="noStrike" baseline="0" dirty="0">
                <a:solidFill>
                  <a:schemeClr val="bg1"/>
                </a:solidFill>
                <a:latin typeface="AdvTT6489ba6c"/>
              </a:rPr>
              <a:t>1993</a:t>
            </a:r>
            <a:endParaRPr lang="cs-CZ" b="0" i="0" u="none" strike="noStrike" baseline="0" dirty="0">
              <a:solidFill>
                <a:schemeClr val="bg1"/>
              </a:solidFill>
              <a:highlight>
                <a:srgbClr val="FFFF00"/>
              </a:highlight>
              <a:latin typeface="AdvTT6489ba6c"/>
            </a:endParaRPr>
          </a:p>
          <a:p>
            <a:pPr>
              <a:lnSpc>
                <a:spcPct val="90000"/>
              </a:lnSpc>
            </a:pPr>
            <a:r>
              <a:rPr lang="en-GB" dirty="0" err="1">
                <a:highlight>
                  <a:srgbClr val="FFFF00"/>
                </a:highlight>
                <a:hlinkClick r:id="rId4"/>
              </a:rPr>
              <a:t>Mezinárodní</a:t>
            </a:r>
            <a:r>
              <a:rPr lang="en-GB" dirty="0">
                <a:highlight>
                  <a:srgbClr val="FFFF00"/>
                </a:highlight>
                <a:hlinkClick r:id="rId4"/>
              </a:rPr>
              <a:t> </a:t>
            </a:r>
            <a:r>
              <a:rPr lang="en-GB" dirty="0" err="1">
                <a:highlight>
                  <a:srgbClr val="FFFF00"/>
                </a:highlight>
                <a:hlinkClick r:id="rId4"/>
              </a:rPr>
              <a:t>filmový</a:t>
            </a:r>
            <a:r>
              <a:rPr lang="en-GB" dirty="0">
                <a:highlight>
                  <a:srgbClr val="FFFF00"/>
                </a:highlight>
                <a:hlinkClick r:id="rId4"/>
              </a:rPr>
              <a:t> festival Karlovy Vary 1990. </a:t>
            </a:r>
            <a:r>
              <a:rPr lang="en-GB" dirty="0" err="1">
                <a:highlight>
                  <a:srgbClr val="FFFF00"/>
                </a:highlight>
                <a:hlinkClick r:id="rId4"/>
              </a:rPr>
              <a:t>Magazín</a:t>
            </a:r>
            <a:r>
              <a:rPr lang="en-GB" dirty="0">
                <a:highlight>
                  <a:srgbClr val="FFFF00"/>
                </a:highlight>
                <a:hlinkClick r:id="rId4"/>
              </a:rPr>
              <a:t> o </a:t>
            </a:r>
            <a:r>
              <a:rPr lang="en-GB" dirty="0" err="1">
                <a:highlight>
                  <a:srgbClr val="FFFF00"/>
                </a:highlight>
                <a:hlinkClick r:id="rId4"/>
              </a:rPr>
              <a:t>filmu</a:t>
            </a:r>
            <a:r>
              <a:rPr lang="en-GB" dirty="0">
                <a:highlight>
                  <a:srgbClr val="FFFF00"/>
                </a:highlight>
                <a:hlinkClick r:id="rId4"/>
              </a:rPr>
              <a:t> 39/90 (youtube.com)</a:t>
            </a:r>
            <a:endParaRPr lang="cs-CZ" b="0" i="0" u="none" strike="noStrike" baseline="0" dirty="0">
              <a:solidFill>
                <a:schemeClr val="bg1"/>
              </a:solidFill>
              <a:highlight>
                <a:srgbClr val="FFFF00"/>
              </a:highlight>
              <a:latin typeface="AdvTT6489ba6c"/>
            </a:endParaRPr>
          </a:p>
          <a:p>
            <a:pPr>
              <a:lnSpc>
                <a:spcPct val="90000"/>
              </a:lnSpc>
            </a:pPr>
            <a:endParaRPr lang="en-GB" dirty="0">
              <a:solidFill>
                <a:schemeClr val="bg1"/>
              </a:solidFill>
            </a:endParaRPr>
          </a:p>
        </p:txBody>
      </p:sp>
    </p:spTree>
    <p:extLst>
      <p:ext uri="{BB962C8B-B14F-4D97-AF65-F5344CB8AC3E}">
        <p14:creationId xmlns:p14="http://schemas.microsoft.com/office/powerpoint/2010/main" val="1666509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740971-702F-8844-78B5-89FC4A09318E}"/>
              </a:ext>
            </a:extLst>
          </p:cNvPr>
          <p:cNvSpPr>
            <a:spLocks noGrp="1"/>
          </p:cNvSpPr>
          <p:nvPr>
            <p:ph type="title"/>
          </p:nvPr>
        </p:nvSpPr>
        <p:spPr>
          <a:xfrm>
            <a:off x="804672" y="964692"/>
            <a:ext cx="3849624" cy="1553040"/>
          </a:xfrm>
        </p:spPr>
        <p:txBody>
          <a:bodyPr>
            <a:normAutofit fontScale="90000"/>
          </a:bodyPr>
          <a:lstStyle/>
          <a:p>
            <a:r>
              <a:rPr lang="cs-CZ" sz="2000" dirty="0"/>
              <a:t>„Film </a:t>
            </a:r>
            <a:r>
              <a:rPr lang="cs-CZ" sz="2000" dirty="0" err="1"/>
              <a:t>Harvest</a:t>
            </a:r>
            <a:r>
              <a:rPr lang="cs-CZ" sz="2000" dirty="0"/>
              <a:t>“, 1940-1941</a:t>
            </a:r>
            <a:br>
              <a:rPr lang="cs-CZ" sz="2000" dirty="0"/>
            </a:br>
            <a:br>
              <a:rPr lang="cs-CZ" sz="2000" dirty="0"/>
            </a:br>
            <a:r>
              <a:rPr lang="cs-CZ" sz="2000" dirty="0"/>
              <a:t>festival </a:t>
            </a:r>
            <a:r>
              <a:rPr lang="cs-CZ" sz="2000" dirty="0" err="1"/>
              <a:t>of</a:t>
            </a:r>
            <a:r>
              <a:rPr lang="cs-CZ" sz="2000" dirty="0"/>
              <a:t> </a:t>
            </a:r>
            <a:r>
              <a:rPr lang="cs-CZ" sz="2000" dirty="0" err="1"/>
              <a:t>working</a:t>
            </a:r>
            <a:r>
              <a:rPr lang="cs-CZ" sz="2000" dirty="0"/>
              <a:t> </a:t>
            </a:r>
            <a:r>
              <a:rPr lang="cs-CZ" sz="2000" dirty="0" err="1"/>
              <a:t>people</a:t>
            </a:r>
            <a:r>
              <a:rPr lang="cs-CZ" sz="2000" dirty="0"/>
              <a:t>, 1948-1990</a:t>
            </a:r>
            <a:endParaRPr lang="en-GB" sz="2000" dirty="0"/>
          </a:p>
        </p:txBody>
      </p:sp>
      <p:pic>
        <p:nvPicPr>
          <p:cNvPr id="9222" name="Picture 6" descr="Zlín Film Festival: 60 památných příběhů, momentů, událostí - Zlínský deník">
            <a:extLst>
              <a:ext uri="{FF2B5EF4-FFF2-40B4-BE49-F238E27FC236}">
                <a16:creationId xmlns:a16="http://schemas.microsoft.com/office/drawing/2014/main" id="{3C792415-2B7E-0D11-5B2B-2BA9DC95B9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405" y="3410710"/>
            <a:ext cx="4290337" cy="31576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Zlín Film Festival: Filmový festival pracujících. Nejvíce bylo filmů  sovětských - Zlínský deník">
            <a:extLst>
              <a:ext uri="{FF2B5EF4-FFF2-40B4-BE49-F238E27FC236}">
                <a16:creationId xmlns:a16="http://schemas.microsoft.com/office/drawing/2014/main" id="{106D8A68-1DAF-3879-B455-9F26EF656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88" r="2" b="11904"/>
          <a:stretch/>
        </p:blipFill>
        <p:spPr bwMode="auto">
          <a:xfrm>
            <a:off x="5453178" y="-2"/>
            <a:ext cx="6739097" cy="34107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lín Film Festival: Filmový festival pracujících. Nejvíce bylo filmů  sovětských - Zlínský deník">
            <a:extLst>
              <a:ext uri="{FF2B5EF4-FFF2-40B4-BE49-F238E27FC236}">
                <a16:creationId xmlns:a16="http://schemas.microsoft.com/office/drawing/2014/main" id="{BE5E0918-6313-ABA7-B0EA-4C49178D76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915" r="2" b="2"/>
          <a:stretch/>
        </p:blipFill>
        <p:spPr bwMode="auto">
          <a:xfrm>
            <a:off x="5452903" y="3447288"/>
            <a:ext cx="6739097" cy="341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9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213C98-5C35-C9B0-51A0-73672B186994}"/>
              </a:ext>
            </a:extLst>
          </p:cNvPr>
          <p:cNvSpPr>
            <a:spLocks noGrp="1"/>
          </p:cNvSpPr>
          <p:nvPr>
            <p:ph type="title"/>
          </p:nvPr>
        </p:nvSpPr>
        <p:spPr/>
        <p:txBody>
          <a:bodyPr/>
          <a:lstStyle/>
          <a:p>
            <a:r>
              <a:rPr lang="cs-CZ" dirty="0" err="1"/>
              <a:t>Festivals</a:t>
            </a:r>
            <a:r>
              <a:rPr lang="cs-CZ" dirty="0"/>
              <a:t> in Czech </a:t>
            </a:r>
            <a:r>
              <a:rPr lang="cs-CZ" dirty="0" err="1"/>
              <a:t>republic</a:t>
            </a:r>
            <a:endParaRPr lang="en-GB" dirty="0"/>
          </a:p>
        </p:txBody>
      </p:sp>
      <p:sp>
        <p:nvSpPr>
          <p:cNvPr id="3" name="Zástupný obsah 2">
            <a:extLst>
              <a:ext uri="{FF2B5EF4-FFF2-40B4-BE49-F238E27FC236}">
                <a16:creationId xmlns:a16="http://schemas.microsoft.com/office/drawing/2014/main" id="{D013F6A5-62AA-910F-C8FA-593F18AB66B6}"/>
              </a:ext>
            </a:extLst>
          </p:cNvPr>
          <p:cNvSpPr>
            <a:spLocks noGrp="1"/>
          </p:cNvSpPr>
          <p:nvPr>
            <p:ph idx="1"/>
          </p:nvPr>
        </p:nvSpPr>
        <p:spPr>
          <a:xfrm>
            <a:off x="2231136" y="2675622"/>
            <a:ext cx="7729728" cy="3101983"/>
          </a:xfrm>
        </p:spPr>
        <p:txBody>
          <a:bodyPr>
            <a:normAutofit fontScale="92500" lnSpcReduction="20000"/>
          </a:bodyPr>
          <a:lstStyle/>
          <a:p>
            <a:r>
              <a:rPr lang="cs-CZ" dirty="0"/>
              <a:t>12 </a:t>
            </a:r>
            <a:r>
              <a:rPr lang="cs-CZ" dirty="0" err="1"/>
              <a:t>general</a:t>
            </a:r>
            <a:r>
              <a:rPr lang="cs-CZ" dirty="0"/>
              <a:t> film </a:t>
            </a:r>
            <a:r>
              <a:rPr lang="cs-CZ" dirty="0" err="1"/>
              <a:t>festivals</a:t>
            </a:r>
            <a:r>
              <a:rPr lang="cs-CZ" dirty="0"/>
              <a:t> and </a:t>
            </a:r>
            <a:r>
              <a:rPr lang="cs-CZ" dirty="0" err="1"/>
              <a:t>showcases</a:t>
            </a:r>
            <a:r>
              <a:rPr lang="cs-CZ" dirty="0"/>
              <a:t> (IFF KV, </a:t>
            </a:r>
            <a:r>
              <a:rPr lang="cs-CZ" dirty="0" err="1"/>
              <a:t>Summer</a:t>
            </a:r>
            <a:r>
              <a:rPr lang="cs-CZ" dirty="0"/>
              <a:t> Film </a:t>
            </a:r>
            <a:r>
              <a:rPr lang="cs-CZ" dirty="0" err="1"/>
              <a:t>School</a:t>
            </a:r>
            <a:r>
              <a:rPr lang="cs-CZ" dirty="0"/>
              <a:t>, Febiofest, Slavonice </a:t>
            </a:r>
            <a:r>
              <a:rPr lang="cs-CZ" dirty="0" err="1"/>
              <a:t>Fest</a:t>
            </a:r>
            <a:r>
              <a:rPr lang="cs-CZ" dirty="0"/>
              <a:t>, </a:t>
            </a:r>
            <a:r>
              <a:rPr lang="cs-CZ" dirty="0" err="1"/>
              <a:t>Marienbad</a:t>
            </a:r>
            <a:r>
              <a:rPr lang="cs-CZ" dirty="0"/>
              <a:t> Film Festival, </a:t>
            </a:r>
            <a:r>
              <a:rPr lang="cs-CZ" dirty="0" err="1"/>
              <a:t>etc</a:t>
            </a:r>
            <a:r>
              <a:rPr lang="cs-CZ" dirty="0"/>
              <a:t>.)</a:t>
            </a:r>
          </a:p>
          <a:p>
            <a:r>
              <a:rPr lang="cs-CZ" dirty="0"/>
              <a:t>4 </a:t>
            </a:r>
            <a:r>
              <a:rPr lang="cs-CZ" dirty="0" err="1"/>
              <a:t>festivals</a:t>
            </a:r>
            <a:r>
              <a:rPr lang="cs-CZ" dirty="0"/>
              <a:t> </a:t>
            </a:r>
            <a:r>
              <a:rPr lang="cs-CZ" dirty="0" err="1"/>
              <a:t>of</a:t>
            </a:r>
            <a:r>
              <a:rPr lang="cs-CZ" dirty="0"/>
              <a:t> </a:t>
            </a:r>
            <a:r>
              <a:rPr lang="cs-CZ" dirty="0" err="1"/>
              <a:t>animation</a:t>
            </a:r>
            <a:r>
              <a:rPr lang="cs-CZ" dirty="0"/>
              <a:t> (Animefest Brno,  </a:t>
            </a:r>
            <a:r>
              <a:rPr lang="cs-CZ" dirty="0" err="1"/>
              <a:t>Anifilm</a:t>
            </a:r>
            <a:r>
              <a:rPr lang="cs-CZ" dirty="0"/>
              <a:t> Liberec..)</a:t>
            </a:r>
          </a:p>
          <a:p>
            <a:r>
              <a:rPr lang="cs-CZ" dirty="0"/>
              <a:t>3 </a:t>
            </a:r>
            <a:r>
              <a:rPr lang="cs-CZ" dirty="0" err="1"/>
              <a:t>festivals</a:t>
            </a:r>
            <a:r>
              <a:rPr lang="cs-CZ" dirty="0"/>
              <a:t> </a:t>
            </a:r>
            <a:r>
              <a:rPr lang="cs-CZ" dirty="0" err="1"/>
              <a:t>for</a:t>
            </a:r>
            <a:r>
              <a:rPr lang="cs-CZ" dirty="0"/>
              <a:t> </a:t>
            </a:r>
            <a:r>
              <a:rPr lang="cs-CZ" dirty="0" err="1"/>
              <a:t>children</a:t>
            </a:r>
            <a:r>
              <a:rPr lang="cs-CZ" dirty="0"/>
              <a:t> </a:t>
            </a:r>
            <a:r>
              <a:rPr lang="cs-CZ" dirty="0" err="1"/>
              <a:t>films</a:t>
            </a:r>
            <a:r>
              <a:rPr lang="cs-CZ" dirty="0"/>
              <a:t> (Zlín Film </a:t>
            </a:r>
            <a:r>
              <a:rPr lang="cs-CZ" dirty="0" err="1"/>
              <a:t>Fest</a:t>
            </a:r>
            <a:r>
              <a:rPr lang="cs-CZ" dirty="0"/>
              <a:t>, Ota Hofman Festival in Ostrov, </a:t>
            </a:r>
            <a:r>
              <a:rPr lang="cs-CZ" dirty="0" err="1"/>
              <a:t>Juniorfest</a:t>
            </a:r>
            <a:r>
              <a:rPr lang="cs-CZ" dirty="0"/>
              <a:t> in Plzeň)</a:t>
            </a:r>
          </a:p>
          <a:p>
            <a:r>
              <a:rPr lang="cs-CZ" dirty="0"/>
              <a:t>4 </a:t>
            </a:r>
            <a:r>
              <a:rPr lang="cs-CZ" dirty="0" err="1"/>
              <a:t>documentary</a:t>
            </a:r>
            <a:r>
              <a:rPr lang="cs-CZ" dirty="0"/>
              <a:t> film </a:t>
            </a:r>
            <a:r>
              <a:rPr lang="cs-CZ" dirty="0" err="1"/>
              <a:t>festivals</a:t>
            </a:r>
            <a:r>
              <a:rPr lang="cs-CZ" dirty="0"/>
              <a:t> (Academia Film Olomouc, IFF Jihlava, </a:t>
            </a:r>
            <a:r>
              <a:rPr lang="cs-CZ" dirty="0" err="1"/>
              <a:t>One</a:t>
            </a:r>
            <a:r>
              <a:rPr lang="cs-CZ" dirty="0"/>
              <a:t> </a:t>
            </a:r>
            <a:r>
              <a:rPr lang="cs-CZ" dirty="0" err="1"/>
              <a:t>World</a:t>
            </a:r>
            <a:r>
              <a:rPr lang="cs-CZ" dirty="0"/>
              <a:t>, Elbe </a:t>
            </a:r>
            <a:r>
              <a:rPr lang="cs-CZ" dirty="0" err="1"/>
              <a:t>Dock</a:t>
            </a:r>
            <a:r>
              <a:rPr lang="cs-CZ" dirty="0"/>
              <a:t> Ústí nad Labem)</a:t>
            </a:r>
          </a:p>
          <a:p>
            <a:r>
              <a:rPr lang="cs-CZ" dirty="0"/>
              <a:t>3 </a:t>
            </a:r>
            <a:r>
              <a:rPr lang="cs-CZ" dirty="0" err="1"/>
              <a:t>festivals</a:t>
            </a:r>
            <a:r>
              <a:rPr lang="cs-CZ" dirty="0"/>
              <a:t> </a:t>
            </a:r>
            <a:r>
              <a:rPr lang="cs-CZ" dirty="0" err="1"/>
              <a:t>of</a:t>
            </a:r>
            <a:r>
              <a:rPr lang="cs-CZ" dirty="0"/>
              <a:t> student </a:t>
            </a:r>
            <a:r>
              <a:rPr lang="cs-CZ" dirty="0" err="1"/>
              <a:t>films</a:t>
            </a:r>
            <a:r>
              <a:rPr lang="cs-CZ" dirty="0"/>
              <a:t> (</a:t>
            </a:r>
            <a:r>
              <a:rPr lang="cs-CZ" dirty="0" err="1"/>
              <a:t>FAMUfeest</a:t>
            </a:r>
            <a:r>
              <a:rPr lang="cs-CZ" dirty="0"/>
              <a:t>, Film festival </a:t>
            </a:r>
            <a:r>
              <a:rPr lang="cs-CZ" dirty="0" err="1"/>
              <a:t>of</a:t>
            </a:r>
            <a:r>
              <a:rPr lang="cs-CZ" dirty="0"/>
              <a:t> </a:t>
            </a:r>
            <a:r>
              <a:rPr lang="cs-CZ" dirty="0" err="1"/>
              <a:t>the</a:t>
            </a:r>
            <a:r>
              <a:rPr lang="cs-CZ" dirty="0"/>
              <a:t> </a:t>
            </a:r>
            <a:r>
              <a:rPr lang="cs-CZ" dirty="0" err="1"/>
              <a:t>Faculty</a:t>
            </a:r>
            <a:r>
              <a:rPr lang="cs-CZ" dirty="0"/>
              <a:t> </a:t>
            </a:r>
            <a:r>
              <a:rPr lang="cs-CZ" dirty="0" err="1"/>
              <a:t>of</a:t>
            </a:r>
            <a:r>
              <a:rPr lang="cs-CZ" dirty="0"/>
              <a:t> </a:t>
            </a:r>
            <a:r>
              <a:rPr lang="cs-CZ" dirty="0" err="1"/>
              <a:t>Informatics</a:t>
            </a:r>
            <a:r>
              <a:rPr lang="cs-CZ" dirty="0"/>
              <a:t>, Masaryk University; Opava)</a:t>
            </a:r>
          </a:p>
          <a:p>
            <a:r>
              <a:rPr lang="cs-CZ" dirty="0"/>
              <a:t>21 </a:t>
            </a:r>
            <a:r>
              <a:rPr lang="cs-CZ" dirty="0" err="1"/>
              <a:t>other</a:t>
            </a:r>
            <a:r>
              <a:rPr lang="cs-CZ" dirty="0"/>
              <a:t> </a:t>
            </a:r>
            <a:r>
              <a:rPr lang="cs-CZ" dirty="0" err="1"/>
              <a:t>festivals</a:t>
            </a:r>
            <a:r>
              <a:rPr lang="cs-CZ" dirty="0"/>
              <a:t> (Brněnská 16; Ekofilm; Mezipatra; </a:t>
            </a:r>
            <a:r>
              <a:rPr lang="cs-CZ" dirty="0" err="1"/>
              <a:t>Outdoor</a:t>
            </a:r>
            <a:r>
              <a:rPr lang="cs-CZ" dirty="0"/>
              <a:t> film festival; </a:t>
            </a:r>
            <a:r>
              <a:rPr lang="cs-CZ" dirty="0" err="1"/>
              <a:t>Filmasia</a:t>
            </a:r>
            <a:r>
              <a:rPr lang="cs-CZ" dirty="0"/>
              <a:t>; </a:t>
            </a:r>
            <a:r>
              <a:rPr lang="cs-CZ" dirty="0" err="1"/>
              <a:t>Krrr</a:t>
            </a:r>
            <a:r>
              <a:rPr lang="cs-CZ" dirty="0"/>
              <a:t>!; </a:t>
            </a:r>
            <a:r>
              <a:rPr lang="cs-CZ" dirty="0" err="1"/>
              <a:t>Noir</a:t>
            </a:r>
            <a:r>
              <a:rPr lang="cs-CZ" dirty="0"/>
              <a:t> film festival, </a:t>
            </a:r>
            <a:r>
              <a:rPr lang="cs-CZ" dirty="0" err="1"/>
              <a:t>etc</a:t>
            </a:r>
            <a:r>
              <a:rPr lang="cs-CZ" dirty="0"/>
              <a:t>.)</a:t>
            </a:r>
          </a:p>
        </p:txBody>
      </p:sp>
    </p:spTree>
    <p:extLst>
      <p:ext uri="{BB962C8B-B14F-4D97-AF65-F5344CB8AC3E}">
        <p14:creationId xmlns:p14="http://schemas.microsoft.com/office/powerpoint/2010/main" val="2715864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76F571-1EB4-C006-B800-F734736A2446}"/>
              </a:ext>
            </a:extLst>
          </p:cNvPr>
          <p:cNvSpPr>
            <a:spLocks noGrp="1"/>
          </p:cNvSpPr>
          <p:nvPr>
            <p:ph type="title"/>
          </p:nvPr>
        </p:nvSpPr>
        <p:spPr>
          <a:xfrm>
            <a:off x="804672" y="964692"/>
            <a:ext cx="5894832" cy="1188720"/>
          </a:xfrm>
        </p:spPr>
        <p:txBody>
          <a:bodyPr>
            <a:normAutofit/>
          </a:bodyPr>
          <a:lstStyle/>
          <a:p>
            <a:r>
              <a:rPr lang="cs-CZ" dirty="0"/>
              <a:t>Zlín film festival</a:t>
            </a:r>
            <a:endParaRPr lang="en-GB" dirty="0"/>
          </a:p>
        </p:txBody>
      </p:sp>
      <p:sp>
        <p:nvSpPr>
          <p:cNvPr id="3" name="Zástupný obsah 2">
            <a:extLst>
              <a:ext uri="{FF2B5EF4-FFF2-40B4-BE49-F238E27FC236}">
                <a16:creationId xmlns:a16="http://schemas.microsoft.com/office/drawing/2014/main" id="{8D991406-C3AD-0F1A-F1F2-20F94E2AABE6}"/>
              </a:ext>
            </a:extLst>
          </p:cNvPr>
          <p:cNvSpPr>
            <a:spLocks noGrp="1"/>
          </p:cNvSpPr>
          <p:nvPr>
            <p:ph idx="1"/>
          </p:nvPr>
        </p:nvSpPr>
        <p:spPr>
          <a:xfrm>
            <a:off x="803243" y="2638044"/>
            <a:ext cx="5963317" cy="3263206"/>
          </a:xfrm>
        </p:spPr>
        <p:txBody>
          <a:bodyPr>
            <a:normAutofit/>
          </a:bodyPr>
          <a:lstStyle/>
          <a:p>
            <a:r>
              <a:rPr lang="en-GB" dirty="0" err="1">
                <a:highlight>
                  <a:srgbClr val="FFFF00"/>
                </a:highlight>
                <a:hlinkClick r:id="rId2"/>
              </a:rPr>
              <a:t>Zlínský</a:t>
            </a:r>
            <a:r>
              <a:rPr lang="en-GB" dirty="0">
                <a:highlight>
                  <a:srgbClr val="FFFF00"/>
                </a:highlight>
                <a:hlinkClick r:id="rId2"/>
              </a:rPr>
              <a:t> film | </a:t>
            </a:r>
            <a:r>
              <a:rPr lang="en-GB" dirty="0" err="1">
                <a:highlight>
                  <a:srgbClr val="FFFF00"/>
                </a:highlight>
                <a:hlinkClick r:id="rId2"/>
              </a:rPr>
              <a:t>Ústav</a:t>
            </a:r>
            <a:r>
              <a:rPr lang="en-GB" dirty="0">
                <a:highlight>
                  <a:srgbClr val="FFFF00"/>
                </a:highlight>
                <a:hlinkClick r:id="rId2"/>
              </a:rPr>
              <a:t> </a:t>
            </a:r>
            <a:r>
              <a:rPr lang="en-GB" dirty="0" err="1">
                <a:highlight>
                  <a:srgbClr val="FFFF00"/>
                </a:highlight>
                <a:hlinkClick r:id="rId2"/>
              </a:rPr>
              <a:t>filmu</a:t>
            </a:r>
            <a:r>
              <a:rPr lang="en-GB" dirty="0">
                <a:highlight>
                  <a:srgbClr val="FFFF00"/>
                </a:highlight>
                <a:hlinkClick r:id="rId2"/>
              </a:rPr>
              <a:t> a </a:t>
            </a:r>
            <a:r>
              <a:rPr lang="en-GB" dirty="0" err="1">
                <a:highlight>
                  <a:srgbClr val="FFFF00"/>
                </a:highlight>
                <a:hlinkClick r:id="rId2"/>
              </a:rPr>
              <a:t>audiovizuální</a:t>
            </a:r>
            <a:r>
              <a:rPr lang="en-GB" dirty="0">
                <a:highlight>
                  <a:srgbClr val="FFFF00"/>
                </a:highlight>
                <a:hlinkClick r:id="rId2"/>
              </a:rPr>
              <a:t> </a:t>
            </a:r>
            <a:r>
              <a:rPr lang="en-GB" dirty="0" err="1">
                <a:highlight>
                  <a:srgbClr val="FFFF00"/>
                </a:highlight>
                <a:hlinkClick r:id="rId2"/>
              </a:rPr>
              <a:t>kultury</a:t>
            </a:r>
            <a:r>
              <a:rPr lang="en-GB" dirty="0">
                <a:highlight>
                  <a:srgbClr val="FFFF00"/>
                </a:highlight>
                <a:hlinkClick r:id="rId2"/>
              </a:rPr>
              <a:t> (muni.cz)</a:t>
            </a:r>
            <a:endParaRPr lang="cs-CZ" dirty="0">
              <a:highlight>
                <a:srgbClr val="FFFF00"/>
              </a:highlight>
            </a:endParaRPr>
          </a:p>
          <a:p>
            <a:r>
              <a:rPr lang="en-GB" dirty="0">
                <a:hlinkClick r:id="rId3"/>
              </a:rPr>
              <a:t>zlinfest.cz</a:t>
            </a:r>
            <a:endParaRPr lang="cs-CZ" dirty="0"/>
          </a:p>
          <a:p>
            <a:endParaRPr lang="en-GB" dirty="0"/>
          </a:p>
        </p:txBody>
      </p:sp>
      <p:pic>
        <p:nvPicPr>
          <p:cNvPr id="5" name="Obrázek 4" descr="Obsah obrázku černá, tma&#10;&#10;Popis byl vytvořen automaticky">
            <a:extLst>
              <a:ext uri="{FF2B5EF4-FFF2-40B4-BE49-F238E27FC236}">
                <a16:creationId xmlns:a16="http://schemas.microsoft.com/office/drawing/2014/main" id="{BB821CAB-5A66-CE94-8963-FA4ECE9DC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890" y="1710709"/>
            <a:ext cx="3328416" cy="3444523"/>
          </a:xfrm>
          <a:prstGeom prst="rect">
            <a:avLst/>
          </a:prstGeom>
        </p:spPr>
      </p:pic>
    </p:spTree>
    <p:extLst>
      <p:ext uri="{BB962C8B-B14F-4D97-AF65-F5344CB8AC3E}">
        <p14:creationId xmlns:p14="http://schemas.microsoft.com/office/powerpoint/2010/main" val="2202256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C07961-FA94-F5D0-E2C8-4A7844901643}"/>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cs-CZ" dirty="0" err="1">
                <a:solidFill>
                  <a:schemeClr val="tx1"/>
                </a:solidFill>
              </a:rPr>
              <a:t>Documentary</a:t>
            </a:r>
            <a:r>
              <a:rPr lang="cs-CZ" dirty="0">
                <a:solidFill>
                  <a:schemeClr val="tx1"/>
                </a:solidFill>
              </a:rPr>
              <a:t> film festival </a:t>
            </a:r>
            <a:r>
              <a:rPr lang="cs-CZ" dirty="0" err="1">
                <a:solidFill>
                  <a:schemeClr val="tx1"/>
                </a:solidFill>
              </a:rPr>
              <a:t>jihlava</a:t>
            </a:r>
            <a:endParaRPr lang="en-GB" dirty="0">
              <a:solidFill>
                <a:schemeClr val="tx1"/>
              </a:solidFill>
            </a:endParaRPr>
          </a:p>
        </p:txBody>
      </p:sp>
      <p:sp>
        <p:nvSpPr>
          <p:cNvPr id="3" name="Zástupný obsah 2">
            <a:extLst>
              <a:ext uri="{FF2B5EF4-FFF2-40B4-BE49-F238E27FC236}">
                <a16:creationId xmlns:a16="http://schemas.microsoft.com/office/drawing/2014/main" id="{94CC1385-5A96-6EA8-EBF5-9011297B0A37}"/>
              </a:ext>
            </a:extLst>
          </p:cNvPr>
          <p:cNvSpPr>
            <a:spLocks noGrp="1"/>
          </p:cNvSpPr>
          <p:nvPr>
            <p:ph idx="1"/>
          </p:nvPr>
        </p:nvSpPr>
        <p:spPr>
          <a:xfrm>
            <a:off x="643468" y="2638044"/>
            <a:ext cx="3363974" cy="3415622"/>
          </a:xfrm>
        </p:spPr>
        <p:txBody>
          <a:bodyPr>
            <a:normAutofit/>
          </a:bodyPr>
          <a:lstStyle/>
          <a:p>
            <a:r>
              <a:rPr lang="en-GB" dirty="0" err="1">
                <a:solidFill>
                  <a:schemeClr val="bg1"/>
                </a:solidFill>
                <a:hlinkClick r:id="rId3"/>
              </a:rPr>
              <a:t>Ji.hlava</a:t>
            </a:r>
            <a:r>
              <a:rPr lang="en-GB" dirty="0">
                <a:solidFill>
                  <a:schemeClr val="bg1"/>
                </a:solidFill>
                <a:hlinkClick r:id="rId3"/>
              </a:rPr>
              <a:t> IDFF (ji-hlava.com)</a:t>
            </a:r>
            <a:endParaRPr lang="en-GB" dirty="0">
              <a:solidFill>
                <a:schemeClr val="bg1"/>
              </a:solidFill>
            </a:endParaRPr>
          </a:p>
        </p:txBody>
      </p:sp>
      <p:pic>
        <p:nvPicPr>
          <p:cNvPr id="11266" name="Picture 2" descr="Jakeš, Mečiar, Lenin a Babiš. Filmový festival v Jihlavě se blíží ...">
            <a:extLst>
              <a:ext uri="{FF2B5EF4-FFF2-40B4-BE49-F238E27FC236}">
                <a16:creationId xmlns:a16="http://schemas.microsoft.com/office/drawing/2014/main" id="{2FB5E251-4E7A-72C0-922E-B9F7BCC0E55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97763" y="823625"/>
            <a:ext cx="6250769" cy="504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876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977E78-2C04-722C-43CE-0D9B1394401E}"/>
              </a:ext>
            </a:extLst>
          </p:cNvPr>
          <p:cNvSpPr>
            <a:spLocks noGrp="1"/>
          </p:cNvSpPr>
          <p:nvPr>
            <p:ph type="title"/>
          </p:nvPr>
        </p:nvSpPr>
        <p:spPr>
          <a:xfrm>
            <a:off x="2231136" y="3781241"/>
            <a:ext cx="7729729" cy="855406"/>
          </a:xfrm>
          <a:noFill/>
          <a:ln>
            <a:solidFill>
              <a:schemeClr val="bg1"/>
            </a:solidFill>
          </a:ln>
        </p:spPr>
        <p:txBody>
          <a:bodyPr>
            <a:normAutofit/>
          </a:bodyPr>
          <a:lstStyle/>
          <a:p>
            <a:r>
              <a:rPr lang="cs-CZ" sz="2400" dirty="0" err="1">
                <a:solidFill>
                  <a:schemeClr val="tx1"/>
                </a:solidFill>
              </a:rPr>
              <a:t>Summer</a:t>
            </a:r>
            <a:r>
              <a:rPr lang="cs-CZ" sz="2400" dirty="0">
                <a:solidFill>
                  <a:schemeClr val="tx1"/>
                </a:solidFill>
              </a:rPr>
              <a:t> film </a:t>
            </a:r>
            <a:r>
              <a:rPr lang="cs-CZ" sz="2400" dirty="0" err="1">
                <a:solidFill>
                  <a:schemeClr val="tx1"/>
                </a:solidFill>
              </a:rPr>
              <a:t>school</a:t>
            </a:r>
            <a:r>
              <a:rPr lang="cs-CZ" sz="2400" dirty="0">
                <a:solidFill>
                  <a:schemeClr val="tx1"/>
                </a:solidFill>
              </a:rPr>
              <a:t> in uherské hradiště</a:t>
            </a:r>
            <a:endParaRPr lang="en-GB" sz="2400" dirty="0">
              <a:solidFill>
                <a:schemeClr val="tx1"/>
              </a:solidFill>
            </a:endParaRPr>
          </a:p>
        </p:txBody>
      </p:sp>
      <p:sp>
        <p:nvSpPr>
          <p:cNvPr id="3" name="Zástupný obsah 2">
            <a:extLst>
              <a:ext uri="{FF2B5EF4-FFF2-40B4-BE49-F238E27FC236}">
                <a16:creationId xmlns:a16="http://schemas.microsoft.com/office/drawing/2014/main" id="{8DB664EB-EC68-5DFD-A993-E855C8A00687}"/>
              </a:ext>
            </a:extLst>
          </p:cNvPr>
          <p:cNvSpPr>
            <a:spLocks noGrp="1"/>
          </p:cNvSpPr>
          <p:nvPr>
            <p:ph idx="1"/>
          </p:nvPr>
        </p:nvSpPr>
        <p:spPr>
          <a:xfrm>
            <a:off x="2238412" y="4846076"/>
            <a:ext cx="7715177" cy="1271556"/>
          </a:xfrm>
        </p:spPr>
        <p:txBody>
          <a:bodyPr>
            <a:normAutofit/>
          </a:bodyPr>
          <a:lstStyle/>
          <a:p>
            <a:r>
              <a:rPr lang="en-GB" dirty="0" err="1">
                <a:solidFill>
                  <a:schemeClr val="bg1"/>
                </a:solidFill>
                <a:hlinkClick r:id="rId2"/>
              </a:rPr>
              <a:t>Letní</a:t>
            </a:r>
            <a:r>
              <a:rPr lang="en-GB" dirty="0">
                <a:solidFill>
                  <a:schemeClr val="bg1"/>
                </a:solidFill>
                <a:hlinkClick r:id="rId2"/>
              </a:rPr>
              <a:t> </a:t>
            </a:r>
            <a:r>
              <a:rPr lang="en-GB" dirty="0" err="1">
                <a:solidFill>
                  <a:schemeClr val="bg1"/>
                </a:solidFill>
                <a:hlinkClick r:id="rId2"/>
              </a:rPr>
              <a:t>filmová</a:t>
            </a:r>
            <a:r>
              <a:rPr lang="en-GB" dirty="0">
                <a:solidFill>
                  <a:schemeClr val="bg1"/>
                </a:solidFill>
                <a:hlinkClick r:id="rId2"/>
              </a:rPr>
              <a:t> </a:t>
            </a:r>
            <a:r>
              <a:rPr lang="en-GB" dirty="0" err="1">
                <a:solidFill>
                  <a:schemeClr val="bg1"/>
                </a:solidFill>
                <a:hlinkClick r:id="rId2"/>
              </a:rPr>
              <a:t>škola</a:t>
            </a:r>
            <a:r>
              <a:rPr lang="en-GB" dirty="0">
                <a:solidFill>
                  <a:schemeClr val="bg1"/>
                </a:solidFill>
                <a:hlinkClick r:id="rId2"/>
              </a:rPr>
              <a:t> </a:t>
            </a:r>
            <a:r>
              <a:rPr lang="en-GB" dirty="0" err="1">
                <a:solidFill>
                  <a:schemeClr val="bg1"/>
                </a:solidFill>
                <a:hlinkClick r:id="rId2"/>
              </a:rPr>
              <a:t>Uherské</a:t>
            </a:r>
            <a:r>
              <a:rPr lang="en-GB" dirty="0">
                <a:solidFill>
                  <a:schemeClr val="bg1"/>
                </a:solidFill>
                <a:hlinkClick r:id="rId2"/>
              </a:rPr>
              <a:t> </a:t>
            </a:r>
            <a:r>
              <a:rPr lang="en-GB" dirty="0" err="1">
                <a:solidFill>
                  <a:schemeClr val="bg1"/>
                </a:solidFill>
                <a:hlinkClick r:id="rId2"/>
              </a:rPr>
              <a:t>Hradiště</a:t>
            </a:r>
            <a:r>
              <a:rPr lang="en-GB" dirty="0">
                <a:solidFill>
                  <a:schemeClr val="bg1"/>
                </a:solidFill>
                <a:hlinkClick r:id="rId2"/>
              </a:rPr>
              <a:t> (lfs.cz)</a:t>
            </a:r>
            <a:endParaRPr lang="cs-CZ" dirty="0">
              <a:solidFill>
                <a:schemeClr val="bg1"/>
              </a:solidFill>
            </a:endParaRPr>
          </a:p>
          <a:p>
            <a:r>
              <a:rPr lang="cs-CZ" dirty="0">
                <a:solidFill>
                  <a:schemeClr val="tx1"/>
                </a:solidFill>
              </a:rPr>
              <a:t>1964-1993: event </a:t>
            </a:r>
            <a:r>
              <a:rPr lang="cs-CZ" dirty="0" err="1">
                <a:solidFill>
                  <a:schemeClr val="tx1"/>
                </a:solidFill>
              </a:rPr>
              <a:t>for</a:t>
            </a:r>
            <a:r>
              <a:rPr lang="cs-CZ" dirty="0">
                <a:solidFill>
                  <a:schemeClr val="tx1"/>
                </a:solidFill>
              </a:rPr>
              <a:t> Film </a:t>
            </a:r>
            <a:r>
              <a:rPr lang="cs-CZ" dirty="0" err="1">
                <a:solidFill>
                  <a:schemeClr val="tx1"/>
                </a:solidFill>
              </a:rPr>
              <a:t>clubs</a:t>
            </a:r>
            <a:r>
              <a:rPr lang="cs-CZ" dirty="0">
                <a:solidFill>
                  <a:schemeClr val="tx1"/>
                </a:solidFill>
              </a:rPr>
              <a:t> </a:t>
            </a:r>
            <a:r>
              <a:rPr lang="cs-CZ" dirty="0" err="1">
                <a:solidFill>
                  <a:schemeClr val="tx1"/>
                </a:solidFill>
              </a:rPr>
              <a:t>members</a:t>
            </a:r>
            <a:endParaRPr lang="en-GB" dirty="0">
              <a:solidFill>
                <a:schemeClr val="tx1"/>
              </a:solidFill>
            </a:endParaRPr>
          </a:p>
        </p:txBody>
      </p:sp>
      <p:pic>
        <p:nvPicPr>
          <p:cNvPr id="10242" name="Picture 2">
            <a:extLst>
              <a:ext uri="{FF2B5EF4-FFF2-40B4-BE49-F238E27FC236}">
                <a16:creationId xmlns:a16="http://schemas.microsoft.com/office/drawing/2014/main" id="{F97EB9CF-2807-CCBE-DAC9-87A92C597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24" b="17312"/>
          <a:stretch/>
        </p:blipFill>
        <p:spPr bwMode="auto">
          <a:xfrm>
            <a:off x="20" y="-2"/>
            <a:ext cx="1219198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64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F1283D-E980-F2B5-50A5-9528E7EA82B8}"/>
              </a:ext>
            </a:extLst>
          </p:cNvPr>
          <p:cNvSpPr>
            <a:spLocks noGrp="1"/>
          </p:cNvSpPr>
          <p:nvPr>
            <p:ph type="title"/>
          </p:nvPr>
        </p:nvSpPr>
        <p:spPr>
          <a:xfrm>
            <a:off x="2231136" y="675478"/>
            <a:ext cx="7729728" cy="1188720"/>
          </a:xfrm>
        </p:spPr>
        <p:txBody>
          <a:bodyPr/>
          <a:lstStyle/>
          <a:p>
            <a:r>
              <a:rPr lang="cs-CZ" dirty="0" err="1"/>
              <a:t>Prehistory</a:t>
            </a:r>
            <a:r>
              <a:rPr lang="cs-CZ" dirty="0"/>
              <a:t> – film </a:t>
            </a:r>
            <a:r>
              <a:rPr lang="cs-CZ" dirty="0" err="1"/>
              <a:t>clubs</a:t>
            </a:r>
            <a:r>
              <a:rPr lang="cs-CZ" dirty="0"/>
              <a:t>; </a:t>
            </a:r>
            <a:r>
              <a:rPr lang="cs-CZ" dirty="0" err="1"/>
              <a:t>local</a:t>
            </a:r>
            <a:r>
              <a:rPr lang="cs-CZ" dirty="0"/>
              <a:t> </a:t>
            </a:r>
            <a:r>
              <a:rPr lang="cs-CZ" dirty="0" err="1"/>
              <a:t>festivals</a:t>
            </a:r>
            <a:endParaRPr lang="en-GB" dirty="0"/>
          </a:p>
        </p:txBody>
      </p:sp>
      <p:sp>
        <p:nvSpPr>
          <p:cNvPr id="3" name="Zástupný obsah 2">
            <a:extLst>
              <a:ext uri="{FF2B5EF4-FFF2-40B4-BE49-F238E27FC236}">
                <a16:creationId xmlns:a16="http://schemas.microsoft.com/office/drawing/2014/main" id="{B7529E51-61EA-C5AD-F154-89EB9815DD1B}"/>
              </a:ext>
            </a:extLst>
          </p:cNvPr>
          <p:cNvSpPr>
            <a:spLocks noGrp="1"/>
          </p:cNvSpPr>
          <p:nvPr>
            <p:ph idx="1"/>
          </p:nvPr>
        </p:nvSpPr>
        <p:spPr>
          <a:xfrm>
            <a:off x="328196" y="2332898"/>
            <a:ext cx="6319739" cy="3255264"/>
          </a:xfrm>
        </p:spPr>
        <p:txBody>
          <a:bodyPr>
            <a:normAutofit/>
          </a:bodyPr>
          <a:lstStyle/>
          <a:p>
            <a:r>
              <a:rPr lang="cs-CZ" sz="1800" i="0" u="none" strike="noStrike" baseline="0" dirty="0" err="1">
                <a:latin typeface="Times New Roman" panose="02020603050405020304" pitchFamily="18" charset="0"/>
                <a:cs typeface="Times New Roman" panose="02020603050405020304" pitchFamily="18" charset="0"/>
              </a:rPr>
              <a:t>From</a:t>
            </a:r>
            <a:r>
              <a:rPr lang="cs-CZ" sz="1800" i="0" u="none" strike="noStrike" baseline="0" dirty="0">
                <a:latin typeface="Times New Roman" panose="02020603050405020304" pitchFamily="18" charset="0"/>
                <a:cs typeface="Times New Roman" panose="02020603050405020304" pitchFamily="18" charset="0"/>
              </a:rPr>
              <a:t> music </a:t>
            </a:r>
            <a:r>
              <a:rPr lang="cs-CZ" sz="1800" i="0" u="none" strike="noStrike" baseline="0" dirty="0" err="1">
                <a:latin typeface="Times New Roman" panose="02020603050405020304" pitchFamily="18" charset="0"/>
                <a:cs typeface="Times New Roman" panose="02020603050405020304" pitchFamily="18" charset="0"/>
              </a:rPr>
              <a:t>festivals</a:t>
            </a:r>
            <a:r>
              <a:rPr lang="cs-CZ" sz="1800" i="0" u="none" strike="noStrike" baseline="0" dirty="0">
                <a:latin typeface="Times New Roman" panose="02020603050405020304" pitchFamily="18" charset="0"/>
                <a:cs typeface="Times New Roman" panose="02020603050405020304" pitchFamily="18" charset="0"/>
              </a:rPr>
              <a:t> to film </a:t>
            </a:r>
            <a:r>
              <a:rPr lang="cs-CZ" sz="1800" i="0" u="none" strike="noStrike" baseline="0" dirty="0" err="1">
                <a:latin typeface="Times New Roman" panose="02020603050405020304" pitchFamily="18" charset="0"/>
                <a:cs typeface="Times New Roman" panose="02020603050405020304" pitchFamily="18" charset="0"/>
              </a:rPr>
              <a:t>festivals</a:t>
            </a:r>
            <a:endParaRPr lang="cs-CZ" sz="1800" i="0" u="none" strike="noStrike" baseline="0" dirty="0">
              <a:latin typeface="Times New Roman" panose="02020603050405020304" pitchFamily="18" charset="0"/>
              <a:cs typeface="Times New Roman" panose="02020603050405020304" pitchFamily="18" charset="0"/>
            </a:endParaRPr>
          </a:p>
          <a:p>
            <a:r>
              <a:rPr lang="en-GB" sz="1800" i="0" u="none" strike="noStrike" baseline="0" dirty="0">
                <a:latin typeface="Times New Roman" panose="02020603050405020304" pitchFamily="18" charset="0"/>
                <a:cs typeface="Times New Roman" panose="02020603050405020304" pitchFamily="18" charset="0"/>
              </a:rPr>
              <a:t>avant-garde’s cosmopolitan networks</a:t>
            </a:r>
            <a:endParaRPr lang="cs-CZ" sz="1800" i="0" u="none" strike="noStrike" baseline="0"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Film </a:t>
            </a:r>
            <a:r>
              <a:rPr lang="cs-CZ" dirty="0" err="1">
                <a:latin typeface="Times New Roman" panose="02020603050405020304" pitchFamily="18" charset="0"/>
                <a:cs typeface="Times New Roman" panose="02020603050405020304" pitchFamily="18" charset="0"/>
              </a:rPr>
              <a:t>clubs</a:t>
            </a:r>
            <a:r>
              <a:rPr lang="cs-CZ" dirty="0">
                <a:latin typeface="Times New Roman" panose="02020603050405020304" pitchFamily="18" charset="0"/>
                <a:cs typeface="Times New Roman" panose="02020603050405020304" pitchFamily="18" charset="0"/>
              </a:rPr>
              <a:t> in Paris and </a:t>
            </a:r>
            <a:r>
              <a:rPr lang="cs-CZ" dirty="0" err="1">
                <a:latin typeface="Times New Roman" panose="02020603050405020304" pitchFamily="18" charset="0"/>
                <a:cs typeface="Times New Roman" panose="02020603050405020304" pitchFamily="18" charset="0"/>
              </a:rPr>
              <a:t>elsewhere</a:t>
            </a:r>
            <a:r>
              <a:rPr lang="cs-CZ" dirty="0">
                <a:latin typeface="Times New Roman" panose="02020603050405020304" pitchFamily="18" charset="0"/>
                <a:cs typeface="Times New Roman" panose="02020603050405020304" pitchFamily="18" charset="0"/>
              </a:rPr>
              <a:t> </a:t>
            </a:r>
          </a:p>
          <a:p>
            <a:pPr algn="l"/>
            <a:r>
              <a:rPr lang="cs-CZ" sz="1800" i="0" u="none" strike="noStrike" baseline="0" dirty="0" err="1">
                <a:latin typeface="Times New Roman" panose="02020603050405020304" pitchFamily="18" charset="0"/>
                <a:cs typeface="Times New Roman" panose="02020603050405020304" pitchFamily="18" charset="0"/>
              </a:rPr>
              <a:t>Events</a:t>
            </a:r>
            <a:r>
              <a:rPr lang="cs-CZ" sz="1800" i="0" u="none" strike="noStrike" baseline="0" dirty="0">
                <a:latin typeface="Times New Roman" panose="02020603050405020304" pitchFamily="18" charset="0"/>
                <a:cs typeface="Times New Roman" panose="02020603050405020304" pitchFamily="18" charset="0"/>
              </a:rPr>
              <a:t>:</a:t>
            </a:r>
            <a:r>
              <a:rPr lang="en-GB" sz="1800" i="0" u="none" strike="noStrike" baseline="0" dirty="0">
                <a:latin typeface="Times New Roman" panose="02020603050405020304" pitchFamily="18" charset="0"/>
                <a:cs typeface="Times New Roman" panose="02020603050405020304" pitchFamily="18" charset="0"/>
              </a:rPr>
              <a:t> the gatherings of independent filmmakers in La </a:t>
            </a:r>
            <a:r>
              <a:rPr lang="en-GB" sz="1800" i="0" u="none" strike="noStrike" baseline="0" dirty="0" err="1">
                <a:latin typeface="Times New Roman" panose="02020603050405020304" pitchFamily="18" charset="0"/>
                <a:cs typeface="Times New Roman" panose="02020603050405020304" pitchFamily="18" charset="0"/>
              </a:rPr>
              <a:t>Sarraz</a:t>
            </a:r>
            <a:r>
              <a:rPr lang="cs-CZ" sz="1800" i="0" u="none" strike="noStrike" baseline="0" dirty="0">
                <a:latin typeface="Times New Roman" panose="02020603050405020304" pitchFamily="18" charset="0"/>
                <a:cs typeface="Times New Roman" panose="02020603050405020304" pitchFamily="18" charset="0"/>
              </a:rPr>
              <a:t> </a:t>
            </a:r>
            <a:r>
              <a:rPr lang="en-GB" sz="1800" i="0" u="none" strike="noStrike" baseline="0" dirty="0">
                <a:latin typeface="Times New Roman" panose="02020603050405020304" pitchFamily="18" charset="0"/>
                <a:cs typeface="Times New Roman" panose="02020603050405020304" pitchFamily="18" charset="0"/>
              </a:rPr>
              <a:t>(</a:t>
            </a:r>
            <a:r>
              <a:rPr lang="cs-CZ" sz="1800" i="0" u="none" strike="noStrike" baseline="0" dirty="0">
                <a:latin typeface="Times New Roman" panose="02020603050405020304" pitchFamily="18" charset="0"/>
                <a:cs typeface="Times New Roman" panose="02020603050405020304" pitchFamily="18" charset="0"/>
              </a:rPr>
              <a:t>1929</a:t>
            </a:r>
            <a:r>
              <a:rPr lang="en-GB" sz="1800" i="0" u="none" strike="noStrike" baseline="0" dirty="0">
                <a:latin typeface="Times New Roman" panose="02020603050405020304" pitchFamily="18" charset="0"/>
                <a:cs typeface="Times New Roman" panose="02020603050405020304" pitchFamily="18" charset="0"/>
              </a:rPr>
              <a:t>) and Lausanne (</a:t>
            </a:r>
            <a:r>
              <a:rPr lang="cs-CZ" sz="1800" i="0" u="none" strike="noStrike" baseline="0" dirty="0">
                <a:latin typeface="Times New Roman" panose="02020603050405020304" pitchFamily="18" charset="0"/>
                <a:cs typeface="Times New Roman" panose="02020603050405020304" pitchFamily="18" charset="0"/>
              </a:rPr>
              <a:t>1930</a:t>
            </a:r>
            <a:r>
              <a:rPr lang="en-GB" sz="1800" i="0" u="none" strike="noStrike" baseline="0" dirty="0">
                <a:latin typeface="Times New Roman" panose="02020603050405020304" pitchFamily="18" charset="0"/>
                <a:cs typeface="Times New Roman" panose="02020603050405020304" pitchFamily="18" charset="0"/>
              </a:rPr>
              <a:t>), </a:t>
            </a:r>
            <a:endParaRPr lang="cs-CZ" sz="1800" i="0" u="none" strike="noStrike" baseline="0" dirty="0">
              <a:latin typeface="Times New Roman" panose="02020603050405020304" pitchFamily="18" charset="0"/>
              <a:cs typeface="Times New Roman" panose="02020603050405020304" pitchFamily="18" charset="0"/>
            </a:endParaRPr>
          </a:p>
          <a:p>
            <a:pPr algn="l"/>
            <a:r>
              <a:rPr lang="en-GB" sz="1800" i="0" u="none" strike="noStrike" baseline="0" dirty="0">
                <a:latin typeface="Times New Roman" panose="02020603050405020304" pitchFamily="18" charset="0"/>
                <a:cs typeface="Times New Roman" panose="02020603050405020304" pitchFamily="18" charset="0"/>
              </a:rPr>
              <a:t>“Film und Photo” Exhibition</a:t>
            </a:r>
            <a:r>
              <a:rPr lang="cs-CZ" sz="1800" i="0" u="none" strike="noStrike" baseline="0" dirty="0">
                <a:latin typeface="Times New Roman" panose="02020603050405020304" pitchFamily="18" charset="0"/>
                <a:cs typeface="Times New Roman" panose="02020603050405020304" pitchFamily="18" charset="0"/>
              </a:rPr>
              <a:t> </a:t>
            </a:r>
            <a:r>
              <a:rPr lang="en-GB" sz="1800" i="0" u="none" strike="noStrike" baseline="0" dirty="0">
                <a:latin typeface="Times New Roman" panose="02020603050405020304" pitchFamily="18" charset="0"/>
                <a:cs typeface="Times New Roman" panose="02020603050405020304" pitchFamily="18" charset="0"/>
              </a:rPr>
              <a:t>in Stuttgart in </a:t>
            </a:r>
            <a:r>
              <a:rPr lang="cs-CZ" sz="1800" i="0" u="none" strike="noStrike" baseline="0" dirty="0">
                <a:latin typeface="Times New Roman" panose="02020603050405020304" pitchFamily="18" charset="0"/>
                <a:cs typeface="Times New Roman" panose="02020603050405020304" pitchFamily="18" charset="0"/>
              </a:rPr>
              <a:t>1929</a:t>
            </a:r>
            <a:endParaRPr lang="en-GB" dirty="0">
              <a:latin typeface="Times New Roman" panose="02020603050405020304" pitchFamily="18" charset="0"/>
              <a:cs typeface="Times New Roman" panose="02020603050405020304" pitchFamily="18" charset="0"/>
            </a:endParaRPr>
          </a:p>
          <a:p>
            <a:endParaRPr lang="en-GB" dirty="0"/>
          </a:p>
        </p:txBody>
      </p:sp>
      <p:pic>
        <p:nvPicPr>
          <p:cNvPr id="7" name="Obrázek 6">
            <a:extLst>
              <a:ext uri="{FF2B5EF4-FFF2-40B4-BE49-F238E27FC236}">
                <a16:creationId xmlns:a16="http://schemas.microsoft.com/office/drawing/2014/main" id="{5184ADC1-0989-ABE1-955C-EB0CB87F54BE}"/>
              </a:ext>
            </a:extLst>
          </p:cNvPr>
          <p:cNvPicPr>
            <a:picLocks noChangeAspect="1"/>
          </p:cNvPicPr>
          <p:nvPr/>
        </p:nvPicPr>
        <p:blipFill>
          <a:blip r:embed="rId3"/>
          <a:stretch>
            <a:fillRect/>
          </a:stretch>
        </p:blipFill>
        <p:spPr>
          <a:xfrm>
            <a:off x="7206259" y="2332898"/>
            <a:ext cx="3902465" cy="3865556"/>
          </a:xfrm>
          <a:prstGeom prst="rect">
            <a:avLst/>
          </a:prstGeom>
        </p:spPr>
      </p:pic>
    </p:spTree>
    <p:extLst>
      <p:ext uri="{BB962C8B-B14F-4D97-AF65-F5344CB8AC3E}">
        <p14:creationId xmlns:p14="http://schemas.microsoft.com/office/powerpoint/2010/main" val="892343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508CFA8-3E06-33A0-2682-721CC7D68E44}"/>
              </a:ext>
            </a:extLst>
          </p:cNvPr>
          <p:cNvPicPr>
            <a:picLocks noChangeAspect="1"/>
          </p:cNvPicPr>
          <p:nvPr/>
        </p:nvPicPr>
        <p:blipFill rotWithShape="1">
          <a:blip r:embed="rId3"/>
          <a:srcRect t="20213"/>
          <a:stretch/>
        </p:blipFill>
        <p:spPr>
          <a:xfrm>
            <a:off x="20" y="10"/>
            <a:ext cx="12191980" cy="4571990"/>
          </a:xfrm>
          <a:prstGeom prst="rect">
            <a:avLst/>
          </a:prstGeom>
        </p:spPr>
      </p:pic>
      <p:sp>
        <p:nvSpPr>
          <p:cNvPr id="2" name="Nadpis 1">
            <a:extLst>
              <a:ext uri="{FF2B5EF4-FFF2-40B4-BE49-F238E27FC236}">
                <a16:creationId xmlns:a16="http://schemas.microsoft.com/office/drawing/2014/main" id="{C614B20D-EE76-19A2-AD95-18491F9A4F20}"/>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t>Serial killer</a:t>
            </a:r>
          </a:p>
        </p:txBody>
      </p:sp>
      <p:sp>
        <p:nvSpPr>
          <p:cNvPr id="3" name="Zástupný obsah 2">
            <a:extLst>
              <a:ext uri="{FF2B5EF4-FFF2-40B4-BE49-F238E27FC236}">
                <a16:creationId xmlns:a16="http://schemas.microsoft.com/office/drawing/2014/main" id="{1B624F8D-4D00-2B07-6513-75A3C6EACE49}"/>
              </a:ext>
            </a:extLst>
          </p:cNvPr>
          <p:cNvSpPr>
            <a:spLocks noGrp="1"/>
          </p:cNvSpPr>
          <p:nvPr>
            <p:ph idx="1"/>
          </p:nvPr>
        </p:nvSpPr>
        <p:spPr>
          <a:xfrm>
            <a:off x="2695194" y="5704731"/>
            <a:ext cx="6994716" cy="818899"/>
          </a:xfrm>
        </p:spPr>
        <p:txBody>
          <a:bodyPr vert="horz" lIns="91440" tIns="45720" rIns="91440" bIns="45720" rtlCol="0">
            <a:normAutofit/>
          </a:bodyPr>
          <a:lstStyle/>
          <a:p>
            <a:pPr marL="0" indent="0" algn="ctr">
              <a:lnSpc>
                <a:spcPct val="90000"/>
              </a:lnSpc>
              <a:buNone/>
            </a:pPr>
            <a:r>
              <a:rPr lang="en-US" sz="1700" dirty="0">
                <a:solidFill>
                  <a:schemeClr val="tx1"/>
                </a:solidFill>
                <a:hlinkClick r:id="rId4">
                  <a:extLst>
                    <a:ext uri="{A12FA001-AC4F-418D-AE19-62706E023703}">
                      <ahyp:hlinkClr xmlns:ahyp="http://schemas.microsoft.com/office/drawing/2018/hyperlinkcolor" val="tx"/>
                    </a:ext>
                  </a:extLst>
                </a:hlinkClick>
              </a:rPr>
              <a:t>Serial Killer – International Series Festival | Sept. 24–⁠29, 2024 Brno, CZE</a:t>
            </a:r>
            <a:endParaRPr lang="en-US" sz="1700" dirty="0">
              <a:solidFill>
                <a:schemeClr val="tx1"/>
              </a:solidFill>
            </a:endParaRPr>
          </a:p>
        </p:txBody>
      </p:sp>
    </p:spTree>
    <p:extLst>
      <p:ext uri="{BB962C8B-B14F-4D97-AF65-F5344CB8AC3E}">
        <p14:creationId xmlns:p14="http://schemas.microsoft.com/office/powerpoint/2010/main" val="197271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60A8C-39F4-FB99-AA91-36DAC23E66D2}"/>
              </a:ext>
            </a:extLst>
          </p:cNvPr>
          <p:cNvSpPr>
            <a:spLocks noGrp="1"/>
          </p:cNvSpPr>
          <p:nvPr>
            <p:ph type="title"/>
          </p:nvPr>
        </p:nvSpPr>
        <p:spPr>
          <a:xfrm>
            <a:off x="2231136" y="3781241"/>
            <a:ext cx="7729729" cy="855406"/>
          </a:xfrm>
          <a:noFill/>
          <a:ln>
            <a:solidFill>
              <a:schemeClr val="bg1"/>
            </a:solidFill>
          </a:ln>
        </p:spPr>
        <p:txBody>
          <a:bodyPr>
            <a:normAutofit/>
          </a:bodyPr>
          <a:lstStyle/>
          <a:p>
            <a:r>
              <a:rPr lang="cs-CZ" sz="2400" dirty="0">
                <a:solidFill>
                  <a:schemeClr val="tx1"/>
                </a:solidFill>
              </a:rPr>
              <a:t>Academia film </a:t>
            </a:r>
            <a:r>
              <a:rPr lang="cs-CZ" sz="2400" dirty="0" err="1">
                <a:solidFill>
                  <a:schemeClr val="tx1"/>
                </a:solidFill>
              </a:rPr>
              <a:t>olomouc</a:t>
            </a:r>
            <a:endParaRPr lang="en-GB" sz="2400" dirty="0">
              <a:solidFill>
                <a:schemeClr val="tx1"/>
              </a:solidFill>
            </a:endParaRPr>
          </a:p>
        </p:txBody>
      </p:sp>
      <p:sp>
        <p:nvSpPr>
          <p:cNvPr id="3" name="Zástupný obsah 2">
            <a:extLst>
              <a:ext uri="{FF2B5EF4-FFF2-40B4-BE49-F238E27FC236}">
                <a16:creationId xmlns:a16="http://schemas.microsoft.com/office/drawing/2014/main" id="{0CABCC73-8922-B8A3-A66F-9F0FAFB6CDA6}"/>
              </a:ext>
            </a:extLst>
          </p:cNvPr>
          <p:cNvSpPr>
            <a:spLocks noGrp="1"/>
          </p:cNvSpPr>
          <p:nvPr>
            <p:ph idx="1"/>
          </p:nvPr>
        </p:nvSpPr>
        <p:spPr>
          <a:xfrm>
            <a:off x="2238412" y="4846076"/>
            <a:ext cx="7715177" cy="1271556"/>
          </a:xfrm>
        </p:spPr>
        <p:txBody>
          <a:bodyPr>
            <a:normAutofit/>
          </a:bodyPr>
          <a:lstStyle/>
          <a:p>
            <a:r>
              <a:rPr lang="en-GB">
                <a:solidFill>
                  <a:schemeClr val="bg1"/>
                </a:solidFill>
                <a:hlinkClick r:id="rId2"/>
              </a:rPr>
              <a:t>Home – AFO</a:t>
            </a:r>
            <a:endParaRPr lang="cs-CZ">
              <a:solidFill>
                <a:schemeClr val="bg1"/>
              </a:solidFill>
            </a:endParaRPr>
          </a:p>
          <a:p>
            <a:endParaRPr lang="en-GB">
              <a:solidFill>
                <a:schemeClr val="bg1"/>
              </a:solidFill>
            </a:endParaRPr>
          </a:p>
        </p:txBody>
      </p:sp>
      <p:pic>
        <p:nvPicPr>
          <p:cNvPr id="5" name="Obrázek 4">
            <a:extLst>
              <a:ext uri="{FF2B5EF4-FFF2-40B4-BE49-F238E27FC236}">
                <a16:creationId xmlns:a16="http://schemas.microsoft.com/office/drawing/2014/main" id="{FF1F0D79-F7C1-3508-8C92-DF6F4DD6E30E}"/>
              </a:ext>
            </a:extLst>
          </p:cNvPr>
          <p:cNvPicPr>
            <a:picLocks noChangeAspect="1"/>
          </p:cNvPicPr>
          <p:nvPr/>
        </p:nvPicPr>
        <p:blipFill rotWithShape="1">
          <a:blip r:embed="rId3"/>
          <a:srcRect t="13351" b="10119"/>
          <a:stretch/>
        </p:blipFill>
        <p:spPr>
          <a:xfrm>
            <a:off x="20" y="-2"/>
            <a:ext cx="12191980" cy="3429000"/>
          </a:xfrm>
          <a:prstGeom prst="rect">
            <a:avLst/>
          </a:prstGeom>
        </p:spPr>
      </p:pic>
    </p:spTree>
    <p:extLst>
      <p:ext uri="{BB962C8B-B14F-4D97-AF65-F5344CB8AC3E}">
        <p14:creationId xmlns:p14="http://schemas.microsoft.com/office/powerpoint/2010/main" val="1901396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213384-034C-B8A0-3997-29C3822EFF8E}"/>
              </a:ext>
            </a:extLst>
          </p:cNvPr>
          <p:cNvSpPr>
            <a:spLocks noGrp="1"/>
          </p:cNvSpPr>
          <p:nvPr>
            <p:ph type="title"/>
          </p:nvPr>
        </p:nvSpPr>
        <p:spPr/>
        <p:txBody>
          <a:bodyPr/>
          <a:lstStyle/>
          <a:p>
            <a:r>
              <a:rPr lang="cs-CZ"/>
              <a:t>mezipatra</a:t>
            </a:r>
            <a:endParaRPr lang="en-GB" dirty="0"/>
          </a:p>
        </p:txBody>
      </p:sp>
      <p:sp>
        <p:nvSpPr>
          <p:cNvPr id="3" name="Zástupný obsah 2">
            <a:extLst>
              <a:ext uri="{FF2B5EF4-FFF2-40B4-BE49-F238E27FC236}">
                <a16:creationId xmlns:a16="http://schemas.microsoft.com/office/drawing/2014/main" id="{FE5164FE-3461-4BF5-E6FF-8BA6B4E61E3F}"/>
              </a:ext>
            </a:extLst>
          </p:cNvPr>
          <p:cNvSpPr>
            <a:spLocks noGrp="1"/>
          </p:cNvSpPr>
          <p:nvPr>
            <p:ph idx="1"/>
          </p:nvPr>
        </p:nvSpPr>
        <p:spPr/>
        <p:txBody>
          <a:bodyPr/>
          <a:lstStyle/>
          <a:p>
            <a:r>
              <a:rPr lang="en-GB">
                <a:hlinkClick r:id="rId2"/>
              </a:rPr>
              <a:t>Mezipatra queer filmový festival - Home</a:t>
            </a:r>
            <a:endParaRPr lang="en-GB" dirty="0"/>
          </a:p>
        </p:txBody>
      </p:sp>
      <p:pic>
        <p:nvPicPr>
          <p:cNvPr id="12290" name="Picture 2" descr="Nalezený obrázek pro mezipatra">
            <a:extLst>
              <a:ext uri="{FF2B5EF4-FFF2-40B4-BE49-F238E27FC236}">
                <a16:creationId xmlns:a16="http://schemas.microsoft.com/office/drawing/2014/main" id="{8FE84CC1-2E15-1C1F-434F-387B7A211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509" y="2330062"/>
            <a:ext cx="3864864" cy="4174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631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679864-A168-021F-8375-980EB6FE1D1E}"/>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cs-CZ">
                <a:solidFill>
                  <a:schemeClr val="bg1"/>
                </a:solidFill>
              </a:rPr>
              <a:t>Jeden svět/one World</a:t>
            </a:r>
            <a:endParaRPr lang="en-GB">
              <a:solidFill>
                <a:schemeClr val="bg1"/>
              </a:solidFill>
            </a:endParaRPr>
          </a:p>
        </p:txBody>
      </p:sp>
      <p:sp>
        <p:nvSpPr>
          <p:cNvPr id="3" name="Zástupný obsah 2">
            <a:extLst>
              <a:ext uri="{FF2B5EF4-FFF2-40B4-BE49-F238E27FC236}">
                <a16:creationId xmlns:a16="http://schemas.microsoft.com/office/drawing/2014/main" id="{BC4E038F-5B5E-7DA9-2ED3-40CFFCC74C72}"/>
              </a:ext>
            </a:extLst>
          </p:cNvPr>
          <p:cNvSpPr>
            <a:spLocks noGrp="1"/>
          </p:cNvSpPr>
          <p:nvPr>
            <p:ph idx="1"/>
          </p:nvPr>
        </p:nvSpPr>
        <p:spPr>
          <a:xfrm>
            <a:off x="643468" y="2638044"/>
            <a:ext cx="3363974" cy="3415622"/>
          </a:xfrm>
        </p:spPr>
        <p:txBody>
          <a:bodyPr>
            <a:normAutofit/>
          </a:bodyPr>
          <a:lstStyle/>
          <a:p>
            <a:r>
              <a:rPr lang="en-GB">
                <a:solidFill>
                  <a:schemeClr val="bg1"/>
                </a:solidFill>
                <a:hlinkClick r:id="rId2"/>
              </a:rPr>
              <a:t>One World 2024</a:t>
            </a:r>
            <a:endParaRPr lang="en-GB">
              <a:solidFill>
                <a:schemeClr val="bg1"/>
              </a:solidFill>
            </a:endParaRPr>
          </a:p>
        </p:txBody>
      </p:sp>
      <p:pic>
        <p:nvPicPr>
          <p:cNvPr id="13314" name="Picture 2" descr="Nalezený obrázek pro jeden svět">
            <a:extLst>
              <a:ext uri="{FF2B5EF4-FFF2-40B4-BE49-F238E27FC236}">
                <a16:creationId xmlns:a16="http://schemas.microsoft.com/office/drawing/2014/main" id="{02263B04-412A-2E71-5733-F75EDC5067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7763" y="1519073"/>
            <a:ext cx="6250769" cy="365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641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274768-5D0A-1716-0035-04F26DACC0D4}"/>
              </a:ext>
            </a:extLst>
          </p:cNvPr>
          <p:cNvSpPr>
            <a:spLocks noGrp="1"/>
          </p:cNvSpPr>
          <p:nvPr>
            <p:ph type="title"/>
          </p:nvPr>
        </p:nvSpPr>
        <p:spPr/>
        <p:txBody>
          <a:bodyPr/>
          <a:lstStyle/>
          <a:p>
            <a:r>
              <a:rPr lang="en-GB" b="1" i="0" dirty="0">
                <a:effectLst/>
                <a:latin typeface="GT-America"/>
              </a:rPr>
              <a:t>The Wolf from Royal Vineyard Street</a:t>
            </a:r>
            <a:br>
              <a:rPr lang="en-GB" b="1" i="0" dirty="0">
                <a:effectLst/>
                <a:latin typeface="GT-America"/>
              </a:rPr>
            </a:br>
            <a:r>
              <a:rPr lang="cs-CZ" b="1" i="0" dirty="0">
                <a:effectLst/>
                <a:latin typeface="GT-America"/>
              </a:rPr>
              <a:t>(Jan </a:t>
            </a:r>
            <a:r>
              <a:rPr lang="cs-CZ" b="1" i="0" dirty="0" err="1">
                <a:effectLst/>
                <a:latin typeface="GT-America"/>
              </a:rPr>
              <a:t>němec</a:t>
            </a:r>
            <a:r>
              <a:rPr lang="cs-CZ" b="1" dirty="0">
                <a:latin typeface="GT-America"/>
              </a:rPr>
              <a:t> – </a:t>
            </a:r>
            <a:r>
              <a:rPr lang="cs-CZ" b="1" dirty="0" err="1">
                <a:latin typeface="GT-America"/>
              </a:rPr>
              <a:t>tomáš</a:t>
            </a:r>
            <a:r>
              <a:rPr lang="cs-CZ" b="1" dirty="0">
                <a:latin typeface="GT-America"/>
              </a:rPr>
              <a:t> </a:t>
            </a:r>
            <a:r>
              <a:rPr lang="cs-CZ" b="1" dirty="0" err="1">
                <a:latin typeface="GT-America"/>
              </a:rPr>
              <a:t>klein</a:t>
            </a:r>
            <a:r>
              <a:rPr lang="cs-CZ" b="1" dirty="0">
                <a:latin typeface="GT-America"/>
              </a:rPr>
              <a:t>, 2016)</a:t>
            </a:r>
            <a:endParaRPr lang="en-GB" dirty="0"/>
          </a:p>
        </p:txBody>
      </p:sp>
      <p:sp>
        <p:nvSpPr>
          <p:cNvPr id="3" name="Zástupný obsah 2">
            <a:extLst>
              <a:ext uri="{FF2B5EF4-FFF2-40B4-BE49-F238E27FC236}">
                <a16:creationId xmlns:a16="http://schemas.microsoft.com/office/drawing/2014/main" id="{A0EE830D-652C-0CB8-7F9B-B46746121D10}"/>
              </a:ext>
            </a:extLst>
          </p:cNvPr>
          <p:cNvSpPr>
            <a:spLocks noGrp="1"/>
          </p:cNvSpPr>
          <p:nvPr>
            <p:ph idx="1"/>
          </p:nvPr>
        </p:nvSpPr>
        <p:spPr/>
        <p:txBody>
          <a:bodyPr/>
          <a:lstStyle/>
          <a:p>
            <a:r>
              <a:rPr lang="en-GB" dirty="0">
                <a:hlinkClick r:id="rId3"/>
              </a:rPr>
              <a:t>KVIFF.TV • The Wolf from Royal Vineyard Street • Film on-line</a:t>
            </a:r>
            <a:endParaRPr lang="cs-CZ" dirty="0"/>
          </a:p>
          <a:p>
            <a:endParaRPr lang="en-GB" dirty="0"/>
          </a:p>
        </p:txBody>
      </p:sp>
    </p:spTree>
    <p:extLst>
      <p:ext uri="{BB962C8B-B14F-4D97-AF65-F5344CB8AC3E}">
        <p14:creationId xmlns:p14="http://schemas.microsoft.com/office/powerpoint/2010/main" val="223611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32AABACA-1769-D427-DD37-1A8C4FF833B5}"/>
              </a:ext>
            </a:extLst>
          </p:cNvPr>
          <p:cNvPicPr>
            <a:picLocks noGrp="1" noChangeAspect="1"/>
          </p:cNvPicPr>
          <p:nvPr>
            <p:ph idx="1"/>
          </p:nvPr>
        </p:nvPicPr>
        <p:blipFill>
          <a:blip r:embed="rId3"/>
          <a:stretch>
            <a:fillRect/>
          </a:stretch>
        </p:blipFill>
        <p:spPr>
          <a:xfrm>
            <a:off x="2080053" y="581025"/>
            <a:ext cx="7865448" cy="5495612"/>
          </a:xfrm>
        </p:spPr>
      </p:pic>
    </p:spTree>
    <p:extLst>
      <p:ext uri="{BB962C8B-B14F-4D97-AF65-F5344CB8AC3E}">
        <p14:creationId xmlns:p14="http://schemas.microsoft.com/office/powerpoint/2010/main" val="859020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8C7BB1-74FF-4137-BAC7-61B4AE6101D8}"/>
              </a:ext>
            </a:extLst>
          </p:cNvPr>
          <p:cNvSpPr>
            <a:spLocks noGrp="1"/>
          </p:cNvSpPr>
          <p:nvPr>
            <p:ph type="title"/>
          </p:nvPr>
        </p:nvSpPr>
        <p:spPr>
          <a:xfrm>
            <a:off x="5138928" y="964692"/>
            <a:ext cx="6092952" cy="1188720"/>
          </a:xfrm>
        </p:spPr>
        <p:txBody>
          <a:bodyPr>
            <a:normAutofit/>
          </a:bodyPr>
          <a:lstStyle/>
          <a:p>
            <a:r>
              <a:rPr lang="cs-CZ" dirty="0"/>
              <a:t>Film </a:t>
            </a:r>
            <a:r>
              <a:rPr lang="cs-CZ"/>
              <a:t>clubs</a:t>
            </a:r>
            <a:endParaRPr lang="cs-CZ" dirty="0"/>
          </a:p>
        </p:txBody>
      </p:sp>
      <p:sp>
        <p:nvSpPr>
          <p:cNvPr id="3" name="Zástupný obsah 2">
            <a:extLst>
              <a:ext uri="{FF2B5EF4-FFF2-40B4-BE49-F238E27FC236}">
                <a16:creationId xmlns:a16="http://schemas.microsoft.com/office/drawing/2014/main" id="{DF12DD13-DD3C-49E2-8234-5EB34E73634C}"/>
              </a:ext>
            </a:extLst>
          </p:cNvPr>
          <p:cNvSpPr>
            <a:spLocks noGrp="1"/>
          </p:cNvSpPr>
          <p:nvPr>
            <p:ph idx="1"/>
          </p:nvPr>
        </p:nvSpPr>
        <p:spPr>
          <a:xfrm>
            <a:off x="960121" y="964692"/>
            <a:ext cx="3707652" cy="4775335"/>
          </a:xfrm>
        </p:spPr>
        <p:txBody>
          <a:bodyPr>
            <a:normAutofit/>
          </a:bodyPr>
          <a:lstStyle/>
          <a:p>
            <a:r>
              <a:rPr lang="cs-CZ" b="1" dirty="0" err="1">
                <a:effectLst/>
                <a:latin typeface="Times New Roman" panose="02020603050405020304" pitchFamily="18" charset="0"/>
                <a:ea typeface="Times New Roman" panose="02020603050405020304" pitchFamily="18" charset="0"/>
              </a:rPr>
              <a:t>since</a:t>
            </a:r>
            <a:r>
              <a:rPr lang="cs-CZ" b="1" dirty="0">
                <a:effectLst/>
                <a:latin typeface="Times New Roman" panose="02020603050405020304" pitchFamily="18" charset="0"/>
                <a:ea typeface="Times New Roman" panose="02020603050405020304" pitchFamily="18" charset="0"/>
              </a:rPr>
              <a:t> 1920 – </a:t>
            </a:r>
            <a:r>
              <a:rPr lang="cs-CZ" b="1" dirty="0" err="1">
                <a:effectLst/>
                <a:latin typeface="Times New Roman" panose="02020603050405020304" pitchFamily="18" charset="0"/>
                <a:ea typeface="Times New Roman" panose="02020603050405020304" pitchFamily="18" charset="0"/>
              </a:rPr>
              <a:t>retrospective</a:t>
            </a:r>
            <a:r>
              <a:rPr lang="cs-CZ" b="1" dirty="0">
                <a:effectLst/>
                <a:latin typeface="Times New Roman" panose="02020603050405020304" pitchFamily="18" charset="0"/>
                <a:ea typeface="Times New Roman" panose="02020603050405020304" pitchFamily="18" charset="0"/>
              </a:rPr>
              <a:t> </a:t>
            </a:r>
            <a:r>
              <a:rPr lang="cs-CZ" b="1" dirty="0" err="1">
                <a:effectLst/>
                <a:latin typeface="Times New Roman" panose="02020603050405020304" pitchFamily="18" charset="0"/>
                <a:ea typeface="Times New Roman" panose="02020603050405020304" pitchFamily="18" charset="0"/>
              </a:rPr>
              <a:t>programmes</a:t>
            </a:r>
            <a:r>
              <a:rPr lang="cs-CZ" b="1" dirty="0">
                <a:effectLst/>
                <a:latin typeface="Times New Roman" panose="02020603050405020304" pitchFamily="18" charset="0"/>
                <a:ea typeface="Times New Roman" panose="02020603050405020304" pitchFamily="18" charset="0"/>
              </a:rPr>
              <a:t> </a:t>
            </a:r>
            <a:r>
              <a:rPr lang="cs-CZ" b="1" dirty="0" err="1">
                <a:effectLst/>
                <a:latin typeface="Times New Roman" panose="02020603050405020304" pitchFamily="18" charset="0"/>
                <a:ea typeface="Times New Roman" panose="02020603050405020304" pitchFamily="18" charset="0"/>
              </a:rPr>
              <a:t>organized</a:t>
            </a:r>
            <a:r>
              <a:rPr lang="cs-CZ" b="1" dirty="0">
                <a:effectLst/>
                <a:latin typeface="Times New Roman" panose="02020603050405020304" pitchFamily="18" charset="0"/>
                <a:ea typeface="Times New Roman" panose="02020603050405020304" pitchFamily="18" charset="0"/>
              </a:rPr>
              <a:t> by Louis </a:t>
            </a:r>
            <a:r>
              <a:rPr lang="cs-CZ" b="1" dirty="0" err="1">
                <a:effectLst/>
                <a:latin typeface="Times New Roman" panose="02020603050405020304" pitchFamily="18" charset="0"/>
                <a:ea typeface="Times New Roman" panose="02020603050405020304" pitchFamily="18" charset="0"/>
              </a:rPr>
              <a:t>Delluc</a:t>
            </a:r>
            <a:endParaRPr lang="cs-CZ" b="1" dirty="0">
              <a:effectLst/>
              <a:latin typeface="Times New Roman" panose="02020603050405020304" pitchFamily="18" charset="0"/>
              <a:ea typeface="Times New Roman" panose="02020603050405020304" pitchFamily="18" charset="0"/>
            </a:endParaRPr>
          </a:p>
          <a:p>
            <a:r>
              <a:rPr lang="cs-CZ" b="1" dirty="0">
                <a:effectLst/>
                <a:latin typeface="Times New Roman" panose="02020603050405020304" pitchFamily="18" charset="0"/>
                <a:ea typeface="Times New Roman" panose="02020603050405020304" pitchFamily="18" charset="0"/>
              </a:rPr>
              <a:t>klub </a:t>
            </a:r>
            <a:r>
              <a:rPr lang="cs-CZ" b="1" dirty="0">
                <a:latin typeface="Times New Roman" panose="02020603050405020304" pitchFamily="18" charset="0"/>
                <a:ea typeface="Times New Roman" panose="02020603050405020304" pitchFamily="18" charset="0"/>
              </a:rPr>
              <a:t>C.A.S.A. (</a:t>
            </a:r>
            <a:r>
              <a:rPr lang="cs-CZ" b="1" i="1" dirty="0">
                <a:latin typeface="Times New Roman" panose="02020603050405020304" pitchFamily="18" charset="0"/>
                <a:ea typeface="Times New Roman" panose="02020603050405020304" pitchFamily="18" charset="0"/>
              </a:rPr>
              <a:t>Club des </a:t>
            </a:r>
            <a:r>
              <a:rPr lang="cs-CZ" b="1" i="1" dirty="0" err="1">
                <a:latin typeface="Times New Roman" panose="02020603050405020304" pitchFamily="18" charset="0"/>
                <a:ea typeface="Times New Roman" panose="02020603050405020304" pitchFamily="18" charset="0"/>
              </a:rPr>
              <a:t>Amis</a:t>
            </a:r>
            <a:r>
              <a:rPr lang="cs-CZ" b="1" i="1" dirty="0">
                <a:latin typeface="Times New Roman" panose="02020603050405020304" pitchFamily="18" charset="0"/>
                <a:ea typeface="Times New Roman" panose="02020603050405020304" pitchFamily="18" charset="0"/>
              </a:rPr>
              <a:t> </a:t>
            </a:r>
            <a:r>
              <a:rPr lang="cs-CZ" b="1" i="1" dirty="0" err="1">
                <a:latin typeface="Times New Roman" panose="02020603050405020304" pitchFamily="18" charset="0"/>
                <a:ea typeface="Times New Roman" panose="02020603050405020304" pitchFamily="18" charset="0"/>
              </a:rPr>
              <a:t>du</a:t>
            </a:r>
            <a:r>
              <a:rPr lang="cs-CZ" b="1" i="1" dirty="0">
                <a:latin typeface="Times New Roman" panose="02020603050405020304" pitchFamily="18" charset="0"/>
                <a:ea typeface="Times New Roman" panose="02020603050405020304" pitchFamily="18" charset="0"/>
              </a:rPr>
              <a:t> </a:t>
            </a:r>
            <a:r>
              <a:rPr lang="cs-CZ" b="1" i="1" dirty="0" err="1">
                <a:latin typeface="Times New Roman" panose="02020603050405020304" pitchFamily="18" charset="0"/>
                <a:ea typeface="Times New Roman" panose="02020603050405020304" pitchFamily="18" charset="0"/>
              </a:rPr>
              <a:t>Septiéme</a:t>
            </a:r>
            <a:r>
              <a:rPr lang="cs-CZ" b="1" i="1" dirty="0">
                <a:latin typeface="Times New Roman" panose="02020603050405020304" pitchFamily="18" charset="0"/>
                <a:ea typeface="Times New Roman" panose="02020603050405020304" pitchFamily="18" charset="0"/>
              </a:rPr>
              <a:t> Art</a:t>
            </a:r>
            <a:r>
              <a:rPr lang="cs-CZ" b="1" dirty="0">
                <a:latin typeface="Times New Roman" panose="02020603050405020304" pitchFamily="18" charset="0"/>
                <a:ea typeface="Times New Roman" panose="02020603050405020304" pitchFamily="18" charset="0"/>
              </a:rPr>
              <a:t>): </a:t>
            </a:r>
            <a:r>
              <a:rPr lang="cs-CZ" b="1" dirty="0" err="1">
                <a:effectLst/>
                <a:latin typeface="Times New Roman" panose="02020603050405020304" pitchFamily="18" charset="0"/>
                <a:ea typeface="Times New Roman" panose="02020603050405020304" pitchFamily="18" charset="0"/>
              </a:rPr>
              <a:t>Ricciotto</a:t>
            </a:r>
            <a:r>
              <a:rPr lang="cs-CZ" b="1" dirty="0">
                <a:effectLst/>
                <a:latin typeface="Times New Roman" panose="02020603050405020304" pitchFamily="18" charset="0"/>
                <a:ea typeface="Times New Roman" panose="02020603050405020304" pitchFamily="18" charset="0"/>
              </a:rPr>
              <a:t> </a:t>
            </a:r>
            <a:r>
              <a:rPr lang="cs-CZ" b="1" dirty="0" err="1">
                <a:effectLst/>
                <a:latin typeface="Times New Roman" panose="02020603050405020304" pitchFamily="18" charset="0"/>
                <a:ea typeface="Times New Roman" panose="02020603050405020304" pitchFamily="18" charset="0"/>
              </a:rPr>
              <a:t>Canudo</a:t>
            </a:r>
            <a:r>
              <a:rPr lang="cs-CZ" b="1" dirty="0">
                <a:latin typeface="Times New Roman" panose="02020603050405020304" pitchFamily="18" charset="0"/>
                <a:ea typeface="Times New Roman" panose="02020603050405020304" pitchFamily="18" charset="0"/>
              </a:rPr>
              <a:t>, </a:t>
            </a:r>
            <a:r>
              <a:rPr lang="cs-CZ" b="1" dirty="0" err="1">
                <a:latin typeface="Times New Roman" panose="02020603050405020304" pitchFamily="18" charset="0"/>
                <a:ea typeface="Times New Roman" panose="02020603050405020304" pitchFamily="18" charset="0"/>
              </a:rPr>
              <a:t>commercial</a:t>
            </a:r>
            <a:r>
              <a:rPr lang="cs-CZ" b="1" dirty="0">
                <a:latin typeface="Times New Roman" panose="02020603050405020304" pitchFamily="18" charset="0"/>
                <a:ea typeface="Times New Roman" panose="02020603050405020304" pitchFamily="18" charset="0"/>
              </a:rPr>
              <a:t> vs. </a:t>
            </a:r>
            <a:r>
              <a:rPr lang="cs-CZ" b="1" dirty="0" err="1">
                <a:latin typeface="Times New Roman" panose="02020603050405020304" pitchFamily="18" charset="0"/>
                <a:ea typeface="Times New Roman" panose="02020603050405020304" pitchFamily="18" charset="0"/>
              </a:rPr>
              <a:t>elite</a:t>
            </a:r>
            <a:r>
              <a:rPr lang="cs-CZ" b="1" dirty="0">
                <a:latin typeface="Times New Roman" panose="02020603050405020304" pitchFamily="18" charset="0"/>
                <a:ea typeface="Times New Roman" panose="02020603050405020304" pitchFamily="18" charset="0"/>
              </a:rPr>
              <a:t> </a:t>
            </a:r>
            <a:r>
              <a:rPr lang="cs-CZ" b="1" dirty="0" err="1">
                <a:latin typeface="Times New Roman" panose="02020603050405020304" pitchFamily="18" charset="0"/>
                <a:ea typeface="Times New Roman" panose="02020603050405020304" pitchFamily="18" charset="0"/>
              </a:rPr>
              <a:t>cinemas</a:t>
            </a:r>
            <a:r>
              <a:rPr lang="cs-CZ" dirty="0">
                <a:effectLst/>
                <a:latin typeface="Times New Roman" panose="02020603050405020304" pitchFamily="18" charset="0"/>
                <a:ea typeface="Times New Roman" panose="02020603050405020304" pitchFamily="18" charset="0"/>
              </a:rPr>
              <a:t> </a:t>
            </a:r>
          </a:p>
          <a:p>
            <a:pPr marL="0" indent="0">
              <a:buNone/>
            </a:pPr>
            <a:r>
              <a:rPr lang="cs-CZ" dirty="0">
                <a:effectLst/>
                <a:latin typeface="Times New Roman" panose="02020603050405020304" pitchFamily="18" charset="0"/>
                <a:ea typeface="Times New Roman" panose="02020603050405020304" pitchFamily="18" charset="0"/>
              </a:rPr>
              <a:t>Jean </a:t>
            </a:r>
            <a:r>
              <a:rPr lang="cs-CZ" dirty="0" err="1">
                <a:effectLst/>
                <a:latin typeface="Times New Roman" panose="02020603050405020304" pitchFamily="18" charset="0"/>
                <a:ea typeface="Times New Roman" panose="02020603050405020304" pitchFamily="18" charset="0"/>
              </a:rPr>
              <a:t>Epstein</a:t>
            </a:r>
            <a:r>
              <a:rPr lang="cs-CZ" dirty="0">
                <a:latin typeface="Times New Roman" panose="02020603050405020304" pitchFamily="18" charset="0"/>
                <a:ea typeface="Times New Roman" panose="02020603050405020304" pitchFamily="18" charset="0"/>
              </a:rPr>
              <a:t>: </a:t>
            </a:r>
            <a:r>
              <a:rPr lang="cs-CZ" dirty="0">
                <a:effectLst/>
                <a:latin typeface="Times New Roman" panose="02020603050405020304" pitchFamily="18" charset="0"/>
                <a:ea typeface="Times New Roman" panose="02020603050405020304" pitchFamily="18" charset="0"/>
              </a:rPr>
              <a:t>„t</a:t>
            </a:r>
            <a:r>
              <a:rPr lang="en-GB" dirty="0">
                <a:effectLst/>
                <a:latin typeface="Times New Roman" panose="02020603050405020304" pitchFamily="18" charset="0"/>
                <a:ea typeface="Times New Roman" panose="02020603050405020304" pitchFamily="18" charset="0"/>
              </a:rPr>
              <a:t>his film anthology was very valuable because it drew attention to film style through fragments of films: it isolated style from narrative</a:t>
            </a:r>
            <a:r>
              <a:rPr lang="cs-CZ" dirty="0">
                <a:effectLst/>
                <a:latin typeface="Times New Roman" panose="02020603050405020304" pitchFamily="18" charset="0"/>
                <a:ea typeface="Times New Roman" panose="02020603050405020304" pitchFamily="18" charset="0"/>
              </a:rPr>
              <a:t>.“</a:t>
            </a:r>
          </a:p>
          <a:p>
            <a:endParaRPr lang="cs-CZ" dirty="0">
              <a:effectLst/>
              <a:latin typeface="Times New Roman" panose="02020603050405020304" pitchFamily="18" charset="0"/>
              <a:ea typeface="Times New Roman" panose="02020603050405020304" pitchFamily="18" charset="0"/>
            </a:endParaRPr>
          </a:p>
        </p:txBody>
      </p:sp>
      <p:pic>
        <p:nvPicPr>
          <p:cNvPr id="5" name="Obrázek 4">
            <a:extLst>
              <a:ext uri="{FF2B5EF4-FFF2-40B4-BE49-F238E27FC236}">
                <a16:creationId xmlns:a16="http://schemas.microsoft.com/office/drawing/2014/main" id="{C931E2D9-6042-847F-CCFB-5F0EDC868DFE}"/>
              </a:ext>
            </a:extLst>
          </p:cNvPr>
          <p:cNvPicPr>
            <a:picLocks noChangeAspect="1"/>
          </p:cNvPicPr>
          <p:nvPr/>
        </p:nvPicPr>
        <p:blipFill rotWithShape="1">
          <a:blip r:embed="rId3"/>
          <a:srcRect l="15440" r="9689" b="-1"/>
          <a:stretch/>
        </p:blipFill>
        <p:spPr>
          <a:xfrm>
            <a:off x="5203583" y="2475145"/>
            <a:ext cx="2901385" cy="3264882"/>
          </a:xfrm>
          <a:prstGeom prst="rect">
            <a:avLst/>
          </a:prstGeom>
          <a:ln w="31750" cap="sq">
            <a:solidFill>
              <a:srgbClr val="FFFFFF"/>
            </a:solidFill>
            <a:miter lim="800000"/>
          </a:ln>
        </p:spPr>
      </p:pic>
      <p:pic>
        <p:nvPicPr>
          <p:cNvPr id="8" name="Obrázek 7">
            <a:extLst>
              <a:ext uri="{FF2B5EF4-FFF2-40B4-BE49-F238E27FC236}">
                <a16:creationId xmlns:a16="http://schemas.microsoft.com/office/drawing/2014/main" id="{69998115-D798-9BD9-807B-CE878952EA9C}"/>
              </a:ext>
            </a:extLst>
          </p:cNvPr>
          <p:cNvPicPr>
            <a:picLocks noChangeAspect="1"/>
          </p:cNvPicPr>
          <p:nvPr/>
        </p:nvPicPr>
        <p:blipFill rotWithShape="1">
          <a:blip r:embed="rId4"/>
          <a:srcRect r="-1" b="20470"/>
          <a:stretch/>
        </p:blipFill>
        <p:spPr>
          <a:xfrm>
            <a:off x="8265837" y="2475145"/>
            <a:ext cx="2966044" cy="3264882"/>
          </a:xfrm>
          <a:prstGeom prst="rect">
            <a:avLst/>
          </a:prstGeom>
          <a:ln w="31750" cap="sq">
            <a:solidFill>
              <a:srgbClr val="FFFFFF"/>
            </a:solidFill>
            <a:miter lim="800000"/>
          </a:ln>
        </p:spPr>
      </p:pic>
    </p:spTree>
    <p:extLst>
      <p:ext uri="{BB962C8B-B14F-4D97-AF65-F5344CB8AC3E}">
        <p14:creationId xmlns:p14="http://schemas.microsoft.com/office/powerpoint/2010/main" val="19744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AE4D2D-0293-1733-4947-2DA4922E696F}"/>
              </a:ext>
            </a:extLst>
          </p:cNvPr>
          <p:cNvSpPr>
            <a:spLocks noGrp="1"/>
          </p:cNvSpPr>
          <p:nvPr>
            <p:ph type="title"/>
          </p:nvPr>
        </p:nvSpPr>
        <p:spPr>
          <a:xfrm>
            <a:off x="5100824" y="685800"/>
            <a:ext cx="6176776" cy="1485900"/>
          </a:xfrm>
        </p:spPr>
        <p:txBody>
          <a:bodyPr>
            <a:normAutofit/>
          </a:bodyPr>
          <a:lstStyle/>
          <a:p>
            <a:r>
              <a:rPr lang="cs-CZ" b="1" dirty="0">
                <a:latin typeface="Open Sans" panose="020B0606030504020204" pitchFamily="34" charset="0"/>
              </a:rPr>
              <a:t>Léon </a:t>
            </a:r>
            <a:r>
              <a:rPr lang="cs-CZ" b="1" dirty="0" err="1">
                <a:latin typeface="Open Sans" panose="020B0606030504020204" pitchFamily="34" charset="0"/>
              </a:rPr>
              <a:t>Moussinac</a:t>
            </a:r>
            <a:endParaRPr lang="cs-CZ" dirty="0"/>
          </a:p>
        </p:txBody>
      </p:sp>
      <p:sp>
        <p:nvSpPr>
          <p:cNvPr id="3" name="Zástupný obsah 2">
            <a:extLst>
              <a:ext uri="{FF2B5EF4-FFF2-40B4-BE49-F238E27FC236}">
                <a16:creationId xmlns:a16="http://schemas.microsoft.com/office/drawing/2014/main" id="{84ACFA72-6373-B9FD-D089-DA2E611D79BF}"/>
              </a:ext>
            </a:extLst>
          </p:cNvPr>
          <p:cNvSpPr>
            <a:spLocks noGrp="1"/>
          </p:cNvSpPr>
          <p:nvPr>
            <p:ph idx="1"/>
          </p:nvPr>
        </p:nvSpPr>
        <p:spPr>
          <a:xfrm>
            <a:off x="5100823" y="2285999"/>
            <a:ext cx="6378603" cy="4201297"/>
          </a:xfrm>
        </p:spPr>
        <p:txBody>
          <a:bodyPr>
            <a:normAutofit/>
          </a:bodyPr>
          <a:lstStyle/>
          <a:p>
            <a:r>
              <a:rPr lang="en-GB" sz="1300" b="0" i="0" dirty="0">
                <a:effectLst/>
                <a:latin typeface="Open Sans" panose="020B0606030504020204" pitchFamily="34" charset="0"/>
              </a:rPr>
              <a:t>Member of the Communist Party</a:t>
            </a:r>
            <a:endParaRPr lang="cs-CZ" sz="1300" b="0" i="0" dirty="0">
              <a:effectLst/>
              <a:latin typeface="Open Sans" panose="020B0606030504020204" pitchFamily="34" charset="0"/>
            </a:endParaRPr>
          </a:p>
          <a:p>
            <a:r>
              <a:rPr lang="en-GB" sz="1300" b="0" i="0" dirty="0">
                <a:effectLst/>
                <a:latin typeface="Open Sans" panose="020B0606030504020204" pitchFamily="34" charset="0"/>
              </a:rPr>
              <a:t>192</a:t>
            </a:r>
            <a:r>
              <a:rPr lang="cs-CZ" sz="1300" b="0" i="0" dirty="0">
                <a:effectLst/>
                <a:latin typeface="Open Sans" panose="020B0606030504020204" pitchFamily="34" charset="0"/>
              </a:rPr>
              <a:t>5: h</a:t>
            </a:r>
            <a:r>
              <a:rPr lang="en-GB" sz="1300" b="0" i="0" dirty="0">
                <a:effectLst/>
                <a:latin typeface="Open Sans" panose="020B0606030504020204" pitchFamily="34" charset="0"/>
              </a:rPr>
              <a:t>e </a:t>
            </a:r>
            <a:r>
              <a:rPr lang="cs-CZ" sz="1300" b="0" i="0" dirty="0" err="1">
                <a:effectLst/>
                <a:latin typeface="Open Sans" panose="020B0606030504020204" pitchFamily="34" charset="0"/>
              </a:rPr>
              <a:t>presented</a:t>
            </a:r>
            <a:r>
              <a:rPr lang="cs-CZ" sz="1300" b="0" i="0" dirty="0">
                <a:effectLst/>
                <a:latin typeface="Open Sans" panose="020B0606030504020204" pitchFamily="34" charset="0"/>
              </a:rPr>
              <a:t> </a:t>
            </a:r>
            <a:r>
              <a:rPr lang="en-GB" sz="1300" b="0" i="0" dirty="0">
                <a:effectLst/>
                <a:latin typeface="Open Sans" panose="020B0606030504020204" pitchFamily="34" charset="0"/>
              </a:rPr>
              <a:t>films by </a:t>
            </a:r>
            <a:r>
              <a:rPr lang="en-GB" sz="1300" b="0" i="0" dirty="0" err="1">
                <a:effectLst/>
                <a:latin typeface="Open Sans" panose="020B0606030504020204" pitchFamily="34" charset="0"/>
              </a:rPr>
              <a:t>Vertov</a:t>
            </a:r>
            <a:r>
              <a:rPr lang="en-GB" sz="1300" b="0" i="0" dirty="0">
                <a:effectLst/>
                <a:latin typeface="Open Sans" panose="020B0606030504020204" pitchFamily="34" charset="0"/>
              </a:rPr>
              <a:t> and Eisenstein in France, including Potemkin in 1926, whose commercial release was banned in France </a:t>
            </a:r>
            <a:endParaRPr lang="cs-CZ" sz="1300" b="0" i="0" dirty="0">
              <a:effectLst/>
              <a:latin typeface="Open Sans" panose="020B0606030504020204" pitchFamily="34" charset="0"/>
            </a:endParaRPr>
          </a:p>
          <a:p>
            <a:r>
              <a:rPr lang="en-GB" sz="1300" b="0" i="0" dirty="0">
                <a:effectLst/>
                <a:latin typeface="Open Sans" panose="020B0606030504020204" pitchFamily="34" charset="0"/>
              </a:rPr>
              <a:t>In 1922 he founded the Club </a:t>
            </a:r>
            <a:r>
              <a:rPr lang="en-GB" sz="1300" b="0" i="0" dirty="0" err="1">
                <a:effectLst/>
                <a:latin typeface="Open Sans" panose="020B0606030504020204" pitchFamily="34" charset="0"/>
              </a:rPr>
              <a:t>français</a:t>
            </a:r>
            <a:r>
              <a:rPr lang="en-GB" sz="1300" b="0" i="0" dirty="0">
                <a:effectLst/>
                <a:latin typeface="Open Sans" panose="020B0606030504020204" pitchFamily="34" charset="0"/>
              </a:rPr>
              <a:t> du </a:t>
            </a:r>
            <a:r>
              <a:rPr lang="en-GB" sz="1300" b="0" i="0" dirty="0" err="1">
                <a:effectLst/>
                <a:latin typeface="Open Sans" panose="020B0606030504020204" pitchFamily="34" charset="0"/>
              </a:rPr>
              <a:t>Cinéma</a:t>
            </a:r>
            <a:r>
              <a:rPr lang="en-GB" sz="1300" b="0" i="0" dirty="0">
                <a:effectLst/>
                <a:latin typeface="Open Sans" panose="020B0606030504020204" pitchFamily="34" charset="0"/>
              </a:rPr>
              <a:t>, which sponsored special screenings and debates</a:t>
            </a:r>
            <a:endParaRPr lang="cs-CZ" sz="1300" b="0" i="0" dirty="0">
              <a:effectLst/>
              <a:latin typeface="Open Sans" panose="020B0606030504020204" pitchFamily="34" charset="0"/>
            </a:endParaRPr>
          </a:p>
          <a:p>
            <a:r>
              <a:rPr lang="cs-CZ" sz="1300" b="0" i="0" dirty="0">
                <a:effectLst/>
                <a:latin typeface="Open Sans" panose="020B0606030504020204" pitchFamily="34" charset="0"/>
              </a:rPr>
              <a:t>I</a:t>
            </a:r>
            <a:r>
              <a:rPr lang="en-GB" sz="1300" b="0" i="0" dirty="0">
                <a:effectLst/>
                <a:latin typeface="Open Sans" panose="020B0606030504020204" pitchFamily="34" charset="0"/>
              </a:rPr>
              <a:t>n 1927, after returning from a writers' conference in Moscow, he and other Communist Party members founded a network of film clubs, Les Amis de Spartacus, </a:t>
            </a:r>
            <a:r>
              <a:rPr lang="cs-CZ" sz="1300" b="0" i="0" dirty="0">
                <a:effectLst/>
                <a:latin typeface="Open Sans" panose="020B0606030504020204" pitchFamily="34" charset="0"/>
              </a:rPr>
              <a:t>to </a:t>
            </a:r>
            <a:r>
              <a:rPr lang="cs-CZ" sz="1300" b="0" i="0" dirty="0" err="1">
                <a:effectLst/>
                <a:latin typeface="Open Sans" panose="020B0606030504020204" pitchFamily="34" charset="0"/>
              </a:rPr>
              <a:t>spark</a:t>
            </a:r>
            <a:r>
              <a:rPr lang="en-GB" sz="1300" b="0" i="0" dirty="0">
                <a:effectLst/>
                <a:latin typeface="Open Sans" panose="020B0606030504020204" pitchFamily="34" charset="0"/>
              </a:rPr>
              <a:t> a mass film movement </a:t>
            </a:r>
            <a:endParaRPr lang="cs-CZ" sz="1300" b="0" i="0" dirty="0">
              <a:effectLst/>
              <a:latin typeface="Open Sans" panose="020B0606030504020204" pitchFamily="34" charset="0"/>
            </a:endParaRPr>
          </a:p>
          <a:p>
            <a:r>
              <a:rPr lang="en-GB" sz="1300" b="0" i="0" dirty="0">
                <a:effectLst/>
                <a:latin typeface="Open Sans" panose="020B0606030504020204" pitchFamily="34" charset="0"/>
              </a:rPr>
              <a:t>Membership grew rapidly to tens of thousands, and the club planned to expand to the Paris suburbs and beyond. But screenings of Soviet films became part of the political attacks against the French Communist Party</a:t>
            </a:r>
            <a:endParaRPr lang="cs-CZ" sz="1300" b="0" i="0" dirty="0">
              <a:effectLst/>
              <a:latin typeface="Open Sans" panose="020B0606030504020204" pitchFamily="34" charset="0"/>
            </a:endParaRPr>
          </a:p>
        </p:txBody>
      </p:sp>
      <p:pic>
        <p:nvPicPr>
          <p:cNvPr id="3074" name="Picture 2" descr="Léon Moussinac. Ciné Histoire">
            <a:extLst>
              <a:ext uri="{FF2B5EF4-FFF2-40B4-BE49-F238E27FC236}">
                <a16:creationId xmlns:a16="http://schemas.microsoft.com/office/drawing/2014/main" id="{E99D06BE-5642-7793-ECBD-F7B59F26F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20"/>
          <a:stretch/>
        </p:blipFill>
        <p:spPr bwMode="auto">
          <a:xfrm>
            <a:off x="-1" y="10"/>
            <a:ext cx="437354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3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53C028-56C5-4D7C-B6F3-690E3CEA5962}"/>
              </a:ext>
            </a:extLst>
          </p:cNvPr>
          <p:cNvSpPr>
            <a:spLocks noGrp="1"/>
          </p:cNvSpPr>
          <p:nvPr>
            <p:ph type="title"/>
          </p:nvPr>
        </p:nvSpPr>
        <p:spPr>
          <a:xfrm>
            <a:off x="7636475" y="691978"/>
            <a:ext cx="4003589" cy="3832296"/>
          </a:xfrm>
        </p:spPr>
        <p:txBody>
          <a:bodyPr vert="horz" lIns="91440" tIns="45720" rIns="91440" bIns="45720" rtlCol="0" anchor="b">
            <a:normAutofit/>
          </a:bodyPr>
          <a:lstStyle/>
          <a:p>
            <a:pPr algn="l"/>
            <a:br>
              <a:rPr lang="cs-CZ" sz="2400" cap="all" dirty="0"/>
            </a:br>
            <a:r>
              <a:rPr lang="en-US" sz="2400" cap="all" dirty="0"/>
              <a:t>1929 - </a:t>
            </a:r>
            <a:r>
              <a:rPr lang="en-GB" sz="2400" cap="all" dirty="0">
                <a:effectLst/>
              </a:rPr>
              <a:t>International Congress of Independent Film at La </a:t>
            </a:r>
            <a:r>
              <a:rPr lang="en-GB" sz="2400" cap="all" dirty="0" err="1">
                <a:effectLst/>
              </a:rPr>
              <a:t>Sarraz</a:t>
            </a:r>
            <a:r>
              <a:rPr lang="en-GB" sz="2400" cap="all" dirty="0">
                <a:effectLst/>
              </a:rPr>
              <a:t> Castle in Switzerland</a:t>
            </a:r>
            <a:br>
              <a:rPr lang="cs-CZ" sz="3300" cap="all" dirty="0">
                <a:effectLst/>
              </a:rPr>
            </a:br>
            <a:br>
              <a:rPr lang="cs-CZ" sz="3300" cap="all" dirty="0">
                <a:effectLst/>
              </a:rPr>
            </a:br>
            <a:r>
              <a:rPr lang="cs-CZ" sz="1100" cap="all" dirty="0">
                <a:effectLst/>
              </a:rPr>
              <a:t>se</a:t>
            </a:r>
            <a:r>
              <a:rPr lang="en-GB" sz="1100" cap="all" dirty="0" err="1">
                <a:effectLst/>
              </a:rPr>
              <a:t>cond</a:t>
            </a:r>
            <a:r>
              <a:rPr lang="en-GB" sz="1100" cap="all" dirty="0">
                <a:effectLst/>
              </a:rPr>
              <a:t> row from the bottom - seated from the left </a:t>
            </a:r>
            <a:br>
              <a:rPr lang="cs-CZ" sz="1100" cap="all" dirty="0">
                <a:effectLst/>
              </a:rPr>
            </a:br>
            <a:r>
              <a:rPr lang="cs-CZ" sz="1100" cap="all" dirty="0">
                <a:effectLst/>
              </a:rPr>
              <a:t>Léon </a:t>
            </a:r>
            <a:r>
              <a:rPr lang="cs-CZ" sz="1100" cap="all" dirty="0" err="1">
                <a:effectLst/>
              </a:rPr>
              <a:t>Moussinac</a:t>
            </a:r>
            <a:r>
              <a:rPr lang="cs-CZ" sz="1100" cap="all" dirty="0">
                <a:effectLst/>
              </a:rPr>
              <a:t>, Walter </a:t>
            </a:r>
            <a:r>
              <a:rPr lang="cs-CZ" sz="1100" cap="all" dirty="0" err="1">
                <a:effectLst/>
              </a:rPr>
              <a:t>Ruttman</a:t>
            </a:r>
            <a:r>
              <a:rPr lang="cs-CZ" sz="1100" cap="all" dirty="0" err="1"/>
              <a:t>n</a:t>
            </a:r>
            <a:r>
              <a:rPr lang="cs-CZ" sz="1100" cap="all" dirty="0"/>
              <a:t>, Béla </a:t>
            </a:r>
            <a:r>
              <a:rPr lang="cs-CZ" sz="1100" cap="all" dirty="0" err="1"/>
              <a:t>Balázs</a:t>
            </a:r>
            <a:r>
              <a:rPr lang="cs-CZ" sz="1100" cap="all" dirty="0"/>
              <a:t>, Sergej </a:t>
            </a:r>
            <a:r>
              <a:rPr lang="cs-CZ" sz="1100" cap="all" dirty="0" err="1"/>
              <a:t>Ejzenštejn</a:t>
            </a:r>
            <a:r>
              <a:rPr lang="cs-CZ" sz="1100" cap="all" dirty="0"/>
              <a:t>, (?), Hans Richter</a:t>
            </a:r>
            <a:br>
              <a:rPr lang="cs-CZ" sz="3300" cap="all" dirty="0">
                <a:effectLst/>
              </a:rPr>
            </a:br>
            <a:endParaRPr lang="en-US" sz="3300" cap="all" dirty="0"/>
          </a:p>
        </p:txBody>
      </p:sp>
      <p:pic>
        <p:nvPicPr>
          <p:cNvPr id="5" name="Zástupný obsah 4" descr="Obsah obrázku text, osoba, pózování, exteriér&#10;&#10;Popis byl vytvořen automaticky">
            <a:extLst>
              <a:ext uri="{FF2B5EF4-FFF2-40B4-BE49-F238E27FC236}">
                <a16:creationId xmlns:a16="http://schemas.microsoft.com/office/drawing/2014/main" id="{D06B4D79-DDC4-4EDD-9B7D-CC108AD185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9023" y="1569090"/>
            <a:ext cx="5659222" cy="3919011"/>
          </a:xfrm>
          <a:prstGeom prst="rect">
            <a:avLst/>
          </a:prstGeom>
        </p:spPr>
      </p:pic>
    </p:spTree>
    <p:extLst>
      <p:ext uri="{BB962C8B-B14F-4D97-AF65-F5344CB8AC3E}">
        <p14:creationId xmlns:p14="http://schemas.microsoft.com/office/powerpoint/2010/main" val="120313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838D4C-0969-4B5A-B9F3-CE761B80291F}"/>
              </a:ext>
            </a:extLst>
          </p:cNvPr>
          <p:cNvSpPr>
            <a:spLocks noGrp="1"/>
          </p:cNvSpPr>
          <p:nvPr>
            <p:ph type="title"/>
          </p:nvPr>
        </p:nvSpPr>
        <p:spPr>
          <a:xfrm>
            <a:off x="8340090" y="1865621"/>
            <a:ext cx="3044952" cy="2166883"/>
          </a:xfrm>
        </p:spPr>
        <p:txBody>
          <a:bodyPr vert="horz" lIns="274320" tIns="182880" rIns="274320" bIns="182880" rtlCol="0" anchor="ctr" anchorCtr="1">
            <a:normAutofit/>
          </a:bodyPr>
          <a:lstStyle/>
          <a:p>
            <a:pPr>
              <a:spcAft>
                <a:spcPts val="1000"/>
              </a:spcAft>
            </a:pPr>
            <a:r>
              <a:rPr lang="en-US" sz="2600" b="1">
                <a:effectLst/>
              </a:rPr>
              <a:t>Hans Richter</a:t>
            </a:r>
            <a:r>
              <a:rPr lang="en-US" sz="2600" b="1"/>
              <a:t> (</a:t>
            </a:r>
            <a:r>
              <a:rPr lang="en-US" sz="2600">
                <a:effectLst/>
              </a:rPr>
              <a:t>1888-1976)</a:t>
            </a:r>
            <a:br>
              <a:rPr lang="en-US" sz="2600">
                <a:effectLst/>
              </a:rPr>
            </a:br>
            <a:br>
              <a:rPr lang="en-US" sz="2600">
                <a:effectLst/>
              </a:rPr>
            </a:br>
            <a:endParaRPr lang="en-US" sz="2600">
              <a:effectLst/>
            </a:endParaRPr>
          </a:p>
        </p:txBody>
      </p:sp>
      <p:sp>
        <p:nvSpPr>
          <p:cNvPr id="4" name="Zástupný obsah 3">
            <a:extLst>
              <a:ext uri="{FF2B5EF4-FFF2-40B4-BE49-F238E27FC236}">
                <a16:creationId xmlns:a16="http://schemas.microsoft.com/office/drawing/2014/main" id="{9856F93B-32F8-6F76-6D6F-C884E8BB0175}"/>
              </a:ext>
            </a:extLst>
          </p:cNvPr>
          <p:cNvSpPr>
            <a:spLocks noGrp="1"/>
          </p:cNvSpPr>
          <p:nvPr>
            <p:ph idx="1"/>
          </p:nvPr>
        </p:nvSpPr>
        <p:spPr>
          <a:xfrm>
            <a:off x="8528505" y="4352544"/>
            <a:ext cx="2668122" cy="1239894"/>
          </a:xfrm>
        </p:spPr>
        <p:txBody>
          <a:bodyPr vert="horz" lIns="91440" tIns="45720" rIns="91440" bIns="45720" rtlCol="0">
            <a:normAutofit/>
          </a:bodyPr>
          <a:lstStyle/>
          <a:p>
            <a:pPr marL="0" indent="0" algn="ctr">
              <a:buNone/>
            </a:pPr>
            <a:r>
              <a:rPr lang="en-US" b="0" i="0" dirty="0">
                <a:solidFill>
                  <a:schemeClr val="tx1">
                    <a:lumMod val="75000"/>
                    <a:lumOff val="25000"/>
                  </a:schemeClr>
                </a:solidFill>
                <a:effectLst/>
              </a:rPr>
              <a:t>Richter curated the film part of the </a:t>
            </a:r>
            <a:r>
              <a:rPr lang="en-US" b="1" i="1" dirty="0">
                <a:solidFill>
                  <a:schemeClr val="tx1">
                    <a:lumMod val="75000"/>
                    <a:lumOff val="25000"/>
                  </a:schemeClr>
                </a:solidFill>
                <a:effectLst/>
              </a:rPr>
              <a:t>Film und Foto </a:t>
            </a:r>
            <a:r>
              <a:rPr lang="en-US" b="0" i="0" dirty="0">
                <a:solidFill>
                  <a:schemeClr val="tx1">
                    <a:lumMod val="75000"/>
                    <a:lumOff val="25000"/>
                  </a:schemeClr>
                </a:solidFill>
                <a:effectLst/>
              </a:rPr>
              <a:t>exhibition in Stuttgart</a:t>
            </a:r>
          </a:p>
        </p:txBody>
      </p:sp>
      <p:pic>
        <p:nvPicPr>
          <p:cNvPr id="5" name="Zástupný obsah 4">
            <a:extLst>
              <a:ext uri="{FF2B5EF4-FFF2-40B4-BE49-F238E27FC236}">
                <a16:creationId xmlns:a16="http://schemas.microsoft.com/office/drawing/2014/main" id="{28E01C07-1BB2-4150-9570-3ECD1F276200}"/>
              </a:ext>
            </a:extLst>
          </p:cNvPr>
          <p:cNvPicPr>
            <a:picLocks noChangeAspect="1"/>
          </p:cNvPicPr>
          <p:nvPr/>
        </p:nvPicPr>
        <p:blipFill rotWithShape="1">
          <a:blip r:embed="rId3"/>
          <a:srcRect l="9212" r="1308"/>
          <a:stretch/>
        </p:blipFill>
        <p:spPr>
          <a:xfrm>
            <a:off x="1143583" y="321732"/>
            <a:ext cx="2454065" cy="3674848"/>
          </a:xfrm>
          <a:prstGeom prst="rect">
            <a:avLst/>
          </a:prstGeom>
        </p:spPr>
      </p:pic>
      <p:pic>
        <p:nvPicPr>
          <p:cNvPr id="8" name="Obrázek 7">
            <a:extLst>
              <a:ext uri="{FF2B5EF4-FFF2-40B4-BE49-F238E27FC236}">
                <a16:creationId xmlns:a16="http://schemas.microsoft.com/office/drawing/2014/main" id="{AB9FA5F0-C934-B9A0-F460-DDF64E979B6C}"/>
              </a:ext>
            </a:extLst>
          </p:cNvPr>
          <p:cNvPicPr>
            <a:picLocks noChangeAspect="1"/>
          </p:cNvPicPr>
          <p:nvPr/>
        </p:nvPicPr>
        <p:blipFill>
          <a:blip r:embed="rId4"/>
          <a:stretch>
            <a:fillRect/>
          </a:stretch>
        </p:blipFill>
        <p:spPr>
          <a:xfrm>
            <a:off x="4582108" y="2616475"/>
            <a:ext cx="2763656" cy="3851784"/>
          </a:xfrm>
          <a:prstGeom prst="rect">
            <a:avLst/>
          </a:prstGeom>
        </p:spPr>
      </p:pic>
    </p:spTree>
    <p:extLst>
      <p:ext uri="{BB962C8B-B14F-4D97-AF65-F5344CB8AC3E}">
        <p14:creationId xmlns:p14="http://schemas.microsoft.com/office/powerpoint/2010/main" val="3230518045"/>
      </p:ext>
    </p:extLst>
  </p:cSld>
  <p:clrMapOvr>
    <a:masterClrMapping/>
  </p:clrMapOvr>
</p:sld>
</file>

<file path=ppt/theme/theme1.xml><?xml version="1.0" encoding="utf-8"?>
<a:theme xmlns:a="http://schemas.openxmlformats.org/drawingml/2006/main" name="Balík">
  <a:themeElements>
    <a:clrScheme name="Balík">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
  <TotalTime>13998</TotalTime>
  <Words>6164</Words>
  <Application>Microsoft Office PowerPoint</Application>
  <PresentationFormat>Širokoúhlá obrazovka</PresentationFormat>
  <Paragraphs>426</Paragraphs>
  <Slides>44</Slides>
  <Notes>30</Notes>
  <HiddenSlides>1</HiddenSlides>
  <MMClips>0</MMClips>
  <ScaleCrop>false</ScaleCrop>
  <HeadingPairs>
    <vt:vector size="6" baseType="variant">
      <vt:variant>
        <vt:lpstr>Použitá písma</vt:lpstr>
      </vt:variant>
      <vt:variant>
        <vt:i4>29</vt:i4>
      </vt:variant>
      <vt:variant>
        <vt:lpstr>Motiv</vt:lpstr>
      </vt:variant>
      <vt:variant>
        <vt:i4>1</vt:i4>
      </vt:variant>
      <vt:variant>
        <vt:lpstr>Nadpisy snímků</vt:lpstr>
      </vt:variant>
      <vt:variant>
        <vt:i4>44</vt:i4>
      </vt:variant>
    </vt:vector>
  </HeadingPairs>
  <TitlesOfParts>
    <vt:vector size="74" baseType="lpstr">
      <vt:lpstr>A787+CCJYGX+AdvOT638a931c.I</vt:lpstr>
      <vt:lpstr>A789+SIYWKR+AdvOTbc475f09</vt:lpstr>
      <vt:lpstr>AdvOTbc475f09+fb</vt:lpstr>
      <vt:lpstr>AdvTT6489ba6c</vt:lpstr>
      <vt:lpstr>AdvTT6489ba6c+20</vt:lpstr>
      <vt:lpstr>AdvTT6489ba6c+f7</vt:lpstr>
      <vt:lpstr>AdvTT8b1d421d.I</vt:lpstr>
      <vt:lpstr>AdvTT9a6d77a4</vt:lpstr>
      <vt:lpstr>Aptos</vt:lpstr>
      <vt:lpstr>Arial</vt:lpstr>
      <vt:lpstr>Bembo</vt:lpstr>
      <vt:lpstr>BemboBookMTPro-Regular</vt:lpstr>
      <vt:lpstr>Bembo-Italic</vt:lpstr>
      <vt:lpstr>Calibri</vt:lpstr>
      <vt:lpstr>Century Schoolbook L OT</vt:lpstr>
      <vt:lpstr>DanteMT-Regular</vt:lpstr>
      <vt:lpstr>DanteMT-RegularSC</vt:lpstr>
      <vt:lpstr>FiraSans</vt:lpstr>
      <vt:lpstr>Georgia</vt:lpstr>
      <vt:lpstr>Gill Sans MT</vt:lpstr>
      <vt:lpstr>GT-America</vt:lpstr>
      <vt:lpstr>LibreCaslonText-Italic-Identity-H</vt:lpstr>
      <vt:lpstr>LibreCaslonText-Regular-Identity-H</vt:lpstr>
      <vt:lpstr>Open Sans</vt:lpstr>
      <vt:lpstr>Slimbach-Book</vt:lpstr>
      <vt:lpstr>Source Sans Pro</vt:lpstr>
      <vt:lpstr>system-ui</vt:lpstr>
      <vt:lpstr>Times New Roman</vt:lpstr>
      <vt:lpstr>TimesNewRomanPSMT</vt:lpstr>
      <vt:lpstr>Balík</vt:lpstr>
      <vt:lpstr>Global film festival circuit</vt:lpstr>
      <vt:lpstr>European Film festivals – history, politics, economy</vt:lpstr>
      <vt:lpstr>history</vt:lpstr>
      <vt:lpstr>Prehistory – film clubs; local festivals</vt:lpstr>
      <vt:lpstr>Prezentace aplikace PowerPoint</vt:lpstr>
      <vt:lpstr>Film clubs</vt:lpstr>
      <vt:lpstr>Léon Moussinac</vt:lpstr>
      <vt:lpstr> 1929 - International Congress of Independent Film at La Sarraz Castle in Switzerland  second row from the bottom - seated from the left  Léon Moussinac, Walter Ruttmann, Béla Balázs, Sergej Ejzenštejn, (?), Hans Richter </vt:lpstr>
      <vt:lpstr>Hans Richter (1888-1976)  </vt:lpstr>
      <vt:lpstr>Avant-garde</vt:lpstr>
      <vt:lpstr>Venice, Cannes, and politics</vt:lpstr>
      <vt:lpstr>Venice, 1932-1942</vt:lpstr>
      <vt:lpstr>cannes</vt:lpstr>
      <vt:lpstr>Cannes 1946</vt:lpstr>
      <vt:lpstr>cannes</vt:lpstr>
      <vt:lpstr>FiAPF and festival categories</vt:lpstr>
      <vt:lpstr>“competitive feature film festivals” </vt:lpstr>
      <vt:lpstr>“competitive specialized feature film festivals” In Europe </vt:lpstr>
      <vt:lpstr>I/ non-competitive feature film festivals in europe  II/ documentary and short films festivals in europe </vt:lpstr>
      <vt:lpstr>Berlinale i</vt:lpstr>
      <vt:lpstr>Berlin 1951</vt:lpstr>
      <vt:lpstr>Zoo palast, 1957</vt:lpstr>
      <vt:lpstr>berlin</vt:lpstr>
      <vt:lpstr>1970 Berlinale and politics</vt:lpstr>
      <vt:lpstr>Cannes, 1968</vt:lpstr>
      <vt:lpstr>pesaro</vt:lpstr>
      <vt:lpstr>Berlinale II</vt:lpstr>
      <vt:lpstr>Post-Wende Berlinale</vt:lpstr>
      <vt:lpstr>Potsdamer platz in 1990 and now</vt:lpstr>
      <vt:lpstr>Festivals and film economics</vt:lpstr>
      <vt:lpstr>Sales agents</vt:lpstr>
      <vt:lpstr>Berlin-Cannes-venice 2007</vt:lpstr>
      <vt:lpstr>Film, awards, and audiences</vt:lpstr>
      <vt:lpstr>Karlovy vary international film festival</vt:lpstr>
      <vt:lpstr>„Film Harvest“, 1940-1941  festival of working people, 1948-1990</vt:lpstr>
      <vt:lpstr>Festivals in Czech republic</vt:lpstr>
      <vt:lpstr>Zlín film festival</vt:lpstr>
      <vt:lpstr>Documentary film festival jihlava</vt:lpstr>
      <vt:lpstr>Summer film school in uherské hradiště</vt:lpstr>
      <vt:lpstr>Serial killer</vt:lpstr>
      <vt:lpstr>Academia film olomouc</vt:lpstr>
      <vt:lpstr>mezipatra</vt:lpstr>
      <vt:lpstr>Jeden svět/one World</vt:lpstr>
      <vt:lpstr>The Wolf from Royal Vineyard Street (Jan němec – tomáš klein, 2016)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Skopal</dc:creator>
  <cp:lastModifiedBy>Pavel Skopal</cp:lastModifiedBy>
  <cp:revision>1</cp:revision>
  <dcterms:created xsi:type="dcterms:W3CDTF">2023-12-29T09:47:48Z</dcterms:created>
  <dcterms:modified xsi:type="dcterms:W3CDTF">2024-05-06T12:04:06Z</dcterms:modified>
</cp:coreProperties>
</file>