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2"/>
  </p:notesMasterIdLst>
  <p:sldIdLst>
    <p:sldId id="257" r:id="rId2"/>
    <p:sldId id="259" r:id="rId3"/>
    <p:sldId id="260" r:id="rId4"/>
    <p:sldId id="266" r:id="rId5"/>
    <p:sldId id="267" r:id="rId6"/>
    <p:sldId id="268" r:id="rId7"/>
    <p:sldId id="269" r:id="rId8"/>
    <p:sldId id="270" r:id="rId9"/>
    <p:sldId id="258" r:id="rId10"/>
    <p:sldId id="261" r:id="rId11"/>
    <p:sldId id="272" r:id="rId12"/>
    <p:sldId id="271" r:id="rId13"/>
    <p:sldId id="275" r:id="rId14"/>
    <p:sldId id="273" r:id="rId15"/>
    <p:sldId id="274" r:id="rId16"/>
    <p:sldId id="276" r:id="rId17"/>
    <p:sldId id="278" r:id="rId18"/>
    <p:sldId id="277" r:id="rId19"/>
    <p:sldId id="279" r:id="rId20"/>
    <p:sldId id="293" r:id="rId21"/>
    <p:sldId id="292" r:id="rId22"/>
    <p:sldId id="265" r:id="rId23"/>
    <p:sldId id="285" r:id="rId24"/>
    <p:sldId id="280" r:id="rId25"/>
    <p:sldId id="283" r:id="rId26"/>
    <p:sldId id="284" r:id="rId27"/>
    <p:sldId id="286" r:id="rId28"/>
    <p:sldId id="290" r:id="rId29"/>
    <p:sldId id="289" r:id="rId30"/>
    <p:sldId id="291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789F5-0113-4FCA-AFE2-0EBC83B2BF41}" v="190" dt="2024-05-06T10:37:38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5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Němec" userId="8a5a5902-35b1-41ab-a72b-9b464ac754a2" providerId="ADAL" clId="{E98789F5-0113-4FCA-AFE2-0EBC83B2BF41}"/>
    <pc:docChg chg="undo redo custSel addSld delSld modSld sldOrd">
      <pc:chgData name="Jiří Němec" userId="8a5a5902-35b1-41ab-a72b-9b464ac754a2" providerId="ADAL" clId="{E98789F5-0113-4FCA-AFE2-0EBC83B2BF41}" dt="2024-05-06T10:38:18.569" v="6582" actId="20577"/>
      <pc:docMkLst>
        <pc:docMk/>
      </pc:docMkLst>
      <pc:sldChg chg="modSp mod">
        <pc:chgData name="Jiří Němec" userId="8a5a5902-35b1-41ab-a72b-9b464ac754a2" providerId="ADAL" clId="{E98789F5-0113-4FCA-AFE2-0EBC83B2BF41}" dt="2024-05-05T22:05:21.165" v="803" actId="1076"/>
        <pc:sldMkLst>
          <pc:docMk/>
          <pc:sldMk cId="1123900093" sldId="257"/>
        </pc:sldMkLst>
        <pc:spChg chg="mod">
          <ac:chgData name="Jiří Němec" userId="8a5a5902-35b1-41ab-a72b-9b464ac754a2" providerId="ADAL" clId="{E98789F5-0113-4FCA-AFE2-0EBC83B2BF41}" dt="2024-05-05T22:05:09.433" v="802" actId="14100"/>
          <ac:spMkLst>
            <pc:docMk/>
            <pc:sldMk cId="1123900093" sldId="257"/>
            <ac:spMk id="2" creationId="{15F8DBF1-EC07-477E-A6DB-3898EA1EC2C7}"/>
          </ac:spMkLst>
        </pc:spChg>
        <pc:spChg chg="mod">
          <ac:chgData name="Jiří Němec" userId="8a5a5902-35b1-41ab-a72b-9b464ac754a2" providerId="ADAL" clId="{E98789F5-0113-4FCA-AFE2-0EBC83B2BF41}" dt="2024-05-05T22:05:21.165" v="803" actId="1076"/>
          <ac:spMkLst>
            <pc:docMk/>
            <pc:sldMk cId="1123900093" sldId="257"/>
            <ac:spMk id="3" creationId="{82456E48-8912-4AB2-BDA5-1754C7FAA71B}"/>
          </ac:spMkLst>
        </pc:spChg>
      </pc:sldChg>
      <pc:sldChg chg="modSp mod">
        <pc:chgData name="Jiří Němec" userId="8a5a5902-35b1-41ab-a72b-9b464ac754a2" providerId="ADAL" clId="{E98789F5-0113-4FCA-AFE2-0EBC83B2BF41}" dt="2024-05-06T06:30:26.027" v="1409" actId="20577"/>
        <pc:sldMkLst>
          <pc:docMk/>
          <pc:sldMk cId="126983883" sldId="260"/>
        </pc:sldMkLst>
        <pc:spChg chg="mod">
          <ac:chgData name="Jiří Němec" userId="8a5a5902-35b1-41ab-a72b-9b464ac754a2" providerId="ADAL" clId="{E98789F5-0113-4FCA-AFE2-0EBC83B2BF41}" dt="2024-05-05T22:00:11.279" v="507" actId="14100"/>
          <ac:spMkLst>
            <pc:docMk/>
            <pc:sldMk cId="126983883" sldId="260"/>
            <ac:spMk id="2" creationId="{40D48544-385B-1C56-4187-EA39B13E5625}"/>
          </ac:spMkLst>
        </pc:spChg>
        <pc:spChg chg="mod">
          <ac:chgData name="Jiří Němec" userId="8a5a5902-35b1-41ab-a72b-9b464ac754a2" providerId="ADAL" clId="{E98789F5-0113-4FCA-AFE2-0EBC83B2BF41}" dt="2024-05-06T06:30:26.027" v="1409" actId="20577"/>
          <ac:spMkLst>
            <pc:docMk/>
            <pc:sldMk cId="126983883" sldId="260"/>
            <ac:spMk id="3" creationId="{61ADFDF0-4752-16A6-6B2D-8F87788C5B47}"/>
          </ac:spMkLst>
        </pc:spChg>
      </pc:sldChg>
      <pc:sldChg chg="modSp add mod">
        <pc:chgData name="Jiří Němec" userId="8a5a5902-35b1-41ab-a72b-9b464ac754a2" providerId="ADAL" clId="{E98789F5-0113-4FCA-AFE2-0EBC83B2BF41}" dt="2024-05-06T10:28:52.141" v="6343" actId="14100"/>
        <pc:sldMkLst>
          <pc:docMk/>
          <pc:sldMk cId="1548572201" sldId="265"/>
        </pc:sldMkLst>
        <pc:spChg chg="mod">
          <ac:chgData name="Jiří Němec" userId="8a5a5902-35b1-41ab-a72b-9b464ac754a2" providerId="ADAL" clId="{E98789F5-0113-4FCA-AFE2-0EBC83B2BF41}" dt="2024-05-06T10:27:53.830" v="6311" actId="113"/>
          <ac:spMkLst>
            <pc:docMk/>
            <pc:sldMk cId="1548572201" sldId="265"/>
            <ac:spMk id="2" creationId="{00000000-0000-0000-0000-000000000000}"/>
          </ac:spMkLst>
        </pc:spChg>
        <pc:spChg chg="mod">
          <ac:chgData name="Jiří Němec" userId="8a5a5902-35b1-41ab-a72b-9b464ac754a2" providerId="ADAL" clId="{E98789F5-0113-4FCA-AFE2-0EBC83B2BF41}" dt="2024-05-06T10:28:52.141" v="6343" actId="14100"/>
          <ac:spMkLst>
            <pc:docMk/>
            <pc:sldMk cId="1548572201" sldId="265"/>
            <ac:spMk id="4" creationId="{00000000-0000-0000-0000-000000000000}"/>
          </ac:spMkLst>
        </pc:spChg>
        <pc:picChg chg="mod">
          <ac:chgData name="Jiří Němec" userId="8a5a5902-35b1-41ab-a72b-9b464ac754a2" providerId="ADAL" clId="{E98789F5-0113-4FCA-AFE2-0EBC83B2BF41}" dt="2024-05-06T10:25:11.054" v="6284" actId="14100"/>
          <ac:picMkLst>
            <pc:docMk/>
            <pc:sldMk cId="1548572201" sldId="265"/>
            <ac:picMk id="5" creationId="{00000000-0000-0000-0000-000000000000}"/>
          </ac:picMkLst>
        </pc:picChg>
        <pc:picChg chg="mod">
          <ac:chgData name="Jiří Němec" userId="8a5a5902-35b1-41ab-a72b-9b464ac754a2" providerId="ADAL" clId="{E98789F5-0113-4FCA-AFE2-0EBC83B2BF41}" dt="2024-05-06T10:25:16.108" v="6285" actId="1076"/>
          <ac:picMkLst>
            <pc:docMk/>
            <pc:sldMk cId="1548572201" sldId="265"/>
            <ac:picMk id="6" creationId="{00000000-0000-0000-0000-000000000000}"/>
          </ac:picMkLst>
        </pc:picChg>
      </pc:sldChg>
      <pc:sldChg chg="modSp mod">
        <pc:chgData name="Jiří Němec" userId="8a5a5902-35b1-41ab-a72b-9b464ac754a2" providerId="ADAL" clId="{E98789F5-0113-4FCA-AFE2-0EBC83B2BF41}" dt="2024-05-05T21:51:39.430" v="91" actId="20577"/>
        <pc:sldMkLst>
          <pc:docMk/>
          <pc:sldMk cId="2307984131" sldId="271"/>
        </pc:sldMkLst>
        <pc:spChg chg="mod">
          <ac:chgData name="Jiří Němec" userId="8a5a5902-35b1-41ab-a72b-9b464ac754a2" providerId="ADAL" clId="{E98789F5-0113-4FCA-AFE2-0EBC83B2BF41}" dt="2024-05-05T21:50:41.759" v="69" actId="5793"/>
          <ac:spMkLst>
            <pc:docMk/>
            <pc:sldMk cId="2307984131" sldId="271"/>
            <ac:spMk id="2" creationId="{EF47BAAC-4EF7-4513-9DCE-EE04AD285E5D}"/>
          </ac:spMkLst>
        </pc:spChg>
        <pc:graphicFrameChg chg="mod">
          <ac:chgData name="Jiří Němec" userId="8a5a5902-35b1-41ab-a72b-9b464ac754a2" providerId="ADAL" clId="{E98789F5-0113-4FCA-AFE2-0EBC83B2BF41}" dt="2024-05-05T21:51:39.430" v="91" actId="20577"/>
          <ac:graphicFrameMkLst>
            <pc:docMk/>
            <pc:sldMk cId="2307984131" sldId="271"/>
            <ac:graphicFrameMk id="12" creationId="{CEACC9B0-D4C1-4DE5-8F14-8E69004DCF30}"/>
          </ac:graphicFrameMkLst>
        </pc:graphicFrameChg>
      </pc:sldChg>
      <pc:sldChg chg="addSp modSp new mod">
        <pc:chgData name="Jiří Němec" userId="8a5a5902-35b1-41ab-a72b-9b464ac754a2" providerId="ADAL" clId="{E98789F5-0113-4FCA-AFE2-0EBC83B2BF41}" dt="2024-05-06T08:08:59.260" v="3141" actId="1076"/>
        <pc:sldMkLst>
          <pc:docMk/>
          <pc:sldMk cId="2994624232" sldId="273"/>
        </pc:sldMkLst>
        <pc:spChg chg="mod">
          <ac:chgData name="Jiří Němec" userId="8a5a5902-35b1-41ab-a72b-9b464ac754a2" providerId="ADAL" clId="{E98789F5-0113-4FCA-AFE2-0EBC83B2BF41}" dt="2024-05-06T08:08:52.156" v="3138" actId="1076"/>
          <ac:spMkLst>
            <pc:docMk/>
            <pc:sldMk cId="2994624232" sldId="273"/>
            <ac:spMk id="2" creationId="{19365014-5469-5014-1E37-F1B0764E901B}"/>
          </ac:spMkLst>
        </pc:spChg>
        <pc:spChg chg="mod ord">
          <ac:chgData name="Jiří Němec" userId="8a5a5902-35b1-41ab-a72b-9b464ac754a2" providerId="ADAL" clId="{E98789F5-0113-4FCA-AFE2-0EBC83B2BF41}" dt="2024-05-06T07:15:54.598" v="1941" actId="207"/>
          <ac:spMkLst>
            <pc:docMk/>
            <pc:sldMk cId="2994624232" sldId="273"/>
            <ac:spMk id="3" creationId="{60E2F842-D321-C7EA-4908-DB87FE8CD278}"/>
          </ac:spMkLst>
        </pc:spChg>
        <pc:spChg chg="add mod">
          <ac:chgData name="Jiří Němec" userId="8a5a5902-35b1-41ab-a72b-9b464ac754a2" providerId="ADAL" clId="{E98789F5-0113-4FCA-AFE2-0EBC83B2BF41}" dt="2024-05-06T08:08:59.260" v="3141" actId="1076"/>
          <ac:spMkLst>
            <pc:docMk/>
            <pc:sldMk cId="2994624232" sldId="273"/>
            <ac:spMk id="4" creationId="{9985D1C4-D558-8878-46D9-4C0C51D78C26}"/>
          </ac:spMkLst>
        </pc:spChg>
        <pc:picChg chg="add mod">
          <ac:chgData name="Jiří Němec" userId="8a5a5902-35b1-41ab-a72b-9b464ac754a2" providerId="ADAL" clId="{E98789F5-0113-4FCA-AFE2-0EBC83B2BF41}" dt="2024-05-06T06:52:16.917" v="1596" actId="1076"/>
          <ac:picMkLst>
            <pc:docMk/>
            <pc:sldMk cId="2994624232" sldId="273"/>
            <ac:picMk id="4098" creationId="{C8496C10-6044-0033-DDE3-D82F710335A9}"/>
          </ac:picMkLst>
        </pc:picChg>
        <pc:picChg chg="add mod">
          <ac:chgData name="Jiří Němec" userId="8a5a5902-35b1-41ab-a72b-9b464ac754a2" providerId="ADAL" clId="{E98789F5-0113-4FCA-AFE2-0EBC83B2BF41}" dt="2024-05-06T07:16:53.063" v="1949" actId="1076"/>
          <ac:picMkLst>
            <pc:docMk/>
            <pc:sldMk cId="2994624232" sldId="273"/>
            <ac:picMk id="4100" creationId="{1B74C353-5C0E-E997-29C8-7824D185DE22}"/>
          </ac:picMkLst>
        </pc:picChg>
      </pc:sldChg>
      <pc:sldChg chg="addSp delSp modSp new mod setBg">
        <pc:chgData name="Jiří Němec" userId="8a5a5902-35b1-41ab-a72b-9b464ac754a2" providerId="ADAL" clId="{E98789F5-0113-4FCA-AFE2-0EBC83B2BF41}" dt="2024-05-06T08:07:30.931" v="3122" actId="20577"/>
        <pc:sldMkLst>
          <pc:docMk/>
          <pc:sldMk cId="2065369176" sldId="274"/>
        </pc:sldMkLst>
        <pc:spChg chg="mod">
          <ac:chgData name="Jiří Němec" userId="8a5a5902-35b1-41ab-a72b-9b464ac754a2" providerId="ADAL" clId="{E98789F5-0113-4FCA-AFE2-0EBC83B2BF41}" dt="2024-05-06T07:53:07.102" v="2603" actId="14100"/>
          <ac:spMkLst>
            <pc:docMk/>
            <pc:sldMk cId="2065369176" sldId="274"/>
            <ac:spMk id="2" creationId="{9B0ACCB8-9735-58C7-C7A8-7D865BB6504E}"/>
          </ac:spMkLst>
        </pc:spChg>
        <pc:spChg chg="mod">
          <ac:chgData name="Jiří Němec" userId="8a5a5902-35b1-41ab-a72b-9b464ac754a2" providerId="ADAL" clId="{E98789F5-0113-4FCA-AFE2-0EBC83B2BF41}" dt="2024-05-06T08:07:30.931" v="3122" actId="20577"/>
          <ac:spMkLst>
            <pc:docMk/>
            <pc:sldMk cId="2065369176" sldId="274"/>
            <ac:spMk id="3" creationId="{5F2E607A-5E1F-9347-71CA-2B5DBE4912CB}"/>
          </ac:spMkLst>
        </pc:spChg>
        <pc:spChg chg="add del">
          <ac:chgData name="Jiří Němec" userId="8a5a5902-35b1-41ab-a72b-9b464ac754a2" providerId="ADAL" clId="{E98789F5-0113-4FCA-AFE2-0EBC83B2BF41}" dt="2024-05-06T07:52:20.078" v="2594" actId="26606"/>
          <ac:spMkLst>
            <pc:docMk/>
            <pc:sldMk cId="2065369176" sldId="274"/>
            <ac:spMk id="5135" creationId="{9C1839BE-51C7-5D0B-5E7D-9BE278DD956A}"/>
          </ac:spMkLst>
        </pc:spChg>
        <pc:picChg chg="add mod ord">
          <ac:chgData name="Jiří Němec" userId="8a5a5902-35b1-41ab-a72b-9b464ac754a2" providerId="ADAL" clId="{E98789F5-0113-4FCA-AFE2-0EBC83B2BF41}" dt="2024-05-06T07:52:20.078" v="2594" actId="26606"/>
          <ac:picMkLst>
            <pc:docMk/>
            <pc:sldMk cId="2065369176" sldId="274"/>
            <ac:picMk id="5122" creationId="{2657F531-1A83-C769-B5CA-BA9C96F600FE}"/>
          </ac:picMkLst>
        </pc:picChg>
        <pc:picChg chg="add">
          <ac:chgData name="Jiří Němec" userId="8a5a5902-35b1-41ab-a72b-9b464ac754a2" providerId="ADAL" clId="{E98789F5-0113-4FCA-AFE2-0EBC83B2BF41}" dt="2024-05-06T07:37:01.330" v="2304"/>
          <ac:picMkLst>
            <pc:docMk/>
            <pc:sldMk cId="2065369176" sldId="274"/>
            <ac:picMk id="5124" creationId="{C14660BB-FE58-C69B-AD9B-FE55D2DC7C16}"/>
          </ac:picMkLst>
        </pc:picChg>
        <pc:picChg chg="add mod">
          <ac:chgData name="Jiří Němec" userId="8a5a5902-35b1-41ab-a72b-9b464ac754a2" providerId="ADAL" clId="{E98789F5-0113-4FCA-AFE2-0EBC83B2BF41}" dt="2024-05-06T07:42:56.785" v="2368" actId="14100"/>
          <ac:picMkLst>
            <pc:docMk/>
            <pc:sldMk cId="2065369176" sldId="274"/>
            <ac:picMk id="5126" creationId="{33D6D15C-1182-91FA-B7DF-C5CED4166CAC}"/>
          </ac:picMkLst>
        </pc:picChg>
        <pc:picChg chg="add mod ord">
          <ac:chgData name="Jiří Němec" userId="8a5a5902-35b1-41ab-a72b-9b464ac754a2" providerId="ADAL" clId="{E98789F5-0113-4FCA-AFE2-0EBC83B2BF41}" dt="2024-05-06T08:06:38.255" v="3067" actId="1076"/>
          <ac:picMkLst>
            <pc:docMk/>
            <pc:sldMk cId="2065369176" sldId="274"/>
            <ac:picMk id="5128" creationId="{9B547960-B41D-A5D9-84A5-C8FE992476FA}"/>
          </ac:picMkLst>
        </pc:picChg>
        <pc:picChg chg="add mod">
          <ac:chgData name="Jiří Němec" userId="8a5a5902-35b1-41ab-a72b-9b464ac754a2" providerId="ADAL" clId="{E98789F5-0113-4FCA-AFE2-0EBC83B2BF41}" dt="2024-05-06T08:06:35.697" v="3066" actId="1076"/>
          <ac:picMkLst>
            <pc:docMk/>
            <pc:sldMk cId="2065369176" sldId="274"/>
            <ac:picMk id="5130" creationId="{F1031504-42DF-1404-6683-EB64EEBD5BD8}"/>
          </ac:picMkLst>
        </pc:picChg>
      </pc:sldChg>
      <pc:sldChg chg="addSp delSp modSp new mod setBg">
        <pc:chgData name="Jiří Němec" userId="8a5a5902-35b1-41ab-a72b-9b464ac754a2" providerId="ADAL" clId="{E98789F5-0113-4FCA-AFE2-0EBC83B2BF41}" dt="2024-05-06T10:16:52.755" v="5857" actId="20577"/>
        <pc:sldMkLst>
          <pc:docMk/>
          <pc:sldMk cId="2474426675" sldId="275"/>
        </pc:sldMkLst>
        <pc:spChg chg="mod">
          <ac:chgData name="Jiří Němec" userId="8a5a5902-35b1-41ab-a72b-9b464ac754a2" providerId="ADAL" clId="{E98789F5-0113-4FCA-AFE2-0EBC83B2BF41}" dt="2024-05-06T08:33:34.844" v="3909" actId="20577"/>
          <ac:spMkLst>
            <pc:docMk/>
            <pc:sldMk cId="2474426675" sldId="275"/>
            <ac:spMk id="2" creationId="{238864F0-D6D1-C402-0CB9-5BD80E65B241}"/>
          </ac:spMkLst>
        </pc:spChg>
        <pc:spChg chg="del">
          <ac:chgData name="Jiří Němec" userId="8a5a5902-35b1-41ab-a72b-9b464ac754a2" providerId="ADAL" clId="{E98789F5-0113-4FCA-AFE2-0EBC83B2BF41}" dt="2024-05-06T07:46:07.461" v="2522" actId="26606"/>
          <ac:spMkLst>
            <pc:docMk/>
            <pc:sldMk cId="2474426675" sldId="275"/>
            <ac:spMk id="3" creationId="{BB0E677C-1DE0-04AC-09D0-2ECBC7C70977}"/>
          </ac:spMkLst>
        </pc:spChg>
        <pc:spChg chg="add mod">
          <ac:chgData name="Jiří Němec" userId="8a5a5902-35b1-41ab-a72b-9b464ac754a2" providerId="ADAL" clId="{E98789F5-0113-4FCA-AFE2-0EBC83B2BF41}" dt="2024-05-06T10:16:52.755" v="5857" actId="20577"/>
          <ac:spMkLst>
            <pc:docMk/>
            <pc:sldMk cId="2474426675" sldId="275"/>
            <ac:spMk id="6" creationId="{43A97DDE-BA92-6DAF-F7C7-DD7477EC6047}"/>
          </ac:spMkLst>
        </pc:spChg>
        <pc:spChg chg="add">
          <ac:chgData name="Jiří Němec" userId="8a5a5902-35b1-41ab-a72b-9b464ac754a2" providerId="ADAL" clId="{E98789F5-0113-4FCA-AFE2-0EBC83B2BF41}" dt="2024-05-06T07:46:07.461" v="2522" actId="26606"/>
          <ac:spMkLst>
            <pc:docMk/>
            <pc:sldMk cId="2474426675" sldId="275"/>
            <ac:spMk id="9" creationId="{48D7368D-31D9-8101-473D-CD39E706FD22}"/>
          </ac:spMkLst>
        </pc:spChg>
        <pc:spChg chg="add">
          <ac:chgData name="Jiří Němec" userId="8a5a5902-35b1-41ab-a72b-9b464ac754a2" providerId="ADAL" clId="{E98789F5-0113-4FCA-AFE2-0EBC83B2BF41}" dt="2024-05-06T07:46:07.461" v="2522" actId="26606"/>
          <ac:spMkLst>
            <pc:docMk/>
            <pc:sldMk cId="2474426675" sldId="275"/>
            <ac:spMk id="11" creationId="{C4F049F8-87E1-403E-2A50-2F4544BF8589}"/>
          </ac:spMkLst>
        </pc:spChg>
        <pc:picChg chg="add mod">
          <ac:chgData name="Jiří Němec" userId="8a5a5902-35b1-41ab-a72b-9b464ac754a2" providerId="ADAL" clId="{E98789F5-0113-4FCA-AFE2-0EBC83B2BF41}" dt="2024-05-06T07:46:32.532" v="2523"/>
          <ac:picMkLst>
            <pc:docMk/>
            <pc:sldMk cId="2474426675" sldId="275"/>
            <ac:picMk id="4" creationId="{C681F1AA-71ED-0ACE-D132-08B8C0253494}"/>
          </ac:picMkLst>
        </pc:picChg>
        <pc:picChg chg="add del mod">
          <ac:chgData name="Jiří Němec" userId="8a5a5902-35b1-41ab-a72b-9b464ac754a2" providerId="ADAL" clId="{E98789F5-0113-4FCA-AFE2-0EBC83B2BF41}" dt="2024-05-06T07:46:41.307" v="2525" actId="478"/>
          <ac:picMkLst>
            <pc:docMk/>
            <pc:sldMk cId="2474426675" sldId="275"/>
            <ac:picMk id="5" creationId="{899FA7A5-504A-E5A4-EC07-2D7C94D4835E}"/>
          </ac:picMkLst>
        </pc:picChg>
        <pc:picChg chg="add">
          <ac:chgData name="Jiří Němec" userId="8a5a5902-35b1-41ab-a72b-9b464ac754a2" providerId="ADAL" clId="{E98789F5-0113-4FCA-AFE2-0EBC83B2BF41}" dt="2024-05-06T07:45:39.004" v="2474"/>
          <ac:picMkLst>
            <pc:docMk/>
            <pc:sldMk cId="2474426675" sldId="275"/>
            <ac:picMk id="6146" creationId="{0A6285B8-E23B-39ED-A77E-2FDA59A34BBC}"/>
          </ac:picMkLst>
        </pc:picChg>
      </pc:sldChg>
      <pc:sldChg chg="addSp modSp new mod ord">
        <pc:chgData name="Jiří Němec" userId="8a5a5902-35b1-41ab-a72b-9b464ac754a2" providerId="ADAL" clId="{E98789F5-0113-4FCA-AFE2-0EBC83B2BF41}" dt="2024-05-06T08:51:45.870" v="4025"/>
        <pc:sldMkLst>
          <pc:docMk/>
          <pc:sldMk cId="4207147459" sldId="276"/>
        </pc:sldMkLst>
        <pc:spChg chg="mod">
          <ac:chgData name="Jiří Němec" userId="8a5a5902-35b1-41ab-a72b-9b464ac754a2" providerId="ADAL" clId="{E98789F5-0113-4FCA-AFE2-0EBC83B2BF41}" dt="2024-05-06T08:27:15.088" v="3804" actId="1076"/>
          <ac:spMkLst>
            <pc:docMk/>
            <pc:sldMk cId="4207147459" sldId="276"/>
            <ac:spMk id="2" creationId="{4037F402-5ABA-E600-F01A-AF90C32FC6DE}"/>
          </ac:spMkLst>
        </pc:spChg>
        <pc:spChg chg="mod">
          <ac:chgData name="Jiří Němec" userId="8a5a5902-35b1-41ab-a72b-9b464ac754a2" providerId="ADAL" clId="{E98789F5-0113-4FCA-AFE2-0EBC83B2BF41}" dt="2024-05-06T08:44:28.426" v="3998" actId="20577"/>
          <ac:spMkLst>
            <pc:docMk/>
            <pc:sldMk cId="4207147459" sldId="276"/>
            <ac:spMk id="3" creationId="{B4C27D44-3EE0-235C-ECCA-4339B8F73E6B}"/>
          </ac:spMkLst>
        </pc:spChg>
        <pc:picChg chg="add mod">
          <ac:chgData name="Jiří Němec" userId="8a5a5902-35b1-41ab-a72b-9b464ac754a2" providerId="ADAL" clId="{E98789F5-0113-4FCA-AFE2-0EBC83B2BF41}" dt="2024-05-06T08:27:06.103" v="3802" actId="1076"/>
          <ac:picMkLst>
            <pc:docMk/>
            <pc:sldMk cId="4207147459" sldId="276"/>
            <ac:picMk id="7170" creationId="{866D8414-F7A8-6AF0-03A9-45FE68A04178}"/>
          </ac:picMkLst>
        </pc:picChg>
      </pc:sldChg>
      <pc:sldChg chg="addSp delSp modSp new mod">
        <pc:chgData name="Jiří Němec" userId="8a5a5902-35b1-41ab-a72b-9b464ac754a2" providerId="ADAL" clId="{E98789F5-0113-4FCA-AFE2-0EBC83B2BF41}" dt="2024-05-06T08:44:05.888" v="3996" actId="255"/>
        <pc:sldMkLst>
          <pc:docMk/>
          <pc:sldMk cId="1187080105" sldId="277"/>
        </pc:sldMkLst>
        <pc:spChg chg="del">
          <ac:chgData name="Jiří Němec" userId="8a5a5902-35b1-41ab-a72b-9b464ac754a2" providerId="ADAL" clId="{E98789F5-0113-4FCA-AFE2-0EBC83B2BF41}" dt="2024-05-06T08:29:19.212" v="3810" actId="478"/>
          <ac:spMkLst>
            <pc:docMk/>
            <pc:sldMk cId="1187080105" sldId="277"/>
            <ac:spMk id="2" creationId="{4F08F425-E925-CC66-A005-9F8E052D55B9}"/>
          </ac:spMkLst>
        </pc:spChg>
        <pc:spChg chg="del mod">
          <ac:chgData name="Jiří Němec" userId="8a5a5902-35b1-41ab-a72b-9b464ac754a2" providerId="ADAL" clId="{E98789F5-0113-4FCA-AFE2-0EBC83B2BF41}" dt="2024-05-06T08:30:32.462" v="3814" actId="22"/>
          <ac:spMkLst>
            <pc:docMk/>
            <pc:sldMk cId="1187080105" sldId="277"/>
            <ac:spMk id="3" creationId="{EFB7430D-5AA7-89C6-44BD-7D2C72FE9143}"/>
          </ac:spMkLst>
        </pc:spChg>
        <pc:spChg chg="add del mod">
          <ac:chgData name="Jiří Němec" userId="8a5a5902-35b1-41ab-a72b-9b464ac754a2" providerId="ADAL" clId="{E98789F5-0113-4FCA-AFE2-0EBC83B2BF41}" dt="2024-05-06T08:40:28.139" v="3949" actId="931"/>
          <ac:spMkLst>
            <pc:docMk/>
            <pc:sldMk cId="1187080105" sldId="277"/>
            <ac:spMk id="7" creationId="{C6E8314A-13B3-0681-D5E7-B21F00A8AB54}"/>
          </ac:spMkLst>
        </pc:spChg>
        <pc:spChg chg="add mod">
          <ac:chgData name="Jiří Němec" userId="8a5a5902-35b1-41ab-a72b-9b464ac754a2" providerId="ADAL" clId="{E98789F5-0113-4FCA-AFE2-0EBC83B2BF41}" dt="2024-05-06T08:44:05.888" v="3996" actId="255"/>
          <ac:spMkLst>
            <pc:docMk/>
            <pc:sldMk cId="1187080105" sldId="277"/>
            <ac:spMk id="12" creationId="{911EE5CB-931F-1B6F-FF70-64EB00F4DB08}"/>
          </ac:spMkLst>
        </pc:spChg>
        <pc:picChg chg="add del mod ord modCrop">
          <ac:chgData name="Jiří Němec" userId="8a5a5902-35b1-41ab-a72b-9b464ac754a2" providerId="ADAL" clId="{E98789F5-0113-4FCA-AFE2-0EBC83B2BF41}" dt="2024-05-06T08:40:12.722" v="3948" actId="478"/>
          <ac:picMkLst>
            <pc:docMk/>
            <pc:sldMk cId="1187080105" sldId="277"/>
            <ac:picMk id="5" creationId="{0BFB1297-D785-FF50-6E80-7E299F557471}"/>
          </ac:picMkLst>
        </pc:picChg>
        <pc:picChg chg="add mod modCrop">
          <ac:chgData name="Jiří Němec" userId="8a5a5902-35b1-41ab-a72b-9b464ac754a2" providerId="ADAL" clId="{E98789F5-0113-4FCA-AFE2-0EBC83B2BF41}" dt="2024-05-06T08:41:52.091" v="3967" actId="732"/>
          <ac:picMkLst>
            <pc:docMk/>
            <pc:sldMk cId="1187080105" sldId="277"/>
            <ac:picMk id="9" creationId="{6162CD1B-9088-A3E4-01DF-6EF5F0909FDB}"/>
          </ac:picMkLst>
        </pc:picChg>
        <pc:picChg chg="add mod modCrop">
          <ac:chgData name="Jiří Němec" userId="8a5a5902-35b1-41ab-a72b-9b464ac754a2" providerId="ADAL" clId="{E98789F5-0113-4FCA-AFE2-0EBC83B2BF41}" dt="2024-05-06T08:42:13.808" v="3970" actId="732"/>
          <ac:picMkLst>
            <pc:docMk/>
            <pc:sldMk cId="1187080105" sldId="277"/>
            <ac:picMk id="11" creationId="{DD9F203E-BDCC-C02C-45C0-DF0E5573C7E0}"/>
          </ac:picMkLst>
        </pc:picChg>
      </pc:sldChg>
      <pc:sldChg chg="addSp delSp modSp new mod">
        <pc:chgData name="Jiří Němec" userId="8a5a5902-35b1-41ab-a72b-9b464ac754a2" providerId="ADAL" clId="{E98789F5-0113-4FCA-AFE2-0EBC83B2BF41}" dt="2024-05-06T08:53:43.204" v="4149" actId="20577"/>
        <pc:sldMkLst>
          <pc:docMk/>
          <pc:sldMk cId="674806395" sldId="278"/>
        </pc:sldMkLst>
        <pc:spChg chg="del">
          <ac:chgData name="Jiří Němec" userId="8a5a5902-35b1-41ab-a72b-9b464ac754a2" providerId="ADAL" clId="{E98789F5-0113-4FCA-AFE2-0EBC83B2BF41}" dt="2024-05-06T08:48:04.998" v="4000" actId="478"/>
          <ac:spMkLst>
            <pc:docMk/>
            <pc:sldMk cId="674806395" sldId="278"/>
            <ac:spMk id="2" creationId="{14340620-105A-4DCF-820B-44A56EE0B37C}"/>
          </ac:spMkLst>
        </pc:spChg>
        <pc:spChg chg="del">
          <ac:chgData name="Jiří Němec" userId="8a5a5902-35b1-41ab-a72b-9b464ac754a2" providerId="ADAL" clId="{E98789F5-0113-4FCA-AFE2-0EBC83B2BF41}" dt="2024-05-06T08:48:08.439" v="4001" actId="478"/>
          <ac:spMkLst>
            <pc:docMk/>
            <pc:sldMk cId="674806395" sldId="278"/>
            <ac:spMk id="3" creationId="{0B5F6A94-3207-77BD-E649-46837916E0F7}"/>
          </ac:spMkLst>
        </pc:spChg>
        <pc:spChg chg="add mod">
          <ac:chgData name="Jiří Němec" userId="8a5a5902-35b1-41ab-a72b-9b464ac754a2" providerId="ADAL" clId="{E98789F5-0113-4FCA-AFE2-0EBC83B2BF41}" dt="2024-05-06T08:53:43.204" v="4149" actId="20577"/>
          <ac:spMkLst>
            <pc:docMk/>
            <pc:sldMk cId="674806395" sldId="278"/>
            <ac:spMk id="10" creationId="{35801E11-5B13-B593-B626-F9C4D7C0F873}"/>
          </ac:spMkLst>
        </pc:spChg>
        <pc:picChg chg="add del mod modCrop">
          <ac:chgData name="Jiří Němec" userId="8a5a5902-35b1-41ab-a72b-9b464ac754a2" providerId="ADAL" clId="{E98789F5-0113-4FCA-AFE2-0EBC83B2BF41}" dt="2024-05-06T08:48:42.868" v="4007" actId="478"/>
          <ac:picMkLst>
            <pc:docMk/>
            <pc:sldMk cId="674806395" sldId="278"/>
            <ac:picMk id="5" creationId="{AAE80B73-EF88-44D6-726D-82A0E0914622}"/>
          </ac:picMkLst>
        </pc:picChg>
        <pc:picChg chg="add mod modCrop">
          <ac:chgData name="Jiří Němec" userId="8a5a5902-35b1-41ab-a72b-9b464ac754a2" providerId="ADAL" clId="{E98789F5-0113-4FCA-AFE2-0EBC83B2BF41}" dt="2024-05-06T08:51:25.115" v="4023" actId="1076"/>
          <ac:picMkLst>
            <pc:docMk/>
            <pc:sldMk cId="674806395" sldId="278"/>
            <ac:picMk id="7" creationId="{ED3F9AB7-3CB3-6D26-E4FD-48D25ED490C0}"/>
          </ac:picMkLst>
        </pc:picChg>
        <pc:picChg chg="add mod modCrop">
          <ac:chgData name="Jiří Němec" userId="8a5a5902-35b1-41ab-a72b-9b464ac754a2" providerId="ADAL" clId="{E98789F5-0113-4FCA-AFE2-0EBC83B2BF41}" dt="2024-05-06T08:51:21.581" v="4022" actId="1076"/>
          <ac:picMkLst>
            <pc:docMk/>
            <pc:sldMk cId="674806395" sldId="278"/>
            <ac:picMk id="9" creationId="{339BF3A9-0F95-8DC7-1BDB-BF06E2520D17}"/>
          </ac:picMkLst>
        </pc:picChg>
      </pc:sldChg>
      <pc:sldChg chg="addSp delSp modSp new mod">
        <pc:chgData name="Jiří Němec" userId="8a5a5902-35b1-41ab-a72b-9b464ac754a2" providerId="ADAL" clId="{E98789F5-0113-4FCA-AFE2-0EBC83B2BF41}" dt="2024-05-06T09:37:36.734" v="4631" actId="14100"/>
        <pc:sldMkLst>
          <pc:docMk/>
          <pc:sldMk cId="130837949" sldId="279"/>
        </pc:sldMkLst>
        <pc:spChg chg="mod">
          <ac:chgData name="Jiří Němec" userId="8a5a5902-35b1-41ab-a72b-9b464ac754a2" providerId="ADAL" clId="{E98789F5-0113-4FCA-AFE2-0EBC83B2BF41}" dt="2024-05-06T09:37:31.196" v="4630" actId="14100"/>
          <ac:spMkLst>
            <pc:docMk/>
            <pc:sldMk cId="130837949" sldId="279"/>
            <ac:spMk id="2" creationId="{1B19CA53-E109-D4FB-E449-DE53F9936C80}"/>
          </ac:spMkLst>
        </pc:spChg>
        <pc:spChg chg="del mod">
          <ac:chgData name="Jiří Němec" userId="8a5a5902-35b1-41ab-a72b-9b464ac754a2" providerId="ADAL" clId="{E98789F5-0113-4FCA-AFE2-0EBC83B2BF41}" dt="2024-05-06T09:05:14.617" v="4234" actId="931"/>
          <ac:spMkLst>
            <pc:docMk/>
            <pc:sldMk cId="130837949" sldId="279"/>
            <ac:spMk id="3" creationId="{FD53CB1C-9C75-AB74-A992-67DB32673C10}"/>
          </ac:spMkLst>
        </pc:spChg>
        <pc:spChg chg="add mod">
          <ac:chgData name="Jiří Němec" userId="8a5a5902-35b1-41ab-a72b-9b464ac754a2" providerId="ADAL" clId="{E98789F5-0113-4FCA-AFE2-0EBC83B2BF41}" dt="2024-05-06T09:37:36.734" v="4631" actId="14100"/>
          <ac:spMkLst>
            <pc:docMk/>
            <pc:sldMk cId="130837949" sldId="279"/>
            <ac:spMk id="6" creationId="{C3F327FD-C948-C0C8-2E27-DC6C5C4A584C}"/>
          </ac:spMkLst>
        </pc:spChg>
        <pc:picChg chg="add mod">
          <ac:chgData name="Jiří Němec" userId="8a5a5902-35b1-41ab-a72b-9b464ac754a2" providerId="ADAL" clId="{E98789F5-0113-4FCA-AFE2-0EBC83B2BF41}" dt="2024-05-06T09:05:36.890" v="4242" actId="14100"/>
          <ac:picMkLst>
            <pc:docMk/>
            <pc:sldMk cId="130837949" sldId="279"/>
            <ac:picMk id="5" creationId="{F87BA293-E3C5-94F1-2FB1-79FA01D2D941}"/>
          </ac:picMkLst>
        </pc:picChg>
      </pc:sldChg>
      <pc:sldChg chg="modSp add mod">
        <pc:chgData name="Jiří Němec" userId="8a5a5902-35b1-41ab-a72b-9b464ac754a2" providerId="ADAL" clId="{E98789F5-0113-4FCA-AFE2-0EBC83B2BF41}" dt="2024-05-06T10:27:02.202" v="6304" actId="1076"/>
        <pc:sldMkLst>
          <pc:docMk/>
          <pc:sldMk cId="3420660755" sldId="280"/>
        </pc:sldMkLst>
        <pc:spChg chg="mod">
          <ac:chgData name="Jiří Němec" userId="8a5a5902-35b1-41ab-a72b-9b464ac754a2" providerId="ADAL" clId="{E98789F5-0113-4FCA-AFE2-0EBC83B2BF41}" dt="2024-05-06T10:27:02.202" v="6304" actId="1076"/>
          <ac:spMkLst>
            <pc:docMk/>
            <pc:sldMk cId="3420660755" sldId="280"/>
            <ac:spMk id="2" creationId="{00000000-0000-0000-0000-000000000000}"/>
          </ac:spMkLst>
        </pc:spChg>
        <pc:spChg chg="mod">
          <ac:chgData name="Jiří Němec" userId="8a5a5902-35b1-41ab-a72b-9b464ac754a2" providerId="ADAL" clId="{E98789F5-0113-4FCA-AFE2-0EBC83B2BF41}" dt="2024-05-06T10:26:42.751" v="6301" actId="14100"/>
          <ac:spMkLst>
            <pc:docMk/>
            <pc:sldMk cId="3420660755" sldId="280"/>
            <ac:spMk id="4" creationId="{00000000-0000-0000-0000-000000000000}"/>
          </ac:spMkLst>
        </pc:spChg>
        <pc:picChg chg="mod">
          <ac:chgData name="Jiří Němec" userId="8a5a5902-35b1-41ab-a72b-9b464ac754a2" providerId="ADAL" clId="{E98789F5-0113-4FCA-AFE2-0EBC83B2BF41}" dt="2024-05-06T10:26:53.933" v="6303" actId="14100"/>
          <ac:picMkLst>
            <pc:docMk/>
            <pc:sldMk cId="3420660755" sldId="280"/>
            <ac:picMk id="5" creationId="{00000000-0000-0000-0000-000000000000}"/>
          </ac:picMkLst>
        </pc:picChg>
      </pc:sldChg>
      <pc:sldChg chg="add del">
        <pc:chgData name="Jiří Němec" userId="8a5a5902-35b1-41ab-a72b-9b464ac754a2" providerId="ADAL" clId="{E98789F5-0113-4FCA-AFE2-0EBC83B2BF41}" dt="2024-05-06T09:12:10.112" v="4414" actId="47"/>
        <pc:sldMkLst>
          <pc:docMk/>
          <pc:sldMk cId="3783867601" sldId="281"/>
        </pc:sldMkLst>
      </pc:sldChg>
      <pc:sldChg chg="modSp add del mod ord">
        <pc:chgData name="Jiří Němec" userId="8a5a5902-35b1-41ab-a72b-9b464ac754a2" providerId="ADAL" clId="{E98789F5-0113-4FCA-AFE2-0EBC83B2BF41}" dt="2024-05-06T09:24:48.770" v="4603" actId="47"/>
        <pc:sldMkLst>
          <pc:docMk/>
          <pc:sldMk cId="4086938372" sldId="282"/>
        </pc:sldMkLst>
        <pc:spChg chg="mod">
          <ac:chgData name="Jiří Němec" userId="8a5a5902-35b1-41ab-a72b-9b464ac754a2" providerId="ADAL" clId="{E98789F5-0113-4FCA-AFE2-0EBC83B2BF41}" dt="2024-05-06T09:12:44.898" v="4419" actId="14100"/>
          <ac:spMkLst>
            <pc:docMk/>
            <pc:sldMk cId="4086938372" sldId="282"/>
            <ac:spMk id="3" creationId="{00000000-0000-0000-0000-000000000000}"/>
          </ac:spMkLst>
        </pc:spChg>
      </pc:sldChg>
      <pc:sldChg chg="add ord">
        <pc:chgData name="Jiří Němec" userId="8a5a5902-35b1-41ab-a72b-9b464ac754a2" providerId="ADAL" clId="{E98789F5-0113-4FCA-AFE2-0EBC83B2BF41}" dt="2024-05-06T09:12:14.655" v="4416"/>
        <pc:sldMkLst>
          <pc:docMk/>
          <pc:sldMk cId="3578694872" sldId="283"/>
        </pc:sldMkLst>
      </pc:sldChg>
      <pc:sldChg chg="modSp add mod">
        <pc:chgData name="Jiří Němec" userId="8a5a5902-35b1-41ab-a72b-9b464ac754a2" providerId="ADAL" clId="{E98789F5-0113-4FCA-AFE2-0EBC83B2BF41}" dt="2024-05-06T09:13:49.751" v="4429" actId="27636"/>
        <pc:sldMkLst>
          <pc:docMk/>
          <pc:sldMk cId="1488112560" sldId="284"/>
        </pc:sldMkLst>
        <pc:spChg chg="mod">
          <ac:chgData name="Jiří Němec" userId="8a5a5902-35b1-41ab-a72b-9b464ac754a2" providerId="ADAL" clId="{E98789F5-0113-4FCA-AFE2-0EBC83B2BF41}" dt="2024-05-06T09:13:49.751" v="4429" actId="27636"/>
          <ac:spMkLst>
            <pc:docMk/>
            <pc:sldMk cId="1488112560" sldId="284"/>
            <ac:spMk id="3" creationId="{00000000-0000-0000-0000-000000000000}"/>
          </ac:spMkLst>
        </pc:spChg>
      </pc:sldChg>
      <pc:sldChg chg="modSp add mod ord">
        <pc:chgData name="Jiří Němec" userId="8a5a5902-35b1-41ab-a72b-9b464ac754a2" providerId="ADAL" clId="{E98789F5-0113-4FCA-AFE2-0EBC83B2BF41}" dt="2024-05-06T09:22:50.540" v="4513" actId="14100"/>
        <pc:sldMkLst>
          <pc:docMk/>
          <pc:sldMk cId="2952779839" sldId="285"/>
        </pc:sldMkLst>
        <pc:spChg chg="mod">
          <ac:chgData name="Jiří Němec" userId="8a5a5902-35b1-41ab-a72b-9b464ac754a2" providerId="ADAL" clId="{E98789F5-0113-4FCA-AFE2-0EBC83B2BF41}" dt="2024-05-06T09:22:50.540" v="4513" actId="14100"/>
          <ac:spMkLst>
            <pc:docMk/>
            <pc:sldMk cId="2952779839" sldId="285"/>
            <ac:spMk id="3" creationId="{00000000-0000-0000-0000-000000000000}"/>
          </ac:spMkLst>
        </pc:spChg>
      </pc:sldChg>
      <pc:sldChg chg="modSp add mod">
        <pc:chgData name="Jiří Němec" userId="8a5a5902-35b1-41ab-a72b-9b464ac754a2" providerId="ADAL" clId="{E98789F5-0113-4FCA-AFE2-0EBC83B2BF41}" dt="2024-05-06T09:25:19.402" v="4607" actId="27636"/>
        <pc:sldMkLst>
          <pc:docMk/>
          <pc:sldMk cId="383828071" sldId="286"/>
        </pc:sldMkLst>
        <pc:spChg chg="mod">
          <ac:chgData name="Jiří Němec" userId="8a5a5902-35b1-41ab-a72b-9b464ac754a2" providerId="ADAL" clId="{E98789F5-0113-4FCA-AFE2-0EBC83B2BF41}" dt="2024-05-06T09:25:19.402" v="4607" actId="27636"/>
          <ac:spMkLst>
            <pc:docMk/>
            <pc:sldMk cId="383828071" sldId="286"/>
            <ac:spMk id="3" creationId="{00000000-0000-0000-0000-000000000000}"/>
          </ac:spMkLst>
        </pc:spChg>
      </pc:sldChg>
      <pc:sldChg chg="modSp add del mod">
        <pc:chgData name="Jiří Němec" userId="8a5a5902-35b1-41ab-a72b-9b464ac754a2" providerId="ADAL" clId="{E98789F5-0113-4FCA-AFE2-0EBC83B2BF41}" dt="2024-05-06T09:13:57.580" v="4430" actId="47"/>
        <pc:sldMkLst>
          <pc:docMk/>
          <pc:sldMk cId="1966639503" sldId="287"/>
        </pc:sldMkLst>
        <pc:spChg chg="mod">
          <ac:chgData name="Jiří Němec" userId="8a5a5902-35b1-41ab-a72b-9b464ac754a2" providerId="ADAL" clId="{E98789F5-0113-4FCA-AFE2-0EBC83B2BF41}" dt="2024-05-06T09:10:05.465" v="4273" actId="27636"/>
          <ac:spMkLst>
            <pc:docMk/>
            <pc:sldMk cId="1966639503" sldId="287"/>
            <ac:spMk id="2" creationId="{00000000-0000-0000-0000-000000000000}"/>
          </ac:spMkLst>
        </pc:spChg>
      </pc:sldChg>
      <pc:sldChg chg="add del">
        <pc:chgData name="Jiří Němec" userId="8a5a5902-35b1-41ab-a72b-9b464ac754a2" providerId="ADAL" clId="{E98789F5-0113-4FCA-AFE2-0EBC83B2BF41}" dt="2024-05-06T09:39:56.264" v="4740" actId="47"/>
        <pc:sldMkLst>
          <pc:docMk/>
          <pc:sldMk cId="1811494530" sldId="288"/>
        </pc:sldMkLst>
      </pc:sldChg>
      <pc:sldChg chg="addSp modSp add mod">
        <pc:chgData name="Jiří Němec" userId="8a5a5902-35b1-41ab-a72b-9b464ac754a2" providerId="ADAL" clId="{E98789F5-0113-4FCA-AFE2-0EBC83B2BF41}" dt="2024-05-06T09:39:50.409" v="4739" actId="1076"/>
        <pc:sldMkLst>
          <pc:docMk/>
          <pc:sldMk cId="1028698629" sldId="289"/>
        </pc:sldMkLst>
        <pc:picChg chg="add mod">
          <ac:chgData name="Jiří Němec" userId="8a5a5902-35b1-41ab-a72b-9b464ac754a2" providerId="ADAL" clId="{E98789F5-0113-4FCA-AFE2-0EBC83B2BF41}" dt="2024-05-06T09:39:50.409" v="4739" actId="1076"/>
          <ac:picMkLst>
            <pc:docMk/>
            <pc:sldMk cId="1028698629" sldId="289"/>
            <ac:picMk id="2" creationId="{ED490226-B5AB-7741-1EBD-14CFB41BBD2E}"/>
          </ac:picMkLst>
        </pc:picChg>
        <pc:picChg chg="mod">
          <ac:chgData name="Jiří Němec" userId="8a5a5902-35b1-41ab-a72b-9b464ac754a2" providerId="ADAL" clId="{E98789F5-0113-4FCA-AFE2-0EBC83B2BF41}" dt="2024-05-06T09:39:28.332" v="4734" actId="1076"/>
          <ac:picMkLst>
            <pc:docMk/>
            <pc:sldMk cId="1028698629" sldId="289"/>
            <ac:picMk id="5" creationId="{00000000-0000-0000-0000-000000000000}"/>
          </ac:picMkLst>
        </pc:picChg>
      </pc:sldChg>
      <pc:sldChg chg="addSp delSp modSp add mod ord">
        <pc:chgData name="Jiří Němec" userId="8a5a5902-35b1-41ab-a72b-9b464ac754a2" providerId="ADAL" clId="{E98789F5-0113-4FCA-AFE2-0EBC83B2BF41}" dt="2024-05-06T09:49:24.121" v="5050" actId="20577"/>
        <pc:sldMkLst>
          <pc:docMk/>
          <pc:sldMk cId="446222019" sldId="290"/>
        </pc:sldMkLst>
        <pc:spChg chg="mod">
          <ac:chgData name="Jiří Němec" userId="8a5a5902-35b1-41ab-a72b-9b464ac754a2" providerId="ADAL" clId="{E98789F5-0113-4FCA-AFE2-0EBC83B2BF41}" dt="2024-05-06T09:47:32.634" v="5028" actId="1076"/>
          <ac:spMkLst>
            <pc:docMk/>
            <pc:sldMk cId="446222019" sldId="290"/>
            <ac:spMk id="2" creationId="{00000000-0000-0000-0000-000000000000}"/>
          </ac:spMkLst>
        </pc:spChg>
        <pc:spChg chg="mod">
          <ac:chgData name="Jiří Němec" userId="8a5a5902-35b1-41ab-a72b-9b464ac754a2" providerId="ADAL" clId="{E98789F5-0113-4FCA-AFE2-0EBC83B2BF41}" dt="2024-05-06T09:49:24.121" v="5050" actId="20577"/>
          <ac:spMkLst>
            <pc:docMk/>
            <pc:sldMk cId="446222019" sldId="290"/>
            <ac:spMk id="4" creationId="{00000000-0000-0000-0000-000000000000}"/>
          </ac:spMkLst>
        </pc:spChg>
        <pc:picChg chg="add del mod">
          <ac:chgData name="Jiří Němec" userId="8a5a5902-35b1-41ab-a72b-9b464ac754a2" providerId="ADAL" clId="{E98789F5-0113-4FCA-AFE2-0EBC83B2BF41}" dt="2024-05-06T09:45:14.920" v="4895" actId="478"/>
          <ac:picMkLst>
            <pc:docMk/>
            <pc:sldMk cId="446222019" sldId="290"/>
            <ac:picMk id="3" creationId="{BB26A9EC-3576-256F-55CA-BB1F79DDA3C5}"/>
          </ac:picMkLst>
        </pc:picChg>
        <pc:picChg chg="mod">
          <ac:chgData name="Jiří Němec" userId="8a5a5902-35b1-41ab-a72b-9b464ac754a2" providerId="ADAL" clId="{E98789F5-0113-4FCA-AFE2-0EBC83B2BF41}" dt="2024-05-06T09:47:06.044" v="5020" actId="1076"/>
          <ac:picMkLst>
            <pc:docMk/>
            <pc:sldMk cId="446222019" sldId="290"/>
            <ac:picMk id="5" creationId="{00000000-0000-0000-0000-000000000000}"/>
          </ac:picMkLst>
        </pc:picChg>
        <pc:picChg chg="add mod">
          <ac:chgData name="Jiří Němec" userId="8a5a5902-35b1-41ab-a72b-9b464ac754a2" providerId="ADAL" clId="{E98789F5-0113-4FCA-AFE2-0EBC83B2BF41}" dt="2024-05-06T09:49:05.514" v="5047" actId="1076"/>
          <ac:picMkLst>
            <pc:docMk/>
            <pc:sldMk cId="446222019" sldId="290"/>
            <ac:picMk id="6" creationId="{073D1C29-D204-F017-08CE-4A94BB004714}"/>
          </ac:picMkLst>
        </pc:picChg>
        <pc:picChg chg="add del">
          <ac:chgData name="Jiří Němec" userId="8a5a5902-35b1-41ab-a72b-9b464ac754a2" providerId="ADAL" clId="{E98789F5-0113-4FCA-AFE2-0EBC83B2BF41}" dt="2024-05-06T09:45:14.920" v="4895" actId="478"/>
          <ac:picMkLst>
            <pc:docMk/>
            <pc:sldMk cId="446222019" sldId="290"/>
            <ac:picMk id="8194" creationId="{0C195B54-4C1D-127E-6C02-7766731F7D64}"/>
          </ac:picMkLst>
        </pc:picChg>
        <pc:picChg chg="add mod">
          <ac:chgData name="Jiří Němec" userId="8a5a5902-35b1-41ab-a72b-9b464ac754a2" providerId="ADAL" clId="{E98789F5-0113-4FCA-AFE2-0EBC83B2BF41}" dt="2024-05-06T09:48:49.799" v="5040" actId="1076"/>
          <ac:picMkLst>
            <pc:docMk/>
            <pc:sldMk cId="446222019" sldId="290"/>
            <ac:picMk id="8196" creationId="{5DE734C7-4033-902D-E0BB-31F7B57C6382}"/>
          </ac:picMkLst>
        </pc:picChg>
        <pc:picChg chg="add mod">
          <ac:chgData name="Jiří Němec" userId="8a5a5902-35b1-41ab-a72b-9b464ac754a2" providerId="ADAL" clId="{E98789F5-0113-4FCA-AFE2-0EBC83B2BF41}" dt="2024-05-06T09:49:06.887" v="5048" actId="1076"/>
          <ac:picMkLst>
            <pc:docMk/>
            <pc:sldMk cId="446222019" sldId="290"/>
            <ac:picMk id="8198" creationId="{2683C829-1242-9115-12C3-6CF7272DED61}"/>
          </ac:picMkLst>
        </pc:picChg>
      </pc:sldChg>
      <pc:sldChg chg="delSp modSp add mod">
        <pc:chgData name="Jiří Němec" userId="8a5a5902-35b1-41ab-a72b-9b464ac754a2" providerId="ADAL" clId="{E98789F5-0113-4FCA-AFE2-0EBC83B2BF41}" dt="2024-05-06T09:50:02.458" v="5056" actId="14100"/>
        <pc:sldMkLst>
          <pc:docMk/>
          <pc:sldMk cId="1186875067" sldId="291"/>
        </pc:sldMkLst>
        <pc:picChg chg="del">
          <ac:chgData name="Jiří Němec" userId="8a5a5902-35b1-41ab-a72b-9b464ac754a2" providerId="ADAL" clId="{E98789F5-0113-4FCA-AFE2-0EBC83B2BF41}" dt="2024-05-06T09:49:38.459" v="5051" actId="478"/>
          <ac:picMkLst>
            <pc:docMk/>
            <pc:sldMk cId="1186875067" sldId="291"/>
            <ac:picMk id="2" creationId="{00000000-0000-0000-0000-000000000000}"/>
          </ac:picMkLst>
        </pc:picChg>
        <pc:picChg chg="mod modCrop">
          <ac:chgData name="Jiří Němec" userId="8a5a5902-35b1-41ab-a72b-9b464ac754a2" providerId="ADAL" clId="{E98789F5-0113-4FCA-AFE2-0EBC83B2BF41}" dt="2024-05-06T09:50:02.458" v="5056" actId="14100"/>
          <ac:picMkLst>
            <pc:docMk/>
            <pc:sldMk cId="1186875067" sldId="291"/>
            <ac:picMk id="3" creationId="{00000000-0000-0000-0000-000000000000}"/>
          </ac:picMkLst>
        </pc:picChg>
      </pc:sldChg>
      <pc:sldChg chg="delSp modSp add mod setBg delDesignElem">
        <pc:chgData name="Jiří Němec" userId="8a5a5902-35b1-41ab-a72b-9b464ac754a2" providerId="ADAL" clId="{E98789F5-0113-4FCA-AFE2-0EBC83B2BF41}" dt="2024-05-06T09:39:14.559" v="4733" actId="20577"/>
        <pc:sldMkLst>
          <pc:docMk/>
          <pc:sldMk cId="897327275" sldId="292"/>
        </pc:sldMkLst>
        <pc:spChg chg="mod">
          <ac:chgData name="Jiří Němec" userId="8a5a5902-35b1-41ab-a72b-9b464ac754a2" providerId="ADAL" clId="{E98789F5-0113-4FCA-AFE2-0EBC83B2BF41}" dt="2024-05-06T09:38:33.282" v="4682" actId="20577"/>
          <ac:spMkLst>
            <pc:docMk/>
            <pc:sldMk cId="897327275" sldId="292"/>
            <ac:spMk id="2" creationId="{238864F0-D6D1-C402-0CB9-5BD80E65B241}"/>
          </ac:spMkLst>
        </pc:spChg>
        <pc:spChg chg="mod">
          <ac:chgData name="Jiří Němec" userId="8a5a5902-35b1-41ab-a72b-9b464ac754a2" providerId="ADAL" clId="{E98789F5-0113-4FCA-AFE2-0EBC83B2BF41}" dt="2024-05-06T09:39:14.559" v="4733" actId="20577"/>
          <ac:spMkLst>
            <pc:docMk/>
            <pc:sldMk cId="897327275" sldId="292"/>
            <ac:spMk id="6" creationId="{43A97DDE-BA92-6DAF-F7C7-DD7477EC6047}"/>
          </ac:spMkLst>
        </pc:spChg>
        <pc:spChg chg="del">
          <ac:chgData name="Jiří Němec" userId="8a5a5902-35b1-41ab-a72b-9b464ac754a2" providerId="ADAL" clId="{E98789F5-0113-4FCA-AFE2-0EBC83B2BF41}" dt="2024-05-06T09:37:59.014" v="4633"/>
          <ac:spMkLst>
            <pc:docMk/>
            <pc:sldMk cId="897327275" sldId="292"/>
            <ac:spMk id="9" creationId="{48D7368D-31D9-8101-473D-CD39E706FD22}"/>
          </ac:spMkLst>
        </pc:spChg>
        <pc:spChg chg="del">
          <ac:chgData name="Jiří Němec" userId="8a5a5902-35b1-41ab-a72b-9b464ac754a2" providerId="ADAL" clId="{E98789F5-0113-4FCA-AFE2-0EBC83B2BF41}" dt="2024-05-06T09:37:59.014" v="4633"/>
          <ac:spMkLst>
            <pc:docMk/>
            <pc:sldMk cId="897327275" sldId="292"/>
            <ac:spMk id="11" creationId="{C4F049F8-87E1-403E-2A50-2F4544BF8589}"/>
          </ac:spMkLst>
        </pc:spChg>
      </pc:sldChg>
      <pc:sldChg chg="addSp delSp modSp new mod">
        <pc:chgData name="Jiří Němec" userId="8a5a5902-35b1-41ab-a72b-9b464ac754a2" providerId="ADAL" clId="{E98789F5-0113-4FCA-AFE2-0EBC83B2BF41}" dt="2024-05-06T10:38:18.569" v="6582" actId="20577"/>
        <pc:sldMkLst>
          <pc:docMk/>
          <pc:sldMk cId="27951761" sldId="293"/>
        </pc:sldMkLst>
        <pc:spChg chg="mod">
          <ac:chgData name="Jiří Němec" userId="8a5a5902-35b1-41ab-a72b-9b464ac754a2" providerId="ADAL" clId="{E98789F5-0113-4FCA-AFE2-0EBC83B2BF41}" dt="2024-05-06T10:11:21.940" v="5443" actId="255"/>
          <ac:spMkLst>
            <pc:docMk/>
            <pc:sldMk cId="27951761" sldId="293"/>
            <ac:spMk id="2" creationId="{4A4E550D-2A25-5E4E-D0E4-153A50109AF0}"/>
          </ac:spMkLst>
        </pc:spChg>
        <pc:spChg chg="mod">
          <ac:chgData name="Jiří Němec" userId="8a5a5902-35b1-41ab-a72b-9b464ac754a2" providerId="ADAL" clId="{E98789F5-0113-4FCA-AFE2-0EBC83B2BF41}" dt="2024-05-06T10:38:18.569" v="6582" actId="20577"/>
          <ac:spMkLst>
            <pc:docMk/>
            <pc:sldMk cId="27951761" sldId="293"/>
            <ac:spMk id="3" creationId="{EC59DB90-8261-DB21-A6A4-85FD69876D20}"/>
          </ac:spMkLst>
        </pc:spChg>
        <pc:spChg chg="add mod">
          <ac:chgData name="Jiří Němec" userId="8a5a5902-35b1-41ab-a72b-9b464ac754a2" providerId="ADAL" clId="{E98789F5-0113-4FCA-AFE2-0EBC83B2BF41}" dt="2024-05-06T10:37:09.729" v="6559" actId="14100"/>
          <ac:spMkLst>
            <pc:docMk/>
            <pc:sldMk cId="27951761" sldId="293"/>
            <ac:spMk id="4" creationId="{7C791FF4-6174-8D10-D2F6-E20AB6809B94}"/>
          </ac:spMkLst>
        </pc:spChg>
        <pc:picChg chg="add mod">
          <ac:chgData name="Jiří Němec" userId="8a5a5902-35b1-41ab-a72b-9b464ac754a2" providerId="ADAL" clId="{E98789F5-0113-4FCA-AFE2-0EBC83B2BF41}" dt="2024-05-06T10:32:22.165" v="6440" actId="14100"/>
          <ac:picMkLst>
            <pc:docMk/>
            <pc:sldMk cId="27951761" sldId="293"/>
            <ac:picMk id="10242" creationId="{46FB93FC-3C63-25E3-55D3-5B364605F958}"/>
          </ac:picMkLst>
        </pc:picChg>
        <pc:picChg chg="add mod">
          <ac:chgData name="Jiří Němec" userId="8a5a5902-35b1-41ab-a72b-9b464ac754a2" providerId="ADAL" clId="{E98789F5-0113-4FCA-AFE2-0EBC83B2BF41}" dt="2024-05-06T10:37:06.836" v="6558" actId="1076"/>
          <ac:picMkLst>
            <pc:docMk/>
            <pc:sldMk cId="27951761" sldId="293"/>
            <ac:picMk id="10244" creationId="{94D53DD1-2C7C-BF47-400F-7B96E7B3F8BB}"/>
          </ac:picMkLst>
        </pc:picChg>
        <pc:picChg chg="add del mod">
          <ac:chgData name="Jiří Němec" userId="8a5a5902-35b1-41ab-a72b-9b464ac754a2" providerId="ADAL" clId="{E98789F5-0113-4FCA-AFE2-0EBC83B2BF41}" dt="2024-05-06T10:08:56.810" v="5402" actId="478"/>
          <ac:picMkLst>
            <pc:docMk/>
            <pc:sldMk cId="27951761" sldId="293"/>
            <ac:picMk id="10246" creationId="{E5E813F5-B93C-DDF4-2EE3-D1EF0E98210C}"/>
          </ac:picMkLst>
        </pc:picChg>
        <pc:picChg chg="add mod">
          <ac:chgData name="Jiří Němec" userId="8a5a5902-35b1-41ab-a72b-9b464ac754a2" providerId="ADAL" clId="{E98789F5-0113-4FCA-AFE2-0EBC83B2BF41}" dt="2024-05-06T10:19:55.010" v="5920" actId="1076"/>
          <ac:picMkLst>
            <pc:docMk/>
            <pc:sldMk cId="27951761" sldId="293"/>
            <ac:picMk id="10248" creationId="{68555CDA-4CF3-546A-C9F9-08F46C965B64}"/>
          </ac:picMkLst>
        </pc:picChg>
        <pc:picChg chg="add mod">
          <ac:chgData name="Jiří Němec" userId="8a5a5902-35b1-41ab-a72b-9b464ac754a2" providerId="ADAL" clId="{E98789F5-0113-4FCA-AFE2-0EBC83B2BF41}" dt="2024-05-06T10:37:38.007" v="6564" actId="1076"/>
          <ac:picMkLst>
            <pc:docMk/>
            <pc:sldMk cId="27951761" sldId="293"/>
            <ac:picMk id="10250" creationId="{35754889-0AE7-9647-1DA2-C0E769FB7709}"/>
          </ac:picMkLst>
        </pc:picChg>
        <pc:picChg chg="add mod">
          <ac:chgData name="Jiří Němec" userId="8a5a5902-35b1-41ab-a72b-9b464ac754a2" providerId="ADAL" clId="{E98789F5-0113-4FCA-AFE2-0EBC83B2BF41}" dt="2024-05-06T10:37:31.990" v="6563" actId="1076"/>
          <ac:picMkLst>
            <pc:docMk/>
            <pc:sldMk cId="27951761" sldId="293"/>
            <ac:picMk id="10252" creationId="{23EE9BAD-140C-9ACE-9AA4-05E360F03FB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56942-DFAD-4934-B61C-480DC25F49C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6C22E11-15C9-493D-8767-75E79CC24DBC}">
      <dgm:prSet custT="1"/>
      <dgm:spPr/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dirty="0"/>
            <a:t>Kolektivní paměť a historická kultura jsou dva podobné, ale trochu odlišné </a:t>
          </a:r>
          <a:r>
            <a:rPr lang="cs-CZ" sz="1800" dirty="0" err="1"/>
            <a:t>sociálněvědecké</a:t>
          </a:r>
          <a:r>
            <a:rPr lang="cs-CZ" sz="1800" dirty="0"/>
            <a:t> koncepty, které se snaží systematicky uchopit to, jak se ve společnosti artikuluje minulost. </a:t>
          </a:r>
        </a:p>
      </dgm:t>
    </dgm:pt>
    <dgm:pt modelId="{A25097B5-0EC1-4201-A144-44C86A4ABBE6}" type="parTrans" cxnId="{FB145DA8-0041-4599-A07A-0A947D8CE0B3}">
      <dgm:prSet/>
      <dgm:spPr/>
      <dgm:t>
        <a:bodyPr/>
        <a:lstStyle/>
        <a:p>
          <a:endParaRPr lang="en-US"/>
        </a:p>
      </dgm:t>
    </dgm:pt>
    <dgm:pt modelId="{BA51639E-3357-4039-B58A-235CF82BD682}" type="sibTrans" cxnId="{FB145DA8-0041-4599-A07A-0A947D8CE0B3}">
      <dgm:prSet/>
      <dgm:spPr/>
      <dgm:t>
        <a:bodyPr/>
        <a:lstStyle/>
        <a:p>
          <a:endParaRPr lang="en-US"/>
        </a:p>
      </dgm:t>
    </dgm:pt>
    <dgm:pt modelId="{3281A7B5-42AC-473C-960B-2B133AA866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Východiskem je teze, </a:t>
          </a:r>
          <a:r>
            <a:rPr lang="cs-CZ" sz="2000" b="1" dirty="0"/>
            <a:t>že na poznání (poznávání) minulosti (dějin) neexistuje bez zájmu určitého lidského společenství; vždy je součástí kulturní komunikace určitého lidského společenství</a:t>
          </a:r>
          <a:endParaRPr lang="en-US" sz="2000" dirty="0"/>
        </a:p>
      </dgm:t>
    </dgm:pt>
    <dgm:pt modelId="{F30683E9-3858-4CA0-9B2C-736353DA1C67}" type="parTrans" cxnId="{68689686-1086-4328-A0F8-0D45E64EFF0D}">
      <dgm:prSet/>
      <dgm:spPr/>
      <dgm:t>
        <a:bodyPr/>
        <a:lstStyle/>
        <a:p>
          <a:endParaRPr lang="en-US"/>
        </a:p>
      </dgm:t>
    </dgm:pt>
    <dgm:pt modelId="{6C7AE2E9-CC06-44D9-AC76-727C666499FA}" type="sibTrans" cxnId="{68689686-1086-4328-A0F8-0D45E64EFF0D}">
      <dgm:prSet/>
      <dgm:spPr/>
      <dgm:t>
        <a:bodyPr/>
        <a:lstStyle/>
        <a:p>
          <a:endParaRPr lang="en-US"/>
        </a:p>
      </dgm:t>
    </dgm:pt>
    <dgm:pt modelId="{5B699873-1797-4A02-8AAA-CE8BAD439964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dirty="0"/>
            <a:t>1. o sobě samé, o tom, kým byla, je a může být,</a:t>
          </a:r>
          <a:endParaRPr lang="en-US" sz="2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dirty="0"/>
            <a:t>2. o jejím vztahu ke světě (a jiných společenstvích), v němž a s nimiž žila, žije a bude žít.</a:t>
          </a:r>
        </a:p>
      </dgm:t>
    </dgm:pt>
    <dgm:pt modelId="{D6F65195-2722-470C-A02B-EC60FDFB228C}" type="parTrans" cxnId="{C86FE509-E431-453D-A530-AFC685E78F88}">
      <dgm:prSet/>
      <dgm:spPr/>
      <dgm:t>
        <a:bodyPr/>
        <a:lstStyle/>
        <a:p>
          <a:endParaRPr lang="en-US"/>
        </a:p>
      </dgm:t>
    </dgm:pt>
    <dgm:pt modelId="{EEBA4796-FB3C-4739-BFB2-451463F6DE59}" type="sibTrans" cxnId="{C86FE509-E431-453D-A530-AFC685E78F88}">
      <dgm:prSet/>
      <dgm:spPr/>
      <dgm:t>
        <a:bodyPr/>
        <a:lstStyle/>
        <a:p>
          <a:endParaRPr lang="en-US"/>
        </a:p>
      </dgm:t>
    </dgm:pt>
    <dgm:pt modelId="{709FDAF7-D20B-4C7E-8781-6FB06943739D}">
      <dgm:prSet custT="1"/>
      <dgm:spPr/>
      <dgm:t>
        <a:bodyPr/>
        <a:lstStyle/>
        <a:p>
          <a:r>
            <a:rPr lang="cs-CZ" sz="2000" b="0" dirty="0"/>
            <a:t>Ze skutečnosti (a zkušenosti) časového charakteru lidské sociální existence se formuje specifická kulturní sféra, v níž probíhá rozmanitá komunikace o dějinách (buď mytologický/náboženský nebo historický, čili politicko-historický diskurz).</a:t>
          </a:r>
        </a:p>
      </dgm:t>
    </dgm:pt>
    <dgm:pt modelId="{98DF9426-943B-4713-8E8C-994FA4633CDB}" type="parTrans" cxnId="{49DE6610-E4AB-4D09-8689-A7A0C2120E94}">
      <dgm:prSet/>
      <dgm:spPr/>
      <dgm:t>
        <a:bodyPr/>
        <a:lstStyle/>
        <a:p>
          <a:endParaRPr lang="en-US"/>
        </a:p>
      </dgm:t>
    </dgm:pt>
    <dgm:pt modelId="{5825C114-0E96-4F8E-BF73-3AFA20AF63FB}" type="sibTrans" cxnId="{49DE6610-E4AB-4D09-8689-A7A0C2120E94}">
      <dgm:prSet/>
      <dgm:spPr/>
      <dgm:t>
        <a:bodyPr/>
        <a:lstStyle/>
        <a:p>
          <a:endParaRPr lang="en-US"/>
        </a:p>
      </dgm:t>
    </dgm:pt>
    <dgm:pt modelId="{70A77B4B-14ED-4814-B7EB-B15DF77FB318}">
      <dgm:prSet custT="1"/>
      <dgm:spPr/>
      <dgm:t>
        <a:bodyPr/>
        <a:lstStyle/>
        <a:p>
          <a:endParaRPr lang="cs-CZ" sz="2000" b="0" dirty="0"/>
        </a:p>
      </dgm:t>
    </dgm:pt>
    <dgm:pt modelId="{7C677922-3A88-425A-B1E1-EB2DB3F61D3B}" type="parTrans" cxnId="{52470806-11C8-41D3-A8BD-71824883916C}">
      <dgm:prSet/>
      <dgm:spPr/>
      <dgm:t>
        <a:bodyPr/>
        <a:lstStyle/>
        <a:p>
          <a:endParaRPr lang="en-US"/>
        </a:p>
      </dgm:t>
    </dgm:pt>
    <dgm:pt modelId="{7365E35C-EF28-44FC-A7AF-DDCDFF44065C}" type="sibTrans" cxnId="{52470806-11C8-41D3-A8BD-71824883916C}">
      <dgm:prSet/>
      <dgm:spPr/>
      <dgm:t>
        <a:bodyPr/>
        <a:lstStyle/>
        <a:p>
          <a:endParaRPr lang="en-US"/>
        </a:p>
      </dgm:t>
    </dgm:pt>
    <dgm:pt modelId="{309F3A4C-41EE-4D07-935C-61A1772FACD3}" type="pres">
      <dgm:prSet presAssocID="{4DB56942-DFAD-4934-B61C-480DC25F49C0}" presName="vert0" presStyleCnt="0">
        <dgm:presLayoutVars>
          <dgm:dir/>
          <dgm:animOne val="branch"/>
          <dgm:animLvl val="lvl"/>
        </dgm:presLayoutVars>
      </dgm:prSet>
      <dgm:spPr/>
    </dgm:pt>
    <dgm:pt modelId="{15E0EFA1-AE7C-4DD8-916E-9EC661308BE0}" type="pres">
      <dgm:prSet presAssocID="{16C22E11-15C9-493D-8767-75E79CC24DBC}" presName="thickLine" presStyleLbl="alignNode1" presStyleIdx="0" presStyleCnt="5"/>
      <dgm:spPr/>
    </dgm:pt>
    <dgm:pt modelId="{BC09B60D-B655-428C-B917-2FC5747FDDE9}" type="pres">
      <dgm:prSet presAssocID="{16C22E11-15C9-493D-8767-75E79CC24DBC}" presName="horz1" presStyleCnt="0"/>
      <dgm:spPr/>
    </dgm:pt>
    <dgm:pt modelId="{A2ED9A42-67F8-4BB6-9105-E41FC088A8F5}" type="pres">
      <dgm:prSet presAssocID="{16C22E11-15C9-493D-8767-75E79CC24DBC}" presName="tx1" presStyleLbl="revTx" presStyleIdx="0" presStyleCnt="5" custScaleY="126074"/>
      <dgm:spPr/>
    </dgm:pt>
    <dgm:pt modelId="{E4E266AD-99F6-4732-8906-CBA1A35F4917}" type="pres">
      <dgm:prSet presAssocID="{16C22E11-15C9-493D-8767-75E79CC24DBC}" presName="vert1" presStyleCnt="0"/>
      <dgm:spPr/>
    </dgm:pt>
    <dgm:pt modelId="{4724B849-68BF-4718-B7FF-D48FF0F8525B}" type="pres">
      <dgm:prSet presAssocID="{3281A7B5-42AC-473C-960B-2B133AA866EB}" presName="thickLine" presStyleLbl="alignNode1" presStyleIdx="1" presStyleCnt="5"/>
      <dgm:spPr/>
    </dgm:pt>
    <dgm:pt modelId="{09EE9E29-B00D-469B-8A96-0413028F96E9}" type="pres">
      <dgm:prSet presAssocID="{3281A7B5-42AC-473C-960B-2B133AA866EB}" presName="horz1" presStyleCnt="0"/>
      <dgm:spPr/>
    </dgm:pt>
    <dgm:pt modelId="{1A932BE5-600C-46F7-8005-6AE9BD0B6FBE}" type="pres">
      <dgm:prSet presAssocID="{3281A7B5-42AC-473C-960B-2B133AA866EB}" presName="tx1" presStyleLbl="revTx" presStyleIdx="1" presStyleCnt="5" custScaleY="212830" custLinFactNeighborX="655" custLinFactNeighborY="20626"/>
      <dgm:spPr/>
    </dgm:pt>
    <dgm:pt modelId="{6261ADDB-0243-4565-A56D-B48F0E14744F}" type="pres">
      <dgm:prSet presAssocID="{3281A7B5-42AC-473C-960B-2B133AA866EB}" presName="vert1" presStyleCnt="0"/>
      <dgm:spPr/>
    </dgm:pt>
    <dgm:pt modelId="{E8C2BF03-D27D-427E-A7C5-8009803D6590}" type="pres">
      <dgm:prSet presAssocID="{5B699873-1797-4A02-8AAA-CE8BAD439964}" presName="thickLine" presStyleLbl="alignNode1" presStyleIdx="2" presStyleCnt="5"/>
      <dgm:spPr/>
    </dgm:pt>
    <dgm:pt modelId="{03952831-7EC2-4740-B5C3-F0C8B77BE0AE}" type="pres">
      <dgm:prSet presAssocID="{5B699873-1797-4A02-8AAA-CE8BAD439964}" presName="horz1" presStyleCnt="0"/>
      <dgm:spPr/>
    </dgm:pt>
    <dgm:pt modelId="{6CE6CC53-8AC0-4E4B-BB44-1D24247A1C30}" type="pres">
      <dgm:prSet presAssocID="{5B699873-1797-4A02-8AAA-CE8BAD439964}" presName="tx1" presStyleLbl="revTx" presStyleIdx="2" presStyleCnt="5" custScaleY="192991" custLinFactNeighborX="-296" custLinFactNeighborY="48125"/>
      <dgm:spPr/>
    </dgm:pt>
    <dgm:pt modelId="{196E9B1F-8292-4972-817C-59D81596DB78}" type="pres">
      <dgm:prSet presAssocID="{5B699873-1797-4A02-8AAA-CE8BAD439964}" presName="vert1" presStyleCnt="0"/>
      <dgm:spPr/>
    </dgm:pt>
    <dgm:pt modelId="{40B19A25-D921-414D-88DF-28F932B49866}" type="pres">
      <dgm:prSet presAssocID="{709FDAF7-D20B-4C7E-8781-6FB06943739D}" presName="thickLine" presStyleLbl="alignNode1" presStyleIdx="3" presStyleCnt="5"/>
      <dgm:spPr/>
    </dgm:pt>
    <dgm:pt modelId="{DD1495CB-DD10-442E-8E3D-B3E4F44F2AC3}" type="pres">
      <dgm:prSet presAssocID="{709FDAF7-D20B-4C7E-8781-6FB06943739D}" presName="horz1" presStyleCnt="0"/>
      <dgm:spPr/>
    </dgm:pt>
    <dgm:pt modelId="{77D6EF3B-9D58-4C6C-8215-0F0E05E27D94}" type="pres">
      <dgm:prSet presAssocID="{709FDAF7-D20B-4C7E-8781-6FB06943739D}" presName="tx1" presStyleLbl="revTx" presStyleIdx="3" presStyleCnt="5" custScaleY="216631" custLinFactNeighborX="376" custLinFactNeighborY="96900"/>
      <dgm:spPr/>
    </dgm:pt>
    <dgm:pt modelId="{EC5FEFE1-B5CE-4FF5-80D3-29B96BFC757E}" type="pres">
      <dgm:prSet presAssocID="{709FDAF7-D20B-4C7E-8781-6FB06943739D}" presName="vert1" presStyleCnt="0"/>
      <dgm:spPr/>
    </dgm:pt>
    <dgm:pt modelId="{11DDDD4B-1CAD-48ED-82A6-90FE667222F0}" type="pres">
      <dgm:prSet presAssocID="{70A77B4B-14ED-4814-B7EB-B15DF77FB318}" presName="thickLine" presStyleLbl="alignNode1" presStyleIdx="4" presStyleCnt="5"/>
      <dgm:spPr/>
    </dgm:pt>
    <dgm:pt modelId="{16A9C63B-6D31-49EC-91B4-C3F33563B792}" type="pres">
      <dgm:prSet presAssocID="{70A77B4B-14ED-4814-B7EB-B15DF77FB318}" presName="horz1" presStyleCnt="0"/>
      <dgm:spPr/>
    </dgm:pt>
    <dgm:pt modelId="{977E42BA-7B17-4285-8208-5D19C16FAC20}" type="pres">
      <dgm:prSet presAssocID="{70A77B4B-14ED-4814-B7EB-B15DF77FB318}" presName="tx1" presStyleLbl="revTx" presStyleIdx="4" presStyleCnt="5" custScaleY="93884"/>
      <dgm:spPr/>
    </dgm:pt>
    <dgm:pt modelId="{852E0CE1-9E73-428A-9377-793C09E6F7C2}" type="pres">
      <dgm:prSet presAssocID="{70A77B4B-14ED-4814-B7EB-B15DF77FB318}" presName="vert1" presStyleCnt="0"/>
      <dgm:spPr/>
    </dgm:pt>
  </dgm:ptLst>
  <dgm:cxnLst>
    <dgm:cxn modelId="{52470806-11C8-41D3-A8BD-71824883916C}" srcId="{4DB56942-DFAD-4934-B61C-480DC25F49C0}" destId="{70A77B4B-14ED-4814-B7EB-B15DF77FB318}" srcOrd="4" destOrd="0" parTransId="{7C677922-3A88-425A-B1E1-EB2DB3F61D3B}" sibTransId="{7365E35C-EF28-44FC-A7AF-DDCDFF44065C}"/>
    <dgm:cxn modelId="{C86FE509-E431-453D-A530-AFC685E78F88}" srcId="{4DB56942-DFAD-4934-B61C-480DC25F49C0}" destId="{5B699873-1797-4A02-8AAA-CE8BAD439964}" srcOrd="2" destOrd="0" parTransId="{D6F65195-2722-470C-A02B-EC60FDFB228C}" sibTransId="{EEBA4796-FB3C-4739-BFB2-451463F6DE59}"/>
    <dgm:cxn modelId="{2B0A4F0D-20D3-421B-9BA0-8FC1019B9C0E}" type="presOf" srcId="{3281A7B5-42AC-473C-960B-2B133AA866EB}" destId="{1A932BE5-600C-46F7-8005-6AE9BD0B6FBE}" srcOrd="0" destOrd="0" presId="urn:microsoft.com/office/officeart/2008/layout/LinedList"/>
    <dgm:cxn modelId="{49DE6610-E4AB-4D09-8689-A7A0C2120E94}" srcId="{4DB56942-DFAD-4934-B61C-480DC25F49C0}" destId="{709FDAF7-D20B-4C7E-8781-6FB06943739D}" srcOrd="3" destOrd="0" parTransId="{98DF9426-943B-4713-8E8C-994FA4633CDB}" sibTransId="{5825C114-0E96-4F8E-BF73-3AFA20AF63FB}"/>
    <dgm:cxn modelId="{E3B8632E-C5DD-42C1-80E3-22FFAAB75782}" type="presOf" srcId="{4DB56942-DFAD-4934-B61C-480DC25F49C0}" destId="{309F3A4C-41EE-4D07-935C-61A1772FACD3}" srcOrd="0" destOrd="0" presId="urn:microsoft.com/office/officeart/2008/layout/LinedList"/>
    <dgm:cxn modelId="{51BE3731-C0CB-4FAD-8FB7-9168E2304EF6}" type="presOf" srcId="{70A77B4B-14ED-4814-B7EB-B15DF77FB318}" destId="{977E42BA-7B17-4285-8208-5D19C16FAC20}" srcOrd="0" destOrd="0" presId="urn:microsoft.com/office/officeart/2008/layout/LinedList"/>
    <dgm:cxn modelId="{35B23A61-D50A-48D8-A247-ACBC5FE5087A}" type="presOf" srcId="{5B699873-1797-4A02-8AAA-CE8BAD439964}" destId="{6CE6CC53-8AC0-4E4B-BB44-1D24247A1C30}" srcOrd="0" destOrd="0" presId="urn:microsoft.com/office/officeart/2008/layout/LinedList"/>
    <dgm:cxn modelId="{5F6FD371-C650-4ABA-A0AD-1969F997F0E8}" type="presOf" srcId="{16C22E11-15C9-493D-8767-75E79CC24DBC}" destId="{A2ED9A42-67F8-4BB6-9105-E41FC088A8F5}" srcOrd="0" destOrd="0" presId="urn:microsoft.com/office/officeart/2008/layout/LinedList"/>
    <dgm:cxn modelId="{68689686-1086-4328-A0F8-0D45E64EFF0D}" srcId="{4DB56942-DFAD-4934-B61C-480DC25F49C0}" destId="{3281A7B5-42AC-473C-960B-2B133AA866EB}" srcOrd="1" destOrd="0" parTransId="{F30683E9-3858-4CA0-9B2C-736353DA1C67}" sibTransId="{6C7AE2E9-CC06-44D9-AC76-727C666499FA}"/>
    <dgm:cxn modelId="{FB145DA8-0041-4599-A07A-0A947D8CE0B3}" srcId="{4DB56942-DFAD-4934-B61C-480DC25F49C0}" destId="{16C22E11-15C9-493D-8767-75E79CC24DBC}" srcOrd="0" destOrd="0" parTransId="{A25097B5-0EC1-4201-A144-44C86A4ABBE6}" sibTransId="{BA51639E-3357-4039-B58A-235CF82BD682}"/>
    <dgm:cxn modelId="{5E5A16C5-B038-4958-838A-788425A37AE3}" type="presOf" srcId="{709FDAF7-D20B-4C7E-8781-6FB06943739D}" destId="{77D6EF3B-9D58-4C6C-8215-0F0E05E27D94}" srcOrd="0" destOrd="0" presId="urn:microsoft.com/office/officeart/2008/layout/LinedList"/>
    <dgm:cxn modelId="{5C86A94A-33DD-4734-8CA0-491EE01021ED}" type="presParOf" srcId="{309F3A4C-41EE-4D07-935C-61A1772FACD3}" destId="{15E0EFA1-AE7C-4DD8-916E-9EC661308BE0}" srcOrd="0" destOrd="0" presId="urn:microsoft.com/office/officeart/2008/layout/LinedList"/>
    <dgm:cxn modelId="{D9A7739E-29B7-4682-B598-DC99339183FC}" type="presParOf" srcId="{309F3A4C-41EE-4D07-935C-61A1772FACD3}" destId="{BC09B60D-B655-428C-B917-2FC5747FDDE9}" srcOrd="1" destOrd="0" presId="urn:microsoft.com/office/officeart/2008/layout/LinedList"/>
    <dgm:cxn modelId="{0D8785F3-A30C-449C-9B58-21F7DA9F8D2D}" type="presParOf" srcId="{BC09B60D-B655-428C-B917-2FC5747FDDE9}" destId="{A2ED9A42-67F8-4BB6-9105-E41FC088A8F5}" srcOrd="0" destOrd="0" presId="urn:microsoft.com/office/officeart/2008/layout/LinedList"/>
    <dgm:cxn modelId="{0471E40E-DDB8-4894-B754-7D9C76F27A5D}" type="presParOf" srcId="{BC09B60D-B655-428C-B917-2FC5747FDDE9}" destId="{E4E266AD-99F6-4732-8906-CBA1A35F4917}" srcOrd="1" destOrd="0" presId="urn:microsoft.com/office/officeart/2008/layout/LinedList"/>
    <dgm:cxn modelId="{7F69647E-5AFF-43BD-9E6C-61A03C28F572}" type="presParOf" srcId="{309F3A4C-41EE-4D07-935C-61A1772FACD3}" destId="{4724B849-68BF-4718-B7FF-D48FF0F8525B}" srcOrd="2" destOrd="0" presId="urn:microsoft.com/office/officeart/2008/layout/LinedList"/>
    <dgm:cxn modelId="{706FE3DD-8481-4413-9DD4-42B524399E0F}" type="presParOf" srcId="{309F3A4C-41EE-4D07-935C-61A1772FACD3}" destId="{09EE9E29-B00D-469B-8A96-0413028F96E9}" srcOrd="3" destOrd="0" presId="urn:microsoft.com/office/officeart/2008/layout/LinedList"/>
    <dgm:cxn modelId="{EF69E0C8-B4E3-4677-88FF-0BB24754B3E0}" type="presParOf" srcId="{09EE9E29-B00D-469B-8A96-0413028F96E9}" destId="{1A932BE5-600C-46F7-8005-6AE9BD0B6FBE}" srcOrd="0" destOrd="0" presId="urn:microsoft.com/office/officeart/2008/layout/LinedList"/>
    <dgm:cxn modelId="{A704F4FC-E953-4097-85DE-BB510167DAFF}" type="presParOf" srcId="{09EE9E29-B00D-469B-8A96-0413028F96E9}" destId="{6261ADDB-0243-4565-A56D-B48F0E14744F}" srcOrd="1" destOrd="0" presId="urn:microsoft.com/office/officeart/2008/layout/LinedList"/>
    <dgm:cxn modelId="{7370BB62-A87F-42AD-8F0E-48099264766A}" type="presParOf" srcId="{309F3A4C-41EE-4D07-935C-61A1772FACD3}" destId="{E8C2BF03-D27D-427E-A7C5-8009803D6590}" srcOrd="4" destOrd="0" presId="urn:microsoft.com/office/officeart/2008/layout/LinedList"/>
    <dgm:cxn modelId="{23421BAA-5350-4AEE-AAC1-63817ACCB890}" type="presParOf" srcId="{309F3A4C-41EE-4D07-935C-61A1772FACD3}" destId="{03952831-7EC2-4740-B5C3-F0C8B77BE0AE}" srcOrd="5" destOrd="0" presId="urn:microsoft.com/office/officeart/2008/layout/LinedList"/>
    <dgm:cxn modelId="{D0DCBA45-7FB1-41D4-8FDC-979747394C3C}" type="presParOf" srcId="{03952831-7EC2-4740-B5C3-F0C8B77BE0AE}" destId="{6CE6CC53-8AC0-4E4B-BB44-1D24247A1C30}" srcOrd="0" destOrd="0" presId="urn:microsoft.com/office/officeart/2008/layout/LinedList"/>
    <dgm:cxn modelId="{CCD90588-EC96-4D93-A604-D730E5664712}" type="presParOf" srcId="{03952831-7EC2-4740-B5C3-F0C8B77BE0AE}" destId="{196E9B1F-8292-4972-817C-59D81596DB78}" srcOrd="1" destOrd="0" presId="urn:microsoft.com/office/officeart/2008/layout/LinedList"/>
    <dgm:cxn modelId="{B1DAA69C-B5B9-4000-805F-E08554365E2A}" type="presParOf" srcId="{309F3A4C-41EE-4D07-935C-61A1772FACD3}" destId="{40B19A25-D921-414D-88DF-28F932B49866}" srcOrd="6" destOrd="0" presId="urn:microsoft.com/office/officeart/2008/layout/LinedList"/>
    <dgm:cxn modelId="{C0A45267-F800-4256-927F-0BDF3503C237}" type="presParOf" srcId="{309F3A4C-41EE-4D07-935C-61A1772FACD3}" destId="{DD1495CB-DD10-442E-8E3D-B3E4F44F2AC3}" srcOrd="7" destOrd="0" presId="urn:microsoft.com/office/officeart/2008/layout/LinedList"/>
    <dgm:cxn modelId="{4239361F-923E-4963-9E71-BBFE28EA0ED1}" type="presParOf" srcId="{DD1495CB-DD10-442E-8E3D-B3E4F44F2AC3}" destId="{77D6EF3B-9D58-4C6C-8215-0F0E05E27D94}" srcOrd="0" destOrd="0" presId="urn:microsoft.com/office/officeart/2008/layout/LinedList"/>
    <dgm:cxn modelId="{5EBF3163-3129-47F9-8294-FFAB54A8141A}" type="presParOf" srcId="{DD1495CB-DD10-442E-8E3D-B3E4F44F2AC3}" destId="{EC5FEFE1-B5CE-4FF5-80D3-29B96BFC757E}" srcOrd="1" destOrd="0" presId="urn:microsoft.com/office/officeart/2008/layout/LinedList"/>
    <dgm:cxn modelId="{9282508A-B070-40B5-9E9B-C9EA71C57022}" type="presParOf" srcId="{309F3A4C-41EE-4D07-935C-61A1772FACD3}" destId="{11DDDD4B-1CAD-48ED-82A6-90FE667222F0}" srcOrd="8" destOrd="0" presId="urn:microsoft.com/office/officeart/2008/layout/LinedList"/>
    <dgm:cxn modelId="{C9A1B6D5-309C-457B-9ADB-0BE16D904CE0}" type="presParOf" srcId="{309F3A4C-41EE-4D07-935C-61A1772FACD3}" destId="{16A9C63B-6D31-49EC-91B4-C3F33563B792}" srcOrd="9" destOrd="0" presId="urn:microsoft.com/office/officeart/2008/layout/LinedList"/>
    <dgm:cxn modelId="{746E5E40-0A88-4FEB-A58E-5F73F1217532}" type="presParOf" srcId="{16A9C63B-6D31-49EC-91B4-C3F33563B792}" destId="{977E42BA-7B17-4285-8208-5D19C16FAC20}" srcOrd="0" destOrd="0" presId="urn:microsoft.com/office/officeart/2008/layout/LinedList"/>
    <dgm:cxn modelId="{630F6AD6-8363-4C6E-8CE3-F75E585B9456}" type="presParOf" srcId="{16A9C63B-6D31-49EC-91B4-C3F33563B792}" destId="{852E0CE1-9E73-428A-9377-793C09E6F7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0EFA1-AE7C-4DD8-916E-9EC661308BE0}">
      <dsp:nvSpPr>
        <dsp:cNvPr id="0" name=""/>
        <dsp:cNvSpPr/>
      </dsp:nvSpPr>
      <dsp:spPr>
        <a:xfrm>
          <a:off x="0" y="1441"/>
          <a:ext cx="7406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D9A42-67F8-4BB6-9105-E41FC088A8F5}">
      <dsp:nvSpPr>
        <dsp:cNvPr id="0" name=""/>
        <dsp:cNvSpPr/>
      </dsp:nvSpPr>
      <dsp:spPr>
        <a:xfrm>
          <a:off x="0" y="1441"/>
          <a:ext cx="7399406" cy="935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Kolektivní paměť a historická kultura jsou dva podobné, ale trochu odlišné </a:t>
          </a:r>
          <a:r>
            <a:rPr lang="cs-CZ" sz="1800" kern="1200" dirty="0" err="1"/>
            <a:t>sociálněvědecké</a:t>
          </a:r>
          <a:r>
            <a:rPr lang="cs-CZ" sz="1800" kern="1200" dirty="0"/>
            <a:t> koncepty, které se snaží systematicky uchopit to, jak se ve společnosti artikuluje minulost. </a:t>
          </a:r>
        </a:p>
      </dsp:txBody>
      <dsp:txXfrm>
        <a:off x="0" y="1441"/>
        <a:ext cx="7399406" cy="935608"/>
      </dsp:txXfrm>
    </dsp:sp>
    <dsp:sp modelId="{4724B849-68BF-4718-B7FF-D48FF0F8525B}">
      <dsp:nvSpPr>
        <dsp:cNvPr id="0" name=""/>
        <dsp:cNvSpPr/>
      </dsp:nvSpPr>
      <dsp:spPr>
        <a:xfrm>
          <a:off x="0" y="937049"/>
          <a:ext cx="7406640" cy="0"/>
        </a:xfrm>
        <a:prstGeom prst="line">
          <a:avLst/>
        </a:prstGeom>
        <a:solidFill>
          <a:schemeClr val="accent2">
            <a:hueOff val="752835"/>
            <a:satOff val="-2443"/>
            <a:lumOff val="-3382"/>
            <a:alphaOff val="0"/>
          </a:schemeClr>
        </a:solidFill>
        <a:ln w="12700" cap="flat" cmpd="sng" algn="ctr">
          <a:solidFill>
            <a:schemeClr val="accent2">
              <a:hueOff val="752835"/>
              <a:satOff val="-2443"/>
              <a:lumOff val="-33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32BE5-600C-46F7-8005-6AE9BD0B6FBE}">
      <dsp:nvSpPr>
        <dsp:cNvPr id="0" name=""/>
        <dsp:cNvSpPr/>
      </dsp:nvSpPr>
      <dsp:spPr>
        <a:xfrm>
          <a:off x="7233" y="1090117"/>
          <a:ext cx="7399406" cy="1579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Východiskem je teze, </a:t>
          </a:r>
          <a:r>
            <a:rPr lang="cs-CZ" sz="2000" b="1" kern="1200" dirty="0"/>
            <a:t>že na poznání (poznávání) minulosti (dějin) neexistuje bez zájmu určitého lidského společenství; vždy je součástí kulturní komunikace určitého lidského společenství</a:t>
          </a:r>
          <a:endParaRPr lang="en-US" sz="2000" kern="1200" dirty="0"/>
        </a:p>
      </dsp:txBody>
      <dsp:txXfrm>
        <a:off x="7233" y="1090117"/>
        <a:ext cx="7399406" cy="1579434"/>
      </dsp:txXfrm>
    </dsp:sp>
    <dsp:sp modelId="{E8C2BF03-D27D-427E-A7C5-8009803D6590}">
      <dsp:nvSpPr>
        <dsp:cNvPr id="0" name=""/>
        <dsp:cNvSpPr/>
      </dsp:nvSpPr>
      <dsp:spPr>
        <a:xfrm>
          <a:off x="0" y="2516483"/>
          <a:ext cx="7406640" cy="0"/>
        </a:xfrm>
        <a:prstGeom prst="line">
          <a:avLst/>
        </a:prstGeom>
        <a:solidFill>
          <a:schemeClr val="accent2">
            <a:hueOff val="1505671"/>
            <a:satOff val="-4885"/>
            <a:lumOff val="-6765"/>
            <a:alphaOff val="0"/>
          </a:schemeClr>
        </a:solidFill>
        <a:ln w="12700" cap="flat" cmpd="sng" algn="ctr">
          <a:solidFill>
            <a:schemeClr val="accent2">
              <a:hueOff val="1505671"/>
              <a:satOff val="-4885"/>
              <a:lumOff val="-6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6CC53-8AC0-4E4B-BB44-1D24247A1C30}">
      <dsp:nvSpPr>
        <dsp:cNvPr id="0" name=""/>
        <dsp:cNvSpPr/>
      </dsp:nvSpPr>
      <dsp:spPr>
        <a:xfrm>
          <a:off x="0" y="2873624"/>
          <a:ext cx="7399406" cy="1432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kern="1200" dirty="0"/>
            <a:t>1. o sobě samé, o tom, kým byla, je a může být,</a:t>
          </a:r>
          <a:endParaRPr lang="en-US" sz="2000" kern="1200" dirty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2000" b="1" kern="1200" dirty="0"/>
            <a:t>2. o jejím vztahu ke světě (a jiných společenstvích), v němž a s nimiž žila, žije a bude žít.</a:t>
          </a:r>
        </a:p>
      </dsp:txBody>
      <dsp:txXfrm>
        <a:off x="0" y="2873624"/>
        <a:ext cx="7399406" cy="1432206"/>
      </dsp:txXfrm>
    </dsp:sp>
    <dsp:sp modelId="{40B19A25-D921-414D-88DF-28F932B49866}">
      <dsp:nvSpPr>
        <dsp:cNvPr id="0" name=""/>
        <dsp:cNvSpPr/>
      </dsp:nvSpPr>
      <dsp:spPr>
        <a:xfrm>
          <a:off x="0" y="3948690"/>
          <a:ext cx="7406640" cy="0"/>
        </a:xfrm>
        <a:prstGeom prst="line">
          <a:avLst/>
        </a:prstGeom>
        <a:solidFill>
          <a:schemeClr val="accent2">
            <a:hueOff val="2258506"/>
            <a:satOff val="-7328"/>
            <a:lumOff val="-10147"/>
            <a:alphaOff val="0"/>
          </a:schemeClr>
        </a:solidFill>
        <a:ln w="12700" cap="flat" cmpd="sng" algn="ctr">
          <a:solidFill>
            <a:schemeClr val="accent2">
              <a:hueOff val="2258506"/>
              <a:satOff val="-7328"/>
              <a:lumOff val="-101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6EF3B-9D58-4C6C-8215-0F0E05E27D94}">
      <dsp:nvSpPr>
        <dsp:cNvPr id="0" name=""/>
        <dsp:cNvSpPr/>
      </dsp:nvSpPr>
      <dsp:spPr>
        <a:xfrm>
          <a:off x="7233" y="4646854"/>
          <a:ext cx="7399406" cy="16076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dirty="0"/>
            <a:t>Ze skutečnosti (a zkušenosti) časového charakteru lidské sociální existence se formuje specifická kulturní sféra, v níž probíhá rozmanitá komunikace o dějinách (buď mytologický/náboženský nebo historický, čili politicko-historický diskurz).</a:t>
          </a:r>
        </a:p>
      </dsp:txBody>
      <dsp:txXfrm>
        <a:off x="7233" y="4646854"/>
        <a:ext cx="7399406" cy="1607641"/>
      </dsp:txXfrm>
    </dsp:sp>
    <dsp:sp modelId="{11DDDD4B-1CAD-48ED-82A6-90FE667222F0}">
      <dsp:nvSpPr>
        <dsp:cNvPr id="0" name=""/>
        <dsp:cNvSpPr/>
      </dsp:nvSpPr>
      <dsp:spPr>
        <a:xfrm>
          <a:off x="0" y="5556331"/>
          <a:ext cx="7406640" cy="0"/>
        </a:xfrm>
        <a:prstGeom prst="line">
          <a:avLst/>
        </a:prstGeom>
        <a:solidFill>
          <a:schemeClr val="accent2">
            <a:hueOff val="3011341"/>
            <a:satOff val="-9771"/>
            <a:lumOff val="-13530"/>
            <a:alphaOff val="0"/>
          </a:schemeClr>
        </a:solidFill>
        <a:ln w="12700" cap="flat" cmpd="sng" algn="ctr">
          <a:solidFill>
            <a:schemeClr val="accent2">
              <a:hueOff val="3011341"/>
              <a:satOff val="-9771"/>
              <a:lumOff val="-135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E42BA-7B17-4285-8208-5D19C16FAC20}">
      <dsp:nvSpPr>
        <dsp:cNvPr id="0" name=""/>
        <dsp:cNvSpPr/>
      </dsp:nvSpPr>
      <dsp:spPr>
        <a:xfrm>
          <a:off x="0" y="5556331"/>
          <a:ext cx="7406640" cy="696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0" kern="1200" dirty="0"/>
        </a:p>
      </dsp:txBody>
      <dsp:txXfrm>
        <a:off x="0" y="5556331"/>
        <a:ext cx="7406640" cy="696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3B887-12BA-444B-9381-46AC535ED708}" type="datetimeFigureOut">
              <a:rPr lang="cs-CZ" smtClean="0"/>
              <a:t>06.05.2024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77D8E-9489-4E6F-9DFB-DD860D6CF8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85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77D8E-9489-4E6F-9DFB-DD860D6CF8CB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0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77D8E-9489-4E6F-9DFB-DD860D6CF8C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66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5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2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3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54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4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9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4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7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9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F049F8-87E1-403E-2A50-2F4544BF8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F8DBF1-EC07-477E-A6DB-3898EA1EC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01" y="784747"/>
            <a:ext cx="6034627" cy="155584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dirty="0"/>
              <a:t>Spory o dějiny v epoše nacionalismů (1848-1945)</a:t>
            </a:r>
            <a:br>
              <a:rPr lang="cs-CZ" sz="2500" dirty="0"/>
            </a:br>
            <a:r>
              <a:rPr lang="cs-CZ" sz="2500" dirty="0"/>
              <a:t>podáno na příkladu česko-německém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456E48-8912-4AB2-BDA5-1754C7FAA7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3101" y="3209819"/>
            <a:ext cx="4237246" cy="1216153"/>
          </a:xfrm>
        </p:spPr>
        <p:txBody>
          <a:bodyPr>
            <a:noAutofit/>
          </a:bodyPr>
          <a:lstStyle/>
          <a:p>
            <a:r>
              <a:rPr lang="cs-CZ" sz="1800" b="1" dirty="0"/>
              <a:t>Jiří Němec (Historický ústav)</a:t>
            </a:r>
            <a:endParaRPr lang="cs-CZ" sz="1800" dirty="0"/>
          </a:p>
          <a:p>
            <a:r>
              <a:rPr lang="cs-CZ" sz="1800" dirty="0" err="1"/>
              <a:t>Interkulturalita</a:t>
            </a:r>
            <a:r>
              <a:rPr lang="cs-CZ" sz="1800" dirty="0"/>
              <a:t> a vícejazyčnost českých zemí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4E469-0908-7184-F84B-1A92167DE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1" r="-2" b="14781"/>
          <a:stretch/>
        </p:blipFill>
        <p:spPr>
          <a:xfrm>
            <a:off x="1081102" y="1396969"/>
            <a:ext cx="11117786" cy="5461668"/>
          </a:xfrm>
          <a:custGeom>
            <a:avLst/>
            <a:gdLst/>
            <a:ahLst/>
            <a:cxnLst/>
            <a:rect l="l" t="t" r="r" b="b"/>
            <a:pathLst>
              <a:path w="11117786" h="5461668">
                <a:moveTo>
                  <a:pt x="8405044" y="556"/>
                </a:moveTo>
                <a:cubicBezTo>
                  <a:pt x="9352032" y="16286"/>
                  <a:pt x="10286979" y="365912"/>
                  <a:pt x="11020445" y="1026616"/>
                </a:cubicBezTo>
                <a:lnTo>
                  <a:pt x="11117786" y="1118772"/>
                </a:lnTo>
                <a:lnTo>
                  <a:pt x="11117786" y="5461668"/>
                </a:lnTo>
                <a:lnTo>
                  <a:pt x="0" y="5461668"/>
                </a:lnTo>
                <a:lnTo>
                  <a:pt x="5948238" y="794249"/>
                </a:lnTo>
                <a:lnTo>
                  <a:pt x="6031446" y="732263"/>
                </a:lnTo>
                <a:cubicBezTo>
                  <a:pt x="6681002" y="273556"/>
                  <a:pt x="7425315" y="34333"/>
                  <a:pt x="8171801" y="3441"/>
                </a:cubicBezTo>
                <a:cubicBezTo>
                  <a:pt x="8249560" y="222"/>
                  <a:pt x="8327343" y="-734"/>
                  <a:pt x="8405044" y="5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3900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BE9D8-FEDF-44BD-60B2-380011BFE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68" y="371762"/>
            <a:ext cx="8886884" cy="816958"/>
          </a:xfrm>
        </p:spPr>
        <p:txBody>
          <a:bodyPr/>
          <a:lstStyle/>
          <a:p>
            <a:r>
              <a:rPr lang="cs-CZ" dirty="0">
                <a:cs typeface="Times New Roman" panose="02020603050405020304" pitchFamily="18" charset="0"/>
              </a:rPr>
              <a:t>K čemu slouží historie?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DD1F30-2A1D-3646-94EA-97FCFFA17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68" y="1334008"/>
            <a:ext cx="6026912" cy="49479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Obvykle se soudí, že historie…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je učitelkou života 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magistra vitae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slouží k poučení ze správných a špatných rozhodnuté učiněných lidmi v minulosti, abychom se mohli rozhodovat pro budoucnost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umožňuje porozumět tomu, co způsobilo, že náš současný svět je takový, jaký je. A to zase umožňuje předvídat, jaký svět bude.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je věda, která umožňuje poznávat příčiny a následky minulých jevů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pomáhá odpovídat na otázku, odkud pocházíme a kým jsme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zprostředkuje zábavná poznání o tom, co bylo, ale již není</a:t>
            </a:r>
          </a:p>
          <a:p>
            <a:pPr marL="0" indent="0" algn="r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 ale tedy vlastně historie je?</a:t>
            </a:r>
          </a:p>
          <a:p>
            <a:pPr marL="0" indent="0" algn="r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Múza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C4055A6-24CD-9FFD-785C-60AE43C25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t="3111" r="-1" b="2370"/>
          <a:stretch/>
        </p:blipFill>
        <p:spPr bwMode="auto">
          <a:xfrm>
            <a:off x="7508736" y="0"/>
            <a:ext cx="5180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46882F-1D1D-C061-8AA4-C68E4847B279}"/>
              </a:ext>
            </a:extLst>
          </p:cNvPr>
          <p:cNvSpPr txBox="1"/>
          <p:nvPr/>
        </p:nvSpPr>
        <p:spPr>
          <a:xfrm>
            <a:off x="2808720" y="6519446"/>
            <a:ext cx="470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/>
              <a:t>Jan </a:t>
            </a:r>
            <a:r>
              <a:rPr lang="cs-CZ" sz="1400" dirty="0" err="1"/>
              <a:t>Vermeer</a:t>
            </a:r>
            <a:r>
              <a:rPr lang="cs-CZ" sz="1400" dirty="0"/>
              <a:t>, Alegorie malířství (1666–1673)</a:t>
            </a:r>
          </a:p>
        </p:txBody>
      </p:sp>
    </p:spTree>
    <p:extLst>
      <p:ext uri="{BB962C8B-B14F-4D97-AF65-F5344CB8AC3E}">
        <p14:creationId xmlns:p14="http://schemas.microsoft.com/office/powerpoint/2010/main" val="217158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B95F7-2E54-7398-9B4B-F904C88DB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94104"/>
            <a:ext cx="8886884" cy="953669"/>
          </a:xfrm>
        </p:spPr>
        <p:txBody>
          <a:bodyPr/>
          <a:lstStyle/>
          <a:p>
            <a:r>
              <a:rPr lang="cs-CZ" dirty="0"/>
              <a:t>Co je historie?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38C016-5F6B-C8EE-845A-C0846EE7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828800"/>
            <a:ext cx="6052312" cy="4358640"/>
          </a:xfrm>
        </p:spPr>
        <p:txBody>
          <a:bodyPr/>
          <a:lstStyle/>
          <a:p>
            <a:pPr marL="0" indent="0" algn="r">
              <a:buNone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Huizinga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(1872</a:t>
            </a:r>
            <a:r>
              <a:rPr lang="cs-CZ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1945)</a:t>
            </a:r>
          </a:p>
          <a:p>
            <a:pPr marL="0" indent="0" algn="r">
              <a:buNone/>
            </a:pPr>
            <a:endParaRPr lang="cs-CZ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de-DE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„Geschichte ist die geistige Form, in der sich eine Kultur über ihre Vergangenheit Rechenschaft gibt.“</a:t>
            </a:r>
            <a:endParaRPr lang="cs-CZ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jsou takovou intelektuální (duchovní) formou, jíž kultura zúčtovává svou minulost nebo-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podává zprávu o své minulosti.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D694CB-360A-8E72-0187-BE553655D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 bwMode="auto">
          <a:xfrm>
            <a:off x="7559041" y="1147773"/>
            <a:ext cx="3959886" cy="44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53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47BAAC-4EF7-4513-9DCE-EE04AD28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88" y="347472"/>
            <a:ext cx="3418659" cy="6053327"/>
          </a:xfrm>
        </p:spPr>
        <p:txBody>
          <a:bodyPr anchor="ctr">
            <a:normAutofit/>
          </a:bodyPr>
          <a:lstStyle/>
          <a:p>
            <a:r>
              <a:rPr lang="cs-CZ" sz="2000" b="0" dirty="0"/>
              <a:t>…trocha teorie…</a:t>
            </a:r>
            <a:br>
              <a:rPr lang="cs-CZ" sz="2400" b="1" dirty="0"/>
            </a:br>
            <a:br>
              <a:rPr lang="cs-CZ" sz="2400" b="1" dirty="0"/>
            </a:br>
            <a:br>
              <a:rPr lang="cs-CZ" sz="2400" b="1" dirty="0"/>
            </a:br>
            <a:br>
              <a:rPr lang="cs-CZ" sz="2400" b="1" dirty="0"/>
            </a:br>
            <a:br>
              <a:rPr lang="cs-CZ" sz="2400" b="1" dirty="0"/>
            </a:br>
            <a:r>
              <a:rPr lang="cs-CZ" sz="2400" b="1" dirty="0"/>
              <a:t>Kolektivní paměť</a:t>
            </a:r>
            <a:br>
              <a:rPr lang="cs-CZ" sz="2400" b="1" dirty="0"/>
            </a:br>
            <a:r>
              <a:rPr lang="cs-CZ" sz="2400" b="1" dirty="0"/>
              <a:t>a</a:t>
            </a:r>
            <a:br>
              <a:rPr lang="cs-CZ" sz="2400" b="1" dirty="0"/>
            </a:br>
            <a:r>
              <a:rPr lang="cs-CZ" sz="2400" dirty="0"/>
              <a:t>h</a:t>
            </a:r>
            <a:r>
              <a:rPr lang="cs-CZ" sz="2400" b="1" dirty="0"/>
              <a:t>istorická kultura</a:t>
            </a:r>
            <a:br>
              <a:rPr lang="cs-CZ" sz="2400" i="1" dirty="0"/>
            </a:br>
            <a:br>
              <a:rPr lang="cs-CZ" sz="3600" i="1" dirty="0"/>
            </a:br>
            <a:br>
              <a:rPr lang="cs-CZ" sz="2400" i="1" dirty="0"/>
            </a:br>
            <a:br>
              <a:rPr lang="cs-CZ" sz="2400" i="1" dirty="0"/>
            </a:br>
            <a:endParaRPr lang="cs-CZ" sz="2400" i="1" dirty="0"/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CEACC9B0-D4C1-4DE5-8F14-8E69004DCF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832178"/>
              </p:ext>
            </p:extLst>
          </p:nvPr>
        </p:nvGraphicFramePr>
        <p:xfrm>
          <a:off x="4416553" y="347472"/>
          <a:ext cx="7406640" cy="625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7984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F049F8-87E1-403E-2A50-2F4544BF8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8864F0-D6D1-C402-0CB9-5BD80E65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21" y="347866"/>
            <a:ext cx="5630259" cy="18060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3600" dirty="0"/>
              <a:t>Dva </a:t>
            </a:r>
            <a:r>
              <a:rPr lang="en-US" sz="3600" dirty="0" err="1"/>
              <a:t>příklady</a:t>
            </a:r>
            <a:br>
              <a:rPr lang="cs-CZ" sz="3600" dirty="0"/>
            </a:br>
            <a:r>
              <a:rPr lang="en-US" sz="3600" dirty="0" err="1"/>
              <a:t>česko-německých</a:t>
            </a:r>
            <a:r>
              <a:rPr lang="en-US" sz="3600" dirty="0"/>
              <a:t> </a:t>
            </a:r>
            <a:r>
              <a:rPr lang="en-US" sz="3600" dirty="0" err="1"/>
              <a:t>sporů</a:t>
            </a:r>
            <a:br>
              <a:rPr lang="cs-CZ" sz="3600" dirty="0"/>
            </a:br>
            <a:r>
              <a:rPr lang="cs-CZ" sz="3600" dirty="0"/>
              <a:t>při výkladu českých dějin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1F1AA-71ED-0ACE-D132-08B8C025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1" r="-2" b="14781"/>
          <a:stretch/>
        </p:blipFill>
        <p:spPr>
          <a:xfrm>
            <a:off x="1233502" y="1549369"/>
            <a:ext cx="11117786" cy="5461668"/>
          </a:xfrm>
          <a:custGeom>
            <a:avLst/>
            <a:gdLst/>
            <a:ahLst/>
            <a:cxnLst/>
            <a:rect l="l" t="t" r="r" b="b"/>
            <a:pathLst>
              <a:path w="11117786" h="5461668">
                <a:moveTo>
                  <a:pt x="8405044" y="556"/>
                </a:moveTo>
                <a:cubicBezTo>
                  <a:pt x="9352032" y="16286"/>
                  <a:pt x="10286979" y="365912"/>
                  <a:pt x="11020445" y="1026616"/>
                </a:cubicBezTo>
                <a:lnTo>
                  <a:pt x="11117786" y="1118772"/>
                </a:lnTo>
                <a:lnTo>
                  <a:pt x="11117786" y="5461668"/>
                </a:lnTo>
                <a:lnTo>
                  <a:pt x="0" y="5461668"/>
                </a:lnTo>
                <a:lnTo>
                  <a:pt x="5948238" y="794249"/>
                </a:lnTo>
                <a:lnTo>
                  <a:pt x="6031446" y="732263"/>
                </a:lnTo>
                <a:cubicBezTo>
                  <a:pt x="6681002" y="273556"/>
                  <a:pt x="7425315" y="34333"/>
                  <a:pt x="8171801" y="3441"/>
                </a:cubicBezTo>
                <a:cubicBezTo>
                  <a:pt x="8249560" y="222"/>
                  <a:pt x="8327343" y="-734"/>
                  <a:pt x="8405044" y="556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A97DDE-BA92-6DAF-F7C7-DD7477EC6047}"/>
              </a:ext>
            </a:extLst>
          </p:cNvPr>
          <p:cNvSpPr txBox="1"/>
          <p:nvPr/>
        </p:nvSpPr>
        <p:spPr>
          <a:xfrm>
            <a:off x="801021" y="2519680"/>
            <a:ext cx="6006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Palacký </a:t>
            </a:r>
            <a:r>
              <a:rPr lang="cs-CZ" sz="2400" dirty="0" err="1"/>
              <a:t>contra</a:t>
            </a:r>
            <a:r>
              <a:rPr lang="cs-CZ" sz="2400" dirty="0"/>
              <a:t> </a:t>
            </a:r>
            <a:r>
              <a:rPr lang="cs-CZ" sz="2400" dirty="0" err="1"/>
              <a:t>Höfler</a:t>
            </a:r>
            <a:endParaRPr lang="cs-CZ" sz="2400" dirty="0"/>
          </a:p>
          <a:p>
            <a:r>
              <a:rPr lang="cs-CZ" sz="2400" dirty="0" err="1"/>
              <a:t>Bretholz</a:t>
            </a:r>
            <a:r>
              <a:rPr lang="cs-CZ" sz="2400" dirty="0"/>
              <a:t> </a:t>
            </a:r>
            <a:r>
              <a:rPr lang="cs-CZ" sz="2400" dirty="0" err="1"/>
              <a:t>contra</a:t>
            </a:r>
            <a:r>
              <a:rPr lang="cs-CZ" sz="2400" dirty="0"/>
              <a:t> Šusta/Pekař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42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365014-5469-5014-1E37-F1B0764E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810" y="146304"/>
            <a:ext cx="4588747" cy="1353312"/>
          </a:xfrm>
        </p:spPr>
        <p:txBody>
          <a:bodyPr>
            <a:noAutofit/>
          </a:bodyPr>
          <a:lstStyle/>
          <a:p>
            <a:r>
              <a:rPr lang="cs-CZ" dirty="0"/>
              <a:t>Zrod českého národa z ducha romantismu?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8496C10-6044-0033-DDE3-D82F7103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1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985D1C4-D558-8878-46D9-4C0C51D78C26}"/>
              </a:ext>
            </a:extLst>
          </p:cNvPr>
          <p:cNvSpPr txBox="1"/>
          <p:nvPr/>
        </p:nvSpPr>
        <p:spPr>
          <a:xfrm>
            <a:off x="6515810" y="1956443"/>
            <a:ext cx="4438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1817 	Rukopis královohradecký</a:t>
            </a:r>
          </a:p>
          <a:p>
            <a:r>
              <a:rPr lang="cs-CZ" dirty="0"/>
              <a:t>	Rukopis zelenohorský</a:t>
            </a:r>
          </a:p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2F842-D321-C7EA-4908-DB87FE8CD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648" y="5404104"/>
            <a:ext cx="4428744" cy="1307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Josef Václav Myslbek „Záboj a Slavoj“</a:t>
            </a:r>
          </a:p>
          <a:p>
            <a:pPr marL="0" indent="0">
              <a:buNone/>
            </a:pPr>
            <a:r>
              <a:rPr lang="cs-CZ" b="1" dirty="0"/>
              <a:t>(vytesáno podle Myslbekova návrhu v letech 1892–1895) na Palackého mostě v Praze, dnes na Vyšehradě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B74C353-5C0E-E997-29C8-7824D185D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00" y="2660905"/>
            <a:ext cx="3355968" cy="405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62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ACCB8-9735-58C7-C7A8-7D865BB6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678" y="182880"/>
            <a:ext cx="5130801" cy="762000"/>
          </a:xfrm>
        </p:spPr>
        <p:txBody>
          <a:bodyPr>
            <a:normAutofit fontScale="90000"/>
          </a:bodyPr>
          <a:lstStyle/>
          <a:p>
            <a:r>
              <a:rPr lang="cs-CZ" dirty="0"/>
              <a:t>František Palacký </a:t>
            </a:r>
            <a:r>
              <a:rPr lang="cs-CZ" sz="2400" b="0" dirty="0"/>
              <a:t>(1798</a:t>
            </a:r>
            <a:r>
              <a:rPr lang="cs-CZ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cs-CZ" sz="2400" b="0" dirty="0"/>
              <a:t>1876)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2E607A-5E1F-9347-71CA-2B5DBE49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38" y="1189737"/>
            <a:ext cx="6583680" cy="25227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historik a politik (říšský poslanec roku 1848/49), od 30. let český zemský (stavovský) historiograf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von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Böhmen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I. – V. (1836</a:t>
            </a:r>
            <a:r>
              <a:rPr lang="cs-CZ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1867)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národu českého v Čechách a v Moravě.                                  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Sv. I. – V. (1848–1876)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Pouze do roku 1526. Hybným principem dějin je slovanské stýkání a potýkání s němectvím, vrcholem starých českých dějin v husitství.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57F531-1A83-C769-B5CA-BA9C96F6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6289"/>
          <a:stretch/>
        </p:blipFill>
        <p:spPr bwMode="auto">
          <a:xfrm>
            <a:off x="0" y="0"/>
            <a:ext cx="5130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B547960-B41D-A5D9-84A5-C8FE9924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16" y="3811017"/>
            <a:ext cx="1917060" cy="304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F1031504-42DF-1404-6683-EB64EEBD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96" y="3822347"/>
            <a:ext cx="1998472" cy="30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36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7F402-5ABA-E600-F01A-AF90C32F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694" y="0"/>
            <a:ext cx="9658946" cy="953669"/>
          </a:xfrm>
        </p:spPr>
        <p:txBody>
          <a:bodyPr/>
          <a:lstStyle/>
          <a:p>
            <a:r>
              <a:rPr lang="cs-CZ" dirty="0"/>
              <a:t>Německá historiografie v Čechách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27D44-3EE0-235C-ECCA-4339B8F73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2"/>
            <a:ext cx="6781800" cy="52049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Konstantin von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Höfler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(1811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–1896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Univerzitní profesor na Karlovo-Ferdinandově univerzitě (1851</a:t>
            </a:r>
            <a:r>
              <a:rPr lang="cs-CZ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1882).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Odmítnutí původnosti učení Jana Husa a zpochybnění kulturního významu husitství (pouhá odvozenost od anglického reformátora Johna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Wyklifa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1962 vznik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Verein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Deutschen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Böhmen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je studovat dějiny Němců a německého působení v Čechách a ukázat na jejich zásadní civilizační přínos pro rozvoj kultury a hospodářství v českých zemích.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1869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</a:t>
            </a:r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Schlesinger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Böhmens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66D8414-F7A8-6AF0-03A9-45FE68A04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68"/>
          <a:stretch/>
        </p:blipFill>
        <p:spPr bwMode="auto">
          <a:xfrm>
            <a:off x="8006079" y="1399032"/>
            <a:ext cx="3641755" cy="42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147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D3F9AB7-3CB3-6D26-E4FD-48D25ED49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83" t="10074" r="12417" b="2371"/>
          <a:stretch/>
        </p:blipFill>
        <p:spPr>
          <a:xfrm>
            <a:off x="2328343" y="274320"/>
            <a:ext cx="4812436" cy="658368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9BF3A9-0F95-8DC7-1BDB-BF06E2520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t="10222" r="49250" b="2666"/>
          <a:stretch/>
        </p:blipFill>
        <p:spPr>
          <a:xfrm>
            <a:off x="7457440" y="721360"/>
            <a:ext cx="4155440" cy="59740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801E11-5B13-B593-B626-F9C4D7C0F873}"/>
              </a:ext>
            </a:extLst>
          </p:cNvPr>
          <p:cNvSpPr txBox="1"/>
          <p:nvPr/>
        </p:nvSpPr>
        <p:spPr>
          <a:xfrm>
            <a:off x="219456" y="640080"/>
            <a:ext cx="221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František Palacký</a:t>
            </a:r>
          </a:p>
          <a:p>
            <a:endParaRPr lang="cs-CZ" dirty="0"/>
          </a:p>
          <a:p>
            <a:r>
              <a:rPr lang="cs-CZ" dirty="0"/>
              <a:t>Dějiny národu českého</a:t>
            </a:r>
          </a:p>
          <a:p>
            <a:r>
              <a:rPr lang="cs-CZ" dirty="0"/>
              <a:t>v Čechách a</a:t>
            </a:r>
          </a:p>
          <a:p>
            <a:r>
              <a:rPr lang="cs-CZ" dirty="0"/>
              <a:t>v Moravě</a:t>
            </a:r>
          </a:p>
          <a:p>
            <a:endParaRPr lang="cs-CZ" dirty="0"/>
          </a:p>
          <a:p>
            <a:r>
              <a:rPr lang="cs-CZ" dirty="0"/>
              <a:t>Sv. 1</a:t>
            </a:r>
          </a:p>
          <a:p>
            <a:r>
              <a:rPr lang="cs-CZ" dirty="0"/>
              <a:t>Od prvověkosti až do roku 1253</a:t>
            </a:r>
          </a:p>
        </p:txBody>
      </p:sp>
    </p:spTree>
    <p:extLst>
      <p:ext uri="{BB962C8B-B14F-4D97-AF65-F5344CB8AC3E}">
        <p14:creationId xmlns:p14="http://schemas.microsoft.com/office/powerpoint/2010/main" val="674806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, menu, dokument, papír&#10;&#10;Popis byl vytvořen automaticky">
            <a:extLst>
              <a:ext uri="{FF2B5EF4-FFF2-40B4-BE49-F238E27FC236}">
                <a16:creationId xmlns:a16="http://schemas.microsoft.com/office/drawing/2014/main" id="{6162CD1B-9088-A3E4-01DF-6EF5F0909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867" b="4867"/>
          <a:stretch/>
        </p:blipFill>
        <p:spPr>
          <a:xfrm>
            <a:off x="528320" y="1"/>
            <a:ext cx="5663194" cy="6858000"/>
          </a:xfrm>
        </p:spPr>
      </p:pic>
      <p:pic>
        <p:nvPicPr>
          <p:cNvPr id="11" name="Obrázek 10" descr="Obsah obrázku text, papír, menu, dokument&#10;&#10;Popis byl vytvořen automaticky">
            <a:extLst>
              <a:ext uri="{FF2B5EF4-FFF2-40B4-BE49-F238E27FC236}">
                <a16:creationId xmlns:a16="http://schemas.microsoft.com/office/drawing/2014/main" id="{DD9F203E-BDCC-C02C-45C0-DF0E5573C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" b="4795"/>
          <a:stretch/>
        </p:blipFill>
        <p:spPr>
          <a:xfrm>
            <a:off x="6323594" y="-1"/>
            <a:ext cx="5340086" cy="685800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1EE5CB-931F-1B6F-FF70-64EB00F4DB08}"/>
              </a:ext>
            </a:extLst>
          </p:cNvPr>
          <p:cNvSpPr txBox="1"/>
          <p:nvPr/>
        </p:nvSpPr>
        <p:spPr>
          <a:xfrm>
            <a:off x="6462767" y="5613400"/>
            <a:ext cx="579527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Ludwig </a:t>
            </a:r>
            <a:r>
              <a:rPr lang="cs-CZ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Schlesinger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Böhmens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(1869)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708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19CA53-E109-D4FB-E449-DE53F993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76" y="588705"/>
            <a:ext cx="6309360" cy="1301805"/>
          </a:xfrm>
        </p:spPr>
        <p:txBody>
          <a:bodyPr>
            <a:normAutofit fontScale="90000"/>
          </a:bodyPr>
          <a:lstStyle/>
          <a:p>
            <a:r>
              <a:rPr lang="cs-CZ" dirty="0"/>
              <a:t>První projev prezidenta RČS</a:t>
            </a:r>
            <a:br>
              <a:rPr lang="cs-CZ" dirty="0"/>
            </a:br>
            <a:r>
              <a:rPr lang="cs-CZ" dirty="0"/>
              <a:t>Tomáše G. Masaryka</a:t>
            </a:r>
            <a:br>
              <a:rPr lang="cs-CZ" dirty="0"/>
            </a:br>
            <a:r>
              <a:rPr lang="cs-CZ" b="0" dirty="0"/>
              <a:t>(prosinec 1918)</a:t>
            </a:r>
          </a:p>
        </p:txBody>
      </p:sp>
      <p:pic>
        <p:nvPicPr>
          <p:cNvPr id="5" name="Zástupný obsah 4" descr="Obsah obrázku Lidská tvář, portrét, muž, oblečení&#10;&#10;Popis byl vytvořen automaticky">
            <a:extLst>
              <a:ext uri="{FF2B5EF4-FFF2-40B4-BE49-F238E27FC236}">
                <a16:creationId xmlns:a16="http://schemas.microsoft.com/office/drawing/2014/main" id="{F87BA293-E3C5-94F1-2FB1-79FA01D2D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66" y="588705"/>
            <a:ext cx="4293104" cy="5740975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F327FD-C948-C0C8-2E27-DC6C5C4A584C}"/>
              </a:ext>
            </a:extLst>
          </p:cNvPr>
          <p:cNvSpPr txBox="1"/>
          <p:nvPr/>
        </p:nvSpPr>
        <p:spPr>
          <a:xfrm>
            <a:off x="722376" y="2002536"/>
            <a:ext cx="6382512" cy="433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„Pokud předně běží o Němce v našich zemích, je náš program znám dávno; území obývané Němci jest území naše a zůstane naším. My jsme vybudovali svůj stát, my jsme jej udrželi, my jej budujeme znova; přál bych si, aby naši Němci při tom pracovali s námi – to by byla lepší politika než jejich pochybené úsilí nynější. […]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Opakuji: </a:t>
            </a:r>
            <a:r>
              <a:rPr lang="cs-CZ" sz="18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My jsme vytvořili náš stát; tím se určuje státoprávní postavení našich Němců, kteří původně do země přišli jako emigranti a kolonisté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Máme plné právo na bohatství našeho území, nezbytného pro průmysl náš i Němců mezi námi.  My jsme také přesvědčeni, že hospodářský prospěch odkazuje naše německé krajany k nám. Závisí na nich, aby se k nám postavili správně. […] přijmeme je rádi, jestli se rozhodnou ke spolupráci.“</a:t>
            </a:r>
          </a:p>
        </p:txBody>
      </p:sp>
    </p:spTree>
    <p:extLst>
      <p:ext uri="{BB962C8B-B14F-4D97-AF65-F5344CB8AC3E}">
        <p14:creationId xmlns:p14="http://schemas.microsoft.com/office/powerpoint/2010/main" val="13083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AA3712-C5CA-A663-E80E-253CE0930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CEBF7-9935-4C87-A3B7-7BF68672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941832"/>
            <a:ext cx="4953000" cy="612648"/>
          </a:xfrm>
        </p:spPr>
        <p:txBody>
          <a:bodyPr anchor="ctr">
            <a:normAutofit fontScale="90000"/>
          </a:bodyPr>
          <a:lstStyle/>
          <a:p>
            <a:r>
              <a:rPr lang="cs-CZ" sz="2700" dirty="0"/>
              <a:t>Zdeněk Kalista</a:t>
            </a:r>
            <a:br>
              <a:rPr lang="cs-CZ" sz="2700" dirty="0"/>
            </a:br>
            <a:r>
              <a:rPr lang="cs-CZ" sz="2200" dirty="0"/>
              <a:t>(1900–1982)</a:t>
            </a:r>
            <a:br>
              <a:rPr lang="cs-CZ" sz="2700" dirty="0"/>
            </a:br>
            <a:br>
              <a:rPr lang="cs-CZ" sz="2700" dirty="0"/>
            </a:br>
            <a:endParaRPr lang="cs-CZ" sz="2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86F598-5C1B-F908-90DE-65BD45907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10" y="1411225"/>
            <a:ext cx="5581742" cy="4989576"/>
          </a:xfrm>
        </p:spPr>
        <p:txBody>
          <a:bodyPr>
            <a:no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historik a básník, docent českých dějin na UK v letech 1932</a:t>
            </a:r>
            <a:r>
              <a:rPr lang="cs-CZ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 a 1945–1948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český katolický historik (v mládí komunista, přítel J. Wolkera) 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zabýval se zvláště dějinami náboženských idejí a kultury v době baroka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 vyhozen z UK, 1951</a:t>
            </a:r>
            <a:r>
              <a:rPr lang="cs-CZ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1952 zatčen a odsouzen k 15 letům v procesu s katolickými intelektuály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 propuštěn, 1966 rehabilitován, 1968/1969 působil jako profesor (mimořádný) na UK</a:t>
            </a:r>
          </a:p>
          <a:p>
            <a:pPr marL="0" indent="0" algn="r"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České baroko (1941)</a:t>
            </a:r>
          </a:p>
          <a:p>
            <a:pPr marL="0" indent="0" algn="r"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Cesty historikovy (1947)</a:t>
            </a:r>
          </a:p>
          <a:p>
            <a:pPr marL="0" indent="0" algn="r"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Česká barokní gotika a její žďárské ohnisko (1971)</a:t>
            </a:r>
          </a:p>
          <a:p>
            <a:pPr marL="0" indent="0" algn="r">
              <a:buNone/>
            </a:pP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Tvář baroka (1982)</a:t>
            </a:r>
          </a:p>
        </p:txBody>
      </p:sp>
      <p:pic>
        <p:nvPicPr>
          <p:cNvPr id="5" name="Obrázek 4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7CAA79CC-F911-0F6A-50ED-82979D818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220" y="592783"/>
            <a:ext cx="5700938" cy="567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3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E550D-2A25-5E4E-D0E4-153A5010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37" y="100170"/>
            <a:ext cx="8886884" cy="953669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 err="1"/>
              <a:t>Antikolonizační</a:t>
            </a:r>
            <a:r>
              <a:rPr lang="cs-CZ" dirty="0"/>
              <a:t> teorie Bertolda </a:t>
            </a:r>
            <a:r>
              <a:rPr lang="cs-CZ" dirty="0" err="1"/>
              <a:t>Bretholze</a:t>
            </a:r>
            <a:br>
              <a:rPr lang="cs-CZ" dirty="0"/>
            </a:br>
            <a:r>
              <a:rPr lang="cs-CZ" sz="2200" b="0" dirty="0"/>
              <a:t>Spor o původ Němců v českých zemích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59DB90-8261-DB21-A6A4-85FD69876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539" y="1053838"/>
            <a:ext cx="5565386" cy="237516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100" b="1" dirty="0"/>
              <a:t>Josef Šusta </a:t>
            </a:r>
            <a:r>
              <a:rPr lang="cs-CZ" sz="2100" dirty="0"/>
              <a:t>(1870-1945) </a:t>
            </a:r>
            <a:r>
              <a:rPr lang="cs-CZ" sz="2100" b="1" dirty="0"/>
              <a:t>a Josef Pekař </a:t>
            </a:r>
            <a:r>
              <a:rPr lang="cs-CZ" sz="2100" dirty="0"/>
              <a:t>(1870-1937)</a:t>
            </a:r>
          </a:p>
          <a:p>
            <a:pPr marL="0" indent="0">
              <a:buNone/>
            </a:pPr>
            <a:r>
              <a:rPr lang="cs-CZ" dirty="0"/>
              <a:t>univerzitní profesoři na Karlově univerzitě v Praze</a:t>
            </a:r>
          </a:p>
          <a:p>
            <a:pPr marL="0" indent="0">
              <a:buNone/>
            </a:pPr>
            <a:r>
              <a:rPr lang="cs-CZ" dirty="0"/>
              <a:t>Šusta, liberálně-národní historik: </a:t>
            </a:r>
            <a:r>
              <a:rPr lang="cs-CZ" dirty="0" err="1"/>
              <a:t>Bretholz</a:t>
            </a:r>
            <a:r>
              <a:rPr lang="cs-CZ" dirty="0"/>
              <a:t> je „nový </a:t>
            </a:r>
            <a:r>
              <a:rPr lang="cs-CZ" dirty="0" err="1"/>
              <a:t>antipalacký</a:t>
            </a:r>
            <a:r>
              <a:rPr lang="cs-CZ" dirty="0"/>
              <a:t>“ (1913)</a:t>
            </a:r>
          </a:p>
          <a:p>
            <a:pPr marL="0" indent="0">
              <a:buNone/>
            </a:pPr>
            <a:r>
              <a:rPr lang="cs-CZ" dirty="0"/>
              <a:t>Pekař: konzervativně-národní historik, </a:t>
            </a:r>
            <a:r>
              <a:rPr lang="cs-CZ" dirty="0" err="1"/>
              <a:t>Bretholz</a:t>
            </a:r>
            <a:r>
              <a:rPr lang="cs-CZ"/>
              <a:t> ignoruje </a:t>
            </a:r>
            <a:r>
              <a:rPr lang="cs-CZ" dirty="0"/>
              <a:t>pramenné skutečnosti (neexistenci dokladů o kontinuitě germánského osídlení).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6FB93FC-3C63-25E3-55D3-5B364605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4" y="2882056"/>
            <a:ext cx="2738290" cy="372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eschichte Böhmens und Mährens by Bertold Bretholz | Open Library">
            <a:extLst>
              <a:ext uri="{FF2B5EF4-FFF2-40B4-BE49-F238E27FC236}">
                <a16:creationId xmlns:a16="http://schemas.microsoft.com/office/drawing/2014/main" id="{94D53DD1-2C7C-BF47-400F-7B96E7B3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58" y="2863963"/>
            <a:ext cx="2382983" cy="374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C791FF4-6174-8D10-D2F6-E20AB6809B94}"/>
              </a:ext>
            </a:extLst>
          </p:cNvPr>
          <p:cNvSpPr txBox="1">
            <a:spLocks/>
          </p:cNvSpPr>
          <p:nvPr/>
        </p:nvSpPr>
        <p:spPr>
          <a:xfrm>
            <a:off x="647637" y="1124712"/>
            <a:ext cx="5350827" cy="17392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Neue Haas Grotesk Text Pro" panose="020B05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Bertold </a:t>
            </a:r>
            <a:r>
              <a:rPr lang="cs-CZ" b="1" dirty="0" err="1"/>
              <a:t>Bretholz</a:t>
            </a:r>
            <a:r>
              <a:rPr lang="cs-CZ" b="1" dirty="0"/>
              <a:t> </a:t>
            </a:r>
            <a:r>
              <a:rPr lang="cs-CZ" dirty="0"/>
              <a:t>(1862-1936)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moravský zemský archivář, německonacionální historik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Kritika kolonizační teorie příchodu Němců, kontinuita německého osídlení od dob Markomanů.</a:t>
            </a:r>
          </a:p>
        </p:txBody>
      </p:sp>
      <p:pic>
        <p:nvPicPr>
          <p:cNvPr id="10250" name="Picture 10" descr="Josef Pekař: Starý mládenec, který demytizoval Jana Žižku, husity i ...">
            <a:extLst>
              <a:ext uri="{FF2B5EF4-FFF2-40B4-BE49-F238E27FC236}">
                <a16:creationId xmlns:a16="http://schemas.microsoft.com/office/drawing/2014/main" id="{35754889-0AE7-9647-1DA2-C0E769FB7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9" r="6953"/>
          <a:stretch/>
        </p:blipFill>
        <p:spPr bwMode="auto">
          <a:xfrm>
            <a:off x="8544145" y="3240156"/>
            <a:ext cx="3168460" cy="218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Prof. PhDr. Josef Šusta | Vláda ČR">
            <a:extLst>
              <a:ext uri="{FF2B5EF4-FFF2-40B4-BE49-F238E27FC236}">
                <a16:creationId xmlns:a16="http://schemas.microsoft.com/office/drawing/2014/main" id="{23EE9BAD-140C-9ACE-9AA4-05E360F03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38" y="3240156"/>
            <a:ext cx="2304288" cy="337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864F0-D6D1-C402-0CB9-5BD80E65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21" y="347866"/>
            <a:ext cx="5630259" cy="18060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3600" dirty="0"/>
              <a:t>Hledání společného příběhu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1F1AA-71ED-0ACE-D132-08B8C025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21" r="-2" b="14781"/>
          <a:stretch/>
        </p:blipFill>
        <p:spPr>
          <a:xfrm>
            <a:off x="1233502" y="1549369"/>
            <a:ext cx="11117786" cy="5461668"/>
          </a:xfrm>
          <a:custGeom>
            <a:avLst/>
            <a:gdLst/>
            <a:ahLst/>
            <a:cxnLst/>
            <a:rect l="l" t="t" r="r" b="b"/>
            <a:pathLst>
              <a:path w="11117786" h="5461668">
                <a:moveTo>
                  <a:pt x="8405044" y="556"/>
                </a:moveTo>
                <a:cubicBezTo>
                  <a:pt x="9352032" y="16286"/>
                  <a:pt x="10286979" y="365912"/>
                  <a:pt x="11020445" y="1026616"/>
                </a:cubicBezTo>
                <a:lnTo>
                  <a:pt x="11117786" y="1118772"/>
                </a:lnTo>
                <a:lnTo>
                  <a:pt x="11117786" y="5461668"/>
                </a:lnTo>
                <a:lnTo>
                  <a:pt x="0" y="5461668"/>
                </a:lnTo>
                <a:lnTo>
                  <a:pt x="5948238" y="794249"/>
                </a:lnTo>
                <a:lnTo>
                  <a:pt x="6031446" y="732263"/>
                </a:lnTo>
                <a:cubicBezTo>
                  <a:pt x="6681002" y="273556"/>
                  <a:pt x="7425315" y="34333"/>
                  <a:pt x="8171801" y="3441"/>
                </a:cubicBezTo>
                <a:cubicBezTo>
                  <a:pt x="8249560" y="222"/>
                  <a:pt x="8327343" y="-734"/>
                  <a:pt x="8405044" y="556"/>
                </a:cubicBezTo>
                <a:close/>
              </a:path>
            </a:pathLst>
          </a:cu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3A97DDE-BA92-6DAF-F7C7-DD7477EC6047}"/>
              </a:ext>
            </a:extLst>
          </p:cNvPr>
          <p:cNvSpPr txBox="1"/>
          <p:nvPr/>
        </p:nvSpPr>
        <p:spPr>
          <a:xfrm>
            <a:off x="801021" y="2519680"/>
            <a:ext cx="6006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Rádl </a:t>
            </a:r>
            <a:r>
              <a:rPr lang="cs-CZ" sz="2400" dirty="0" err="1"/>
              <a:t>contra</a:t>
            </a:r>
            <a:r>
              <a:rPr lang="cs-CZ" sz="2400" dirty="0"/>
              <a:t> Krofta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327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945" y="339070"/>
            <a:ext cx="5020055" cy="520466"/>
          </a:xfrm>
        </p:spPr>
        <p:txBody>
          <a:bodyPr>
            <a:normAutofit/>
          </a:bodyPr>
          <a:lstStyle/>
          <a:p>
            <a:r>
              <a:rPr lang="cs-CZ" dirty="0"/>
              <a:t>Emanuel Rádl </a:t>
            </a:r>
            <a:r>
              <a:rPr lang="cs-CZ" sz="2400" b="0" dirty="0"/>
              <a:t>(1873–1942)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12" y="114307"/>
            <a:ext cx="4759485" cy="659664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75943" y="1161288"/>
            <a:ext cx="3257853" cy="5549666"/>
          </a:xfrm>
        </p:spPr>
        <p:txBody>
          <a:bodyPr>
            <a:normAutofit fontScale="85000" lnSpcReduction="20000"/>
          </a:bodyPr>
          <a:lstStyle/>
          <a:p>
            <a:r>
              <a:rPr lang="cs-CZ" sz="2400" dirty="0"/>
              <a:t>biolog, křesťanský filozof, pokračovatel masarykovského údělu angažovaného intelektuála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Národy jsou nestálé kulturní (nikoli biologické) entity a výklad národních dějin podle přítomného stavu češství nebo němectví je vždy iluzivní a falešný.</a:t>
            </a:r>
          </a:p>
          <a:p>
            <a:r>
              <a:rPr lang="cs-CZ" sz="2400" dirty="0"/>
              <a:t>Vlastní řešení nenabídl.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25" y="2748571"/>
            <a:ext cx="2760459" cy="39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2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55064" y="689272"/>
            <a:ext cx="8869680" cy="56292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„Historikové jej nevidí, zaslepeni jsouce kmenovými instinkty a Herderovou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theorií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národech […]. Pro tyto historiky, české i německé, jest neochvějným dogmatem, že Češi a Němci jsou a priori danou jednotkou společnosti lidské, danou a neproměnnou od temných začátků předhistorie této země až do dneška. Vycházejí z neuvědomělého názoru, že jedině násilí lze tyto dva kmeny sloučiti a proto jim ani nenapadne ptáti se, bylo-li možno, aby z domácí kultury české a německé vyla vytvořena vůdci této země jednotná, nová a vyšší kultura, jako legitimní dítě obou. Možné to však bylo; bylo to i žádoucí; bylo to jedinou cestou zabezpečiti této zemi kulturní pokrok. […] Nechť byly příčiny jakékoliv: kmen český a německý nebyly sjednoceny v Čechách v jedné vyšší kultuře; zůstaly vedle sebe jako dvě hmoty mechanicky spojené […].“</a:t>
            </a:r>
          </a:p>
          <a:p>
            <a:pPr marL="0" indent="0" algn="ctr">
              <a:buNone/>
            </a:pP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Rádl, Emanuel: Válka Čechů s Němci. Praha 1928, s. 60.</a:t>
            </a:r>
          </a:p>
        </p:txBody>
      </p:sp>
    </p:spTree>
    <p:extLst>
      <p:ext uri="{BB962C8B-B14F-4D97-AF65-F5344CB8AC3E}">
        <p14:creationId xmlns:p14="http://schemas.microsoft.com/office/powerpoint/2010/main" val="295277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3104" y="493776"/>
            <a:ext cx="3705225" cy="1353312"/>
          </a:xfrm>
        </p:spPr>
        <p:txBody>
          <a:bodyPr>
            <a:normAutofit/>
          </a:bodyPr>
          <a:lstStyle/>
          <a:p>
            <a:r>
              <a:rPr lang="cs-CZ" dirty="0"/>
              <a:t>Kamil Krofta</a:t>
            </a:r>
            <a:br>
              <a:rPr lang="cs-CZ" dirty="0"/>
            </a:br>
            <a:r>
              <a:rPr lang="cs-CZ" sz="2400" b="0" dirty="0"/>
              <a:t>(1876-1945)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52" y="223444"/>
            <a:ext cx="4853917" cy="6387754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86256" y="2148840"/>
            <a:ext cx="3944112" cy="4325112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historik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diplomat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ministr zahraničních věcí 1935-1938</a:t>
            </a: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předseda Československé společnosti pro národnostní výzkum</a:t>
            </a:r>
          </a:p>
        </p:txBody>
      </p:sp>
    </p:spTree>
    <p:extLst>
      <p:ext uri="{BB962C8B-B14F-4D97-AF65-F5344CB8AC3E}">
        <p14:creationId xmlns:p14="http://schemas.microsoft.com/office/powerpoint/2010/main" val="3420660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60648"/>
            <a:ext cx="4379554" cy="635437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9837"/>
            <a:ext cx="4266490" cy="29329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045" y="3359758"/>
            <a:ext cx="4290734" cy="32552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46" y="165687"/>
            <a:ext cx="2149997" cy="312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94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694944"/>
            <a:ext cx="9884664" cy="58304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 ohromné úspěchy, jichž němectví dobylo v Čechách přízní vlád a poměrů, nestalo se tu nikdy opravdu vedoucím činitelem politickým, jenž by dovedl vtisknouti dějinám  této země pečeť své národní osobitosti. Je příznačné, že v době kdy v Čechách mělo vrch němectví a český živel bídně živořil, Čechy skoro neměly vlastních dějin, nýbrž byly takřka jen trpným účastníkem dějinného vývoje řízeného cizími mocnostmi. Pokud se tehdy [myšleno v 18. století] vůbec politicky cítilo a myslilo, bylo toto cítění a myšlení prodchnuto velikou tradicí minulých století, a ta byla ovšem česká. Síla této tradice působila na české Němce i v době největšího úpadku české národnosti tak mocně, že se namnoze duševně počešťovali [např.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Dobner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G.A. </a:t>
            </a:r>
            <a:r>
              <a:rPr lang="cs-CZ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Voigt</a:t>
            </a:r>
            <a:r>
              <a:rPr lang="cs-CZ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]“ </a:t>
            </a:r>
            <a:endParaRPr lang="cs-CZ" sz="2600" dirty="0"/>
          </a:p>
          <a:p>
            <a:pPr marL="0" indent="0" algn="ctr">
              <a:buNone/>
            </a:pPr>
            <a:r>
              <a:rPr lang="cs-CZ" sz="2000" dirty="0"/>
              <a:t>Krofta: Rádlova Válka, s. 21.</a:t>
            </a:r>
          </a:p>
        </p:txBody>
      </p:sp>
    </p:spTree>
    <p:extLst>
      <p:ext uri="{BB962C8B-B14F-4D97-AF65-F5344CB8AC3E}">
        <p14:creationId xmlns:p14="http://schemas.microsoft.com/office/powerpoint/2010/main" val="1488112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25296" y="404664"/>
            <a:ext cx="9866376" cy="638932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cs-CZ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„Nelze zejména změnit skutečnost, že by </a:t>
            </a:r>
            <a:r>
              <a:rPr lang="cs-CZ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český národ, který dvakrát (po druhé společně se Slováky) vytvořil tento stát svou vůlí a svým úsilím</a:t>
            </a:r>
            <a:r>
              <a:rPr lang="cs-CZ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že především vůle a úsilí československého národa zajišťují jeho trvání v přítomnosti a budoucnosti. bylo by pošetilé zastírat, že ani Němci ani Maďaři nemají toho životního zájmu o tento stát, toho silného vědomí odpovědnosti za jeho osudy, té živelné, zároveň rodičovské i dětské lásky k tomuto státu jako my. Ale právě tento zájem, tato odpovědnost a tato láska přikazují nám moudrou a rozvážnou politiku národnostní, jež by ostatní národy u nás přebývající přibližovala víc a více nám i našemu státu, nezbavujíc je jejich národní osobitosti. Tak se nám bohdá podaří dosíci toho, </a:t>
            </a:r>
            <a:r>
              <a:rPr lang="cs-CZ" sz="4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boj Čechů s Němci nadobro navždy přestal býti bojem nepřátel vzájemně se nenávidějících, bojem podněcovaným rasovými antipatiemi a biologickými instinkty, a stal se prostě ušlechtilým závoděním dvou soupeřů vzájemně se uznávajících a oceňujících</a:t>
            </a:r>
            <a:r>
              <a:rPr lang="cs-CZ" sz="4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2900" dirty="0"/>
              <a:t>Krofta, Rádlova Válka, s. 97.</a:t>
            </a:r>
          </a:p>
        </p:txBody>
      </p:sp>
    </p:spTree>
    <p:extLst>
      <p:ext uri="{BB962C8B-B14F-4D97-AF65-F5344CB8AC3E}">
        <p14:creationId xmlns:p14="http://schemas.microsoft.com/office/powerpoint/2010/main" val="38382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319" y="88817"/>
            <a:ext cx="3912385" cy="1286774"/>
          </a:xfrm>
        </p:spPr>
        <p:txBody>
          <a:bodyPr/>
          <a:lstStyle/>
          <a:p>
            <a:r>
              <a:rPr lang="cs-CZ" dirty="0"/>
              <a:t>Eduard Winter</a:t>
            </a:r>
            <a:br>
              <a:rPr lang="cs-CZ" dirty="0"/>
            </a:br>
            <a:r>
              <a:rPr lang="cs-CZ" dirty="0"/>
              <a:t>(1896-1982)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73" y="273632"/>
            <a:ext cx="5923907" cy="6251711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28319" y="1603059"/>
            <a:ext cx="5241934" cy="2229076"/>
          </a:xfrm>
        </p:spPr>
        <p:txBody>
          <a:bodyPr>
            <a:normAutofit/>
          </a:bodyPr>
          <a:lstStyle/>
          <a:p>
            <a:r>
              <a:rPr lang="cs-CZ" dirty="0"/>
              <a:t>Katolický teolog</a:t>
            </a:r>
          </a:p>
          <a:p>
            <a:r>
              <a:rPr lang="cs-CZ" dirty="0"/>
              <a:t>Církevní historik a historik dějin idejí </a:t>
            </a:r>
          </a:p>
          <a:p>
            <a:r>
              <a:rPr lang="cs-CZ" dirty="0"/>
              <a:t>Profesor Německé univerzity v Praze</a:t>
            </a:r>
          </a:p>
          <a:p>
            <a:r>
              <a:rPr lang="cs-CZ" dirty="0"/>
              <a:t>Studium díla </a:t>
            </a:r>
            <a:r>
              <a:rPr lang="cs-CZ" dirty="0" err="1"/>
              <a:t>Bernada</a:t>
            </a:r>
            <a:r>
              <a:rPr lang="cs-CZ" dirty="0"/>
              <a:t> </a:t>
            </a:r>
            <a:r>
              <a:rPr lang="cs-CZ" dirty="0" err="1"/>
              <a:t>Bolzana</a:t>
            </a:r>
            <a:endParaRPr lang="cs-CZ" dirty="0"/>
          </a:p>
          <a:p>
            <a:r>
              <a:rPr lang="cs-CZ" b="1" dirty="0"/>
              <a:t>Tisíc let duchovního zápasu v sudetském prostoru</a:t>
            </a:r>
          </a:p>
          <a:p>
            <a:endParaRPr lang="cs-CZ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5DE734C7-4033-902D-E0BB-31F7B57C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1" y="3832133"/>
            <a:ext cx="1907689" cy="26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2683C829-1242-9115-12C3-6CF7272D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242" y="3832128"/>
            <a:ext cx="1907688" cy="269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3D1C29-D204-F017-08CE-4A94BB004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8" y="3832129"/>
            <a:ext cx="1795471" cy="26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22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28" y="307512"/>
            <a:ext cx="8196246" cy="6048672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D490226-B5AB-7741-1EBD-14CFB41BB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" y="307512"/>
            <a:ext cx="3477435" cy="493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8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48544-385B-1C56-4187-EA39B13E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744" y="563786"/>
            <a:ext cx="6949440" cy="953669"/>
          </a:xfrm>
        </p:spPr>
        <p:txBody>
          <a:bodyPr>
            <a:normAutofit fontScale="90000"/>
          </a:bodyPr>
          <a:lstStyle/>
          <a:p>
            <a:r>
              <a:rPr lang="cs-CZ" dirty="0"/>
              <a:t>Co nám lhali o našich dějinách (1947)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DFDF0-4752-16A6-6B2D-8F87788C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744" y="1709928"/>
            <a:ext cx="6949440" cy="43301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Kritika německého nacistického výkladu českých dějin.</a:t>
            </a:r>
          </a:p>
          <a:p>
            <a:pPr marL="342900" indent="-342900">
              <a:buAutoNum type="arabicPeriod"/>
            </a:pPr>
            <a:r>
              <a:rPr lang="cs-CZ" dirty="0"/>
              <a:t>Nacisté zneužili osobnost a českou tradici svatého Václava.</a:t>
            </a:r>
          </a:p>
          <a:p>
            <a:pPr marL="342900" indent="-342900">
              <a:buAutoNum type="arabicPeriod"/>
            </a:pPr>
            <a:r>
              <a:rPr lang="cs-CZ" dirty="0"/>
              <a:t> Svatého knížete účelově interpretovali jako „svědka oprávněnosti“ své krutovlády v českých zemích. </a:t>
            </a:r>
          </a:p>
          <a:p>
            <a:pPr marL="342900" indent="-342900">
              <a:buAutoNum type="arabicPeriod"/>
            </a:pPr>
            <a:r>
              <a:rPr lang="cs-CZ" dirty="0"/>
              <a:t>Svatováclavskou tradici vyložili jako poraženeckou tradici českého podřízení se Německé říši. </a:t>
            </a:r>
          </a:p>
          <a:p>
            <a:pPr marL="342900" indent="-342900">
              <a:buAutoNum type="arabicPeriod"/>
            </a:pPr>
            <a:r>
              <a:rPr lang="cs-CZ" dirty="0"/>
              <a:t>K tomu využili desinterpretované místo z výkladu českých dějin od Františka Palackého.</a:t>
            </a:r>
          </a:p>
          <a:p>
            <a:pPr marL="342900" indent="-342900">
              <a:buAutoNum type="arabicPeriod"/>
            </a:pPr>
            <a:r>
              <a:rPr lang="cs-CZ" dirty="0"/>
              <a:t>Palackého dílo byl o nacisty přitom zavrženo.</a:t>
            </a:r>
          </a:p>
          <a:p>
            <a:pPr marL="342900" indent="-342900">
              <a:buAutoNum type="arabicPeriod"/>
            </a:pPr>
            <a:r>
              <a:rPr lang="cs-CZ" dirty="0"/>
              <a:t>Novější česká historická věda tento Palackého názor již dlouho před okupací vyvrátila.</a:t>
            </a:r>
          </a:p>
          <a:p>
            <a:pPr marL="342900" indent="-342900">
              <a:buAutoNum type="arabicPeriod"/>
            </a:pPr>
            <a:r>
              <a:rPr lang="cs-CZ" dirty="0"/>
              <a:t>Navíc se nesmí zapomínat na Václavovu vazbu k Východu (byzantskému)</a:t>
            </a:r>
          </a:p>
          <a:p>
            <a:pPr marL="342900" indent="-342900">
              <a:buAutoNum type="arabicPeriod"/>
            </a:pPr>
            <a:r>
              <a:rPr lang="cs-CZ" dirty="0"/>
              <a:t>Podstata svatováclavské tradice byla orientována </a:t>
            </a:r>
            <a:r>
              <a:rPr lang="cs-CZ" i="1" dirty="0"/>
              <a:t>proti německy</a:t>
            </a:r>
            <a:r>
              <a:rPr lang="cs-CZ" dirty="0"/>
              <a:t>.</a:t>
            </a:r>
          </a:p>
        </p:txBody>
      </p:sp>
      <p:pic>
        <p:nvPicPr>
          <p:cNvPr id="9" name="Obrázek 8" descr="Obsah obrázku text, kniha, papír, Tisk&#10;&#10;Popis byl vytvořen automaticky">
            <a:extLst>
              <a:ext uri="{FF2B5EF4-FFF2-40B4-BE49-F238E27FC236}">
                <a16:creationId xmlns:a16="http://schemas.microsoft.com/office/drawing/2014/main" id="{FE3A8B61-56A5-8B9E-9722-6A64DFF35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4" y="817880"/>
            <a:ext cx="3618672" cy="52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3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/>
          <a:stretch/>
        </p:blipFill>
        <p:spPr>
          <a:xfrm>
            <a:off x="3383280" y="155279"/>
            <a:ext cx="6213653" cy="66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0F3D8-750F-4FEF-B6B0-2FB05E9C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2400" dirty="0"/>
              <a:t>Reinhard Heydrich</a:t>
            </a:r>
            <a:br>
              <a:rPr lang="cs-CZ" sz="2400" dirty="0"/>
            </a:br>
            <a:r>
              <a:rPr lang="cs-CZ" sz="2400" dirty="0"/>
              <a:t>Dějinný význam a smysl svatováclavské tradice</a:t>
            </a:r>
            <a:br>
              <a:rPr lang="cs-CZ" sz="2800" dirty="0"/>
            </a:br>
            <a:r>
              <a:rPr lang="cs-CZ" sz="2000" b="0" dirty="0"/>
              <a:t>(Der </a:t>
            </a:r>
            <a:r>
              <a:rPr lang="cs-CZ" sz="2000" b="0" dirty="0" err="1"/>
              <a:t>Neue</a:t>
            </a:r>
            <a:r>
              <a:rPr lang="cs-CZ" sz="2000" b="0" dirty="0"/>
              <a:t> Tag, 20. 11. 1941)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62569-DF70-4F9B-BECF-D4D378979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1657133"/>
            <a:ext cx="6610714" cy="5001370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i="1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„V tomto smyslu je osud sv. Václava a jeho následníka a bratra Boleslava tragickým příkladem tohoto celkového vývoje, avšak také dějinným symbolem jasných politických důsledků přítomnosti a budoucnosti. Václav se v poznání dějinné nutnosti podřídil definitivně Říši a tím poprvé se postavil proti východu. Buřiči, kteří za vedení jeho bratra Boleslava brojili proti tomuto státnickému chování Václavovu, už také tehdy, přezírajíce dějinný osud tohoto prostoru a jeho věčných vzájemných vztahů k Říši, svrhli v dobré víře Václava a jeho ideu, jej sama zavraždili a za Boleslava se znovu pokusili být baštou proti západu. Osud a prostor byly také tenkrát silnější. Boleslav sám nalezl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– na základě svých zkušeností a zážitků – po bojích p r o t i východu znovu cestu do Říše.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Háchovo</a:t>
            </a:r>
            <a:r>
              <a:rPr lang="cs-CZ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rozhodnutí v březnu 1939, které umožnilo dějinně závěrečné rozhodnutí Vůdcovo, odpovídá duchu pravé Václavské tradice.“ </a:t>
            </a:r>
            <a:endParaRPr lang="cs-CZ" i="1" dirty="0"/>
          </a:p>
        </p:txBody>
      </p:sp>
      <p:pic>
        <p:nvPicPr>
          <p:cNvPr id="5" name="Obrázek 4" descr="Obsah obrázku osoba, staré, lidé, stojící&#10;&#10;Popis byl vytvořen automaticky">
            <a:extLst>
              <a:ext uri="{FF2B5EF4-FFF2-40B4-BE49-F238E27FC236}">
                <a16:creationId xmlns:a16="http://schemas.microsoft.com/office/drawing/2014/main" id="{021B3DD5-56EE-451C-9723-5D0C955DC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30" y="1059035"/>
            <a:ext cx="5527485" cy="58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2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bílá, plný, hlediště, hala&#10;&#10;Popis byl vytvořen automaticky">
            <a:extLst>
              <a:ext uri="{FF2B5EF4-FFF2-40B4-BE49-F238E27FC236}">
                <a16:creationId xmlns:a16="http://schemas.microsoft.com/office/drawing/2014/main" id="{F5178A5D-9BA0-416C-817E-FFDC95779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 b="357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DF9992-C659-452E-9D0D-30E59DFD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5"/>
            <a:ext cx="5505814" cy="22376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Státní tajemník říšského protektora</a:t>
            </a:r>
            <a:br>
              <a:rPr lang="cs-CZ" sz="2700" dirty="0"/>
            </a:br>
            <a: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K. H. Frank přednáší o nové historii na výročním zasedání Spolku pro dějiny Němců v sudetských zemích</a:t>
            </a:r>
            <a:b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Praha, 14. 12. 1941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 descr="Obsah obrázku osoba, bílá, dav&#10;&#10;Popis byl vytvořen automaticky">
            <a:extLst>
              <a:ext uri="{FF2B5EF4-FFF2-40B4-BE49-F238E27FC236}">
                <a16:creationId xmlns:a16="http://schemas.microsoft.com/office/drawing/2014/main" id="{41EB3BF9-3A64-4D7C-8FC5-F5A75F05F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190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344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24456-4A55-4BD5-B199-4A14D147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16" y="324193"/>
            <a:ext cx="8886884" cy="953669"/>
          </a:xfrm>
        </p:spPr>
        <p:txBody>
          <a:bodyPr>
            <a:normAutofit fontScale="90000"/>
          </a:bodyPr>
          <a:lstStyle/>
          <a:p>
            <a:r>
              <a:rPr lang="cs-CZ" sz="2400" dirty="0">
                <a:effectLst/>
                <a:ea typeface="Calibri" panose="020F0502020204030204" pitchFamily="34" charset="0"/>
              </a:rPr>
              <a:t>K. H. Frank</a:t>
            </a:r>
            <a:br>
              <a:rPr lang="cs-CZ" sz="2400" dirty="0">
                <a:ea typeface="Calibri" panose="020F0502020204030204" pitchFamily="34" charset="0"/>
              </a:rPr>
            </a:br>
            <a:r>
              <a:rPr lang="cs-CZ" sz="2400" dirty="0">
                <a:effectLst/>
                <a:ea typeface="Calibri" panose="020F0502020204030204" pitchFamily="34" charset="0"/>
              </a:rPr>
              <a:t>Revise českého historického pojetí nutná </a:t>
            </a:r>
            <a:r>
              <a:rPr lang="cs-CZ" sz="2400" b="0" dirty="0">
                <a:effectLst/>
                <a:ea typeface="Calibri" panose="020F0502020204030204" pitchFamily="34" charset="0"/>
              </a:rPr>
              <a:t>(Venkov, 16. 12. 1941)</a:t>
            </a:r>
            <a:endParaRPr lang="cs-CZ" sz="2400" b="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2202BE-E0ED-4C06-AF6A-C4DD4184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200"/>
            <a:ext cx="10515600" cy="538480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„Oficiální dějepisectví této země bylo v posledních 80 letech ovládáno sporem o výklad českých dějin. Bohemistický způsob uvažování, omezený nejprve stavovsky nebo dynasticky vedl posléze k celému systému nejhoršího historického komolení a eklatantního falšování dějin. Je to český historik nebo lépe řečeno český politik František Palacký, který proti všemu politickému rozumu a proti historickým skutečnostem usiloval o to, aby dějiny starých říšských zemí Čech a Moravy a dějiny českého národa vytrhl ze staleté úzké spojitosti s Německou říší. Byl to Palacký, který – ovlivněn svými českými politickými tužbami – chtěl proti všem přirozeným svazkům tohoto prostoru a proti všem podmíněnostem společného osudu vynalézti samostatné dějinné poslání českého národa, a to poslání namířené proti Říši a německému národu. Jak krátkozraké a falešné bylo jeho vylíčení dějin a jeho politika, to ukázal skutečný historický a politický vývoj. Skutečné dějinné a politické síly byly mocnější, než </a:t>
            </a:r>
            <a:r>
              <a:rPr lang="cs-CZ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historisující</a:t>
            </a: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čeští profesoři, mocnější také, než zahraniční ministři, zaslepení učitelé a faráři anebo bohemističtí pisatelé dějin země a falšovatelé dějin.</a:t>
            </a:r>
          </a:p>
          <a:p>
            <a:pPr marL="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cs-CZ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Každé vzepření se českého národa proti Říši skončilo v dějinách vždy politickými katastrofami pro Čechy. Proti této dějinné skutečnosti nesvede konec konců nic žádný český dějepis a žádné české pojetí dějin.“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107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BC57A-B17E-424B-8D78-62C75CBD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23" y="5885981"/>
            <a:ext cx="11571657" cy="10617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cs-CZ" sz="2700" dirty="0"/>
              <a:t>Palackého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náměstí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 </a:t>
            </a: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Praze</a:t>
            </a:r>
            <a:b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cs-CZ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1945</a:t>
            </a:r>
            <a:r>
              <a:rPr lang="cs-CZ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(za protektorátu Rudolfovo náměstí)                         </a:t>
            </a:r>
            <a:r>
              <a:rPr lang="cs-CZ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2012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Zástupný obsah 4" descr="Obsah obrázku text, exteriér, staré, bílá&#10;&#10;Popis byl vytvořen automaticky">
            <a:extLst>
              <a:ext uri="{FF2B5EF4-FFF2-40B4-BE49-F238E27FC236}">
                <a16:creationId xmlns:a16="http://schemas.microsoft.com/office/drawing/2014/main" id="{AA783B2B-FBAF-4EF1-B032-09B678817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4172" r="4084" b="11835"/>
          <a:stretch/>
        </p:blipFill>
        <p:spPr>
          <a:xfrm>
            <a:off x="280023" y="642863"/>
            <a:ext cx="6588208" cy="4652337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98" y="2102755"/>
            <a:ext cx="4821182" cy="319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E3703-E5B2-4D2F-9D15-384A77EC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575"/>
            <a:ext cx="10515600" cy="1325563"/>
          </a:xfrm>
        </p:spPr>
        <p:txBody>
          <a:bodyPr/>
          <a:lstStyle/>
          <a:p>
            <a:r>
              <a:rPr lang="cs-CZ"/>
              <a:t>Odstranění pomníku Palackého</a:t>
            </a:r>
            <a:br>
              <a:rPr lang="cs-CZ"/>
            </a:br>
            <a:r>
              <a:rPr lang="cs-CZ" sz="2400"/>
              <a:t>(konec listopadu 1941 až březen 1942)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A58FAF7-6982-4E16-BA73-675B05272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5" r="4203"/>
          <a:stretch/>
        </p:blipFill>
        <p:spPr>
          <a:xfrm>
            <a:off x="607546" y="1527735"/>
            <a:ext cx="4744195" cy="4091990"/>
          </a:xfrm>
        </p:spPr>
      </p:pic>
      <p:pic>
        <p:nvPicPr>
          <p:cNvPr id="7" name="Obrázek 6" descr="Obsah obrázku exteriér, seno, staré&#10;&#10;Popis byl vytvořen automaticky">
            <a:extLst>
              <a:ext uri="{FF2B5EF4-FFF2-40B4-BE49-F238E27FC236}">
                <a16:creationId xmlns:a16="http://schemas.microsoft.com/office/drawing/2014/main" id="{CA2DFC73-09AD-4E57-A355-C471C2B91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55" y="1527735"/>
            <a:ext cx="6389580" cy="47930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C61B6FE-6ACD-447D-97F7-45D3C58D1A88}"/>
              </a:ext>
            </a:extLst>
          </p:cNvPr>
          <p:cNvSpPr txBox="1"/>
          <p:nvPr/>
        </p:nvSpPr>
        <p:spPr>
          <a:xfrm>
            <a:off x="607546" y="5720322"/>
            <a:ext cx="474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/>
              <a:t>J. K. Kovařík, Světa pán. </a:t>
            </a:r>
            <a:r>
              <a:rPr lang="cs-CZ" i="1" err="1"/>
              <a:t>Furor</a:t>
            </a:r>
            <a:r>
              <a:rPr lang="cs-CZ" i="1"/>
              <a:t> a teror, Hegemonie germánské a jiné verše, písně, recitace (1945</a:t>
            </a:r>
            <a:r>
              <a:rPr lang="cs-CZ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67465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1A06B62-8BB1-9677-4094-5FB84178B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29F25E-8495-AE9F-8544-5FD5A8CD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1143000"/>
            <a:ext cx="3924299" cy="980440"/>
          </a:xfrm>
        </p:spPr>
        <p:txBody>
          <a:bodyPr anchor="ctr">
            <a:normAutofit/>
          </a:bodyPr>
          <a:lstStyle/>
          <a:p>
            <a:r>
              <a:rPr lang="cs-CZ" dirty="0"/>
              <a:t>Naše</a:t>
            </a:r>
            <a:br>
              <a:rPr lang="cs-CZ" dirty="0"/>
            </a:br>
            <a:r>
              <a:rPr lang="cs-CZ" dirty="0"/>
              <a:t>základní otázka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551121-AA8C-64BE-0682-071A1A720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945" y="1143000"/>
            <a:ext cx="6775798" cy="46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D404F9-C89D-8EB7-9291-10CEA57FC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0" y="2438400"/>
            <a:ext cx="4424680" cy="35915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b="1" i="0" dirty="0">
                <a:effectLst/>
                <a:highlight>
                  <a:srgbClr val="FFFFFF"/>
                </a:highlight>
                <a:latin typeface="-apple-system"/>
              </a:rPr>
              <a:t>Lze vyprávět dějiny společného geografického a historického území, ně němž společně žijí různá kulturní společenství, tak, aby nešlo o výklad jednoho z těchto společenství a aby se jednotlivé výklady vzájemně nepopíraly?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b="1" dirty="0">
                <a:highlight>
                  <a:srgbClr val="FFFFFF"/>
                </a:highlight>
                <a:latin typeface="-apple-system"/>
              </a:rPr>
              <a:t>C</a:t>
            </a:r>
            <a:r>
              <a:rPr lang="cs-CZ" b="1" i="0" dirty="0">
                <a:effectLst/>
                <a:highlight>
                  <a:srgbClr val="FFFFFF"/>
                </a:highlight>
                <a:latin typeface="-apple-system"/>
              </a:rPr>
              <a:t>o je předpokladem pro to, aby takové vyprávění možné bylo?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b="1" dirty="0">
                <a:highlight>
                  <a:srgbClr val="FFFFFF"/>
                </a:highlight>
                <a:latin typeface="-apple-system"/>
              </a:rPr>
              <a:t>Jak lze najít </a:t>
            </a:r>
            <a:r>
              <a:rPr lang="cs-CZ" b="1" i="0" dirty="0">
                <a:effectLst/>
                <a:highlight>
                  <a:srgbClr val="FFFFFF"/>
                </a:highlight>
                <a:latin typeface="-apple-system"/>
              </a:rPr>
              <a:t>společnou a tudíž interkulturní perspektivu historického narativu?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697198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AnalogousFromDarkSeed_2SEEDS">
      <a:dk1>
        <a:srgbClr val="000000"/>
      </a:dk1>
      <a:lt1>
        <a:srgbClr val="FFFFFF"/>
      </a:lt1>
      <a:dk2>
        <a:srgbClr val="302B1B"/>
      </a:dk2>
      <a:lt2>
        <a:srgbClr val="F0F1F3"/>
      </a:lt2>
      <a:accent1>
        <a:srgbClr val="C69C16"/>
      </a:accent1>
      <a:accent2>
        <a:srgbClr val="E66B29"/>
      </a:accent2>
      <a:accent3>
        <a:srgbClr val="91AB1F"/>
      </a:accent3>
      <a:accent4>
        <a:srgbClr val="3D42DB"/>
      </a:accent4>
      <a:accent5>
        <a:srgbClr val="7229E6"/>
      </a:accent5>
      <a:accent6>
        <a:srgbClr val="AF18D5"/>
      </a:accent6>
      <a:hlink>
        <a:srgbClr val="349E50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2202</Words>
  <Application>Microsoft Office PowerPoint</Application>
  <PresentationFormat>Širokoúhlá obrazovka</PresentationFormat>
  <Paragraphs>132</Paragraphs>
  <Slides>30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-apple-system</vt:lpstr>
      <vt:lpstr>Aptos</vt:lpstr>
      <vt:lpstr>Arial</vt:lpstr>
      <vt:lpstr>Calibri</vt:lpstr>
      <vt:lpstr>Neue Haas Grotesk Text Pro</vt:lpstr>
      <vt:lpstr>Times New Roman</vt:lpstr>
      <vt:lpstr>SwellVTI</vt:lpstr>
      <vt:lpstr>Spory o dějiny v epoše nacionalismů (1848-1945) podáno na příkladu česko-německém</vt:lpstr>
      <vt:lpstr>Zdeněk Kalista (1900–1982)  </vt:lpstr>
      <vt:lpstr>Co nám lhali o našich dějinách (1947)</vt:lpstr>
      <vt:lpstr>Reinhard Heydrich Dějinný význam a smysl svatováclavské tradice (Der Neue Tag, 20. 11. 1941)</vt:lpstr>
      <vt:lpstr>    Státní tajemník říšského protektora K. H. Frank přednáší o nové historii na výročním zasedání Spolku pro dějiny Němců v sudetských zemích Praha, 14. 12. 1941</vt:lpstr>
      <vt:lpstr>K. H. Frank Revise českého historického pojetí nutná (Venkov, 16. 12. 1941)</vt:lpstr>
      <vt:lpstr>Palackého náměstí v Praze 1945                     (za protektorátu Rudolfovo náměstí)                         2012 </vt:lpstr>
      <vt:lpstr>Odstranění pomníku Palackého (konec listopadu 1941 až březen 1942)</vt:lpstr>
      <vt:lpstr>Naše základní otázka</vt:lpstr>
      <vt:lpstr>K čemu slouží historie?</vt:lpstr>
      <vt:lpstr>Co je historie?</vt:lpstr>
      <vt:lpstr>…trocha teorie…     Kolektivní paměť a historická kultura    </vt:lpstr>
      <vt:lpstr>Dva příklady česko-německých sporů při výkladu českých dějin</vt:lpstr>
      <vt:lpstr>Zrod českého národa z ducha romantismu?</vt:lpstr>
      <vt:lpstr>František Palacký (1798–1876)</vt:lpstr>
      <vt:lpstr>Německá historiografie v Čechách</vt:lpstr>
      <vt:lpstr>Prezentace aplikace PowerPoint</vt:lpstr>
      <vt:lpstr>Prezentace aplikace PowerPoint</vt:lpstr>
      <vt:lpstr>První projev prezidenta RČS Tomáše G. Masaryka (prosinec 1918)</vt:lpstr>
      <vt:lpstr> Antikolonizační teorie Bertolda Bretholze Spor o původ Němců v českých zemích</vt:lpstr>
      <vt:lpstr>Hledání společného příběhu</vt:lpstr>
      <vt:lpstr>Emanuel Rádl (1873–1942)</vt:lpstr>
      <vt:lpstr>Prezentace aplikace PowerPoint</vt:lpstr>
      <vt:lpstr>Kamil Krofta (1876-1945)</vt:lpstr>
      <vt:lpstr>Prezentace aplikace PowerPoint</vt:lpstr>
      <vt:lpstr>Prezentace aplikace PowerPoint</vt:lpstr>
      <vt:lpstr>Prezentace aplikace PowerPoint</vt:lpstr>
      <vt:lpstr>Eduard Winter (1896-1982)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Spory o dějiny v epoše nacionalismů (1848-1945)</dc:title>
  <dc:creator>Jiří Němec</dc:creator>
  <cp:lastModifiedBy>Jiří Němec</cp:lastModifiedBy>
  <cp:revision>1</cp:revision>
  <dcterms:created xsi:type="dcterms:W3CDTF">2024-05-05T14:27:32Z</dcterms:created>
  <dcterms:modified xsi:type="dcterms:W3CDTF">2024-05-06T10:38:23Z</dcterms:modified>
</cp:coreProperties>
</file>