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</p:sldMasterIdLst>
  <p:notesMasterIdLst>
    <p:notesMasterId r:id="rId31"/>
  </p:notesMasterIdLst>
  <p:handoutMasterIdLst>
    <p:handoutMasterId r:id="rId32"/>
  </p:handoutMasterIdLst>
  <p:sldIdLst>
    <p:sldId id="256" r:id="rId5"/>
    <p:sldId id="306" r:id="rId6"/>
    <p:sldId id="279" r:id="rId7"/>
    <p:sldId id="277" r:id="rId8"/>
    <p:sldId id="276" r:id="rId9"/>
    <p:sldId id="301" r:id="rId10"/>
    <p:sldId id="258" r:id="rId11"/>
    <p:sldId id="281" r:id="rId12"/>
    <p:sldId id="311" r:id="rId13"/>
    <p:sldId id="283" r:id="rId14"/>
    <p:sldId id="309" r:id="rId15"/>
    <p:sldId id="310" r:id="rId16"/>
    <p:sldId id="312" r:id="rId17"/>
    <p:sldId id="280" r:id="rId18"/>
    <p:sldId id="313" r:id="rId19"/>
    <p:sldId id="291" r:id="rId20"/>
    <p:sldId id="302" r:id="rId21"/>
    <p:sldId id="293" r:id="rId22"/>
    <p:sldId id="303" r:id="rId23"/>
    <p:sldId id="292" r:id="rId24"/>
    <p:sldId id="294" r:id="rId25"/>
    <p:sldId id="304" r:id="rId26"/>
    <p:sldId id="305" r:id="rId27"/>
    <p:sldId id="307" r:id="rId28"/>
    <p:sldId id="290" r:id="rId29"/>
    <p:sldId id="30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768" autoAdjust="0"/>
  </p:normalViewPr>
  <p:slideViewPr>
    <p:cSldViewPr snapToGrid="0">
      <p:cViewPr varScale="1">
        <p:scale>
          <a:sx n="112" d="100"/>
          <a:sy n="112" d="100"/>
        </p:scale>
        <p:origin x="78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059C1-6CF3-4DB3-AEAD-FDB61B670754}" type="doc">
      <dgm:prSet loTypeId="urn:microsoft.com/office/officeart/2005/8/layout/vList2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7B687088-8075-4F7E-B53D-DCB73B2C32CC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 dirty="0"/>
            <a:t>objevování zahraničních pivních stylů</a:t>
          </a:r>
          <a:endParaRPr lang="en-US" dirty="0"/>
        </a:p>
      </dgm:t>
    </dgm:pt>
    <dgm:pt modelId="{7E0E2778-1298-47C4-AF28-34E43DB74C91}" type="parTrans" cxnId="{4CB3C100-418D-4865-AA9C-2DD0FB191B0F}">
      <dgm:prSet/>
      <dgm:spPr/>
      <dgm:t>
        <a:bodyPr/>
        <a:lstStyle/>
        <a:p>
          <a:endParaRPr lang="en-US"/>
        </a:p>
      </dgm:t>
    </dgm:pt>
    <dgm:pt modelId="{6099AAF0-3B8D-4878-AADE-5DFB02CF0027}" type="sibTrans" cxnId="{4CB3C100-418D-4865-AA9C-2DD0FB191B0F}">
      <dgm:prSet/>
      <dgm:spPr/>
      <dgm:t>
        <a:bodyPr/>
        <a:lstStyle/>
        <a:p>
          <a:endParaRPr lang="en-US"/>
        </a:p>
      </dgm:t>
    </dgm:pt>
    <dgm:pt modelId="{E0F8629E-353B-48B4-BFCC-26613860E748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/>
            <a:t>růst počtu minipivovarů</a:t>
          </a:r>
          <a:endParaRPr lang="en-US"/>
        </a:p>
      </dgm:t>
    </dgm:pt>
    <dgm:pt modelId="{BEE451E6-FEAD-45CA-A4B2-351DA2EFC078}" type="parTrans" cxnId="{9FA850A2-E430-4643-88D0-CC894F80B829}">
      <dgm:prSet/>
      <dgm:spPr/>
      <dgm:t>
        <a:bodyPr/>
        <a:lstStyle/>
        <a:p>
          <a:endParaRPr lang="en-US"/>
        </a:p>
      </dgm:t>
    </dgm:pt>
    <dgm:pt modelId="{FD6D9446-B466-4069-91D6-9DD8E24A66EC}" type="sibTrans" cxnId="{9FA850A2-E430-4643-88D0-CC894F80B829}">
      <dgm:prSet/>
      <dgm:spPr/>
      <dgm:t>
        <a:bodyPr/>
        <a:lstStyle/>
        <a:p>
          <a:endParaRPr lang="en-US"/>
        </a:p>
      </dgm:t>
    </dgm:pt>
    <dgm:pt modelId="{C8B6D0CA-D15C-4AAC-B1F5-106FC4B5F92F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/>
            <a:t>pivotéky, pivní bary</a:t>
          </a:r>
          <a:endParaRPr lang="en-US" dirty="0"/>
        </a:p>
      </dgm:t>
    </dgm:pt>
    <dgm:pt modelId="{2361A8E2-88B8-4137-9D41-549058E30103}" type="parTrans" cxnId="{F241E4B9-1B60-46E8-87E0-1A8C3BF49964}">
      <dgm:prSet/>
      <dgm:spPr/>
      <dgm:t>
        <a:bodyPr/>
        <a:lstStyle/>
        <a:p>
          <a:endParaRPr lang="en-US"/>
        </a:p>
      </dgm:t>
    </dgm:pt>
    <dgm:pt modelId="{16D20BBD-5D91-4F0A-8A32-4EBD3DB5DC44}" type="sibTrans" cxnId="{F241E4B9-1B60-46E8-87E0-1A8C3BF49964}">
      <dgm:prSet/>
      <dgm:spPr/>
      <dgm:t>
        <a:bodyPr/>
        <a:lstStyle/>
        <a:p>
          <a:endParaRPr lang="en-US"/>
        </a:p>
      </dgm:t>
    </dgm:pt>
    <dgm:pt modelId="{BEF50644-1549-4E80-8F7A-EDBDC0CC9CC0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 dirty="0"/>
            <a:t>reakce velkých pivovarů na tyto změny</a:t>
          </a:r>
          <a:endParaRPr lang="en-US" dirty="0"/>
        </a:p>
      </dgm:t>
    </dgm:pt>
    <dgm:pt modelId="{20548CC4-0E36-48F1-B968-9B8A46419F87}" type="parTrans" cxnId="{613E47E2-7B0D-4FBC-B7EB-763CC6558303}">
      <dgm:prSet/>
      <dgm:spPr/>
      <dgm:t>
        <a:bodyPr/>
        <a:lstStyle/>
        <a:p>
          <a:endParaRPr lang="en-US"/>
        </a:p>
      </dgm:t>
    </dgm:pt>
    <dgm:pt modelId="{2B39FBBF-36E9-48A6-B8E4-453FADE4D5BE}" type="sibTrans" cxnId="{613E47E2-7B0D-4FBC-B7EB-763CC6558303}">
      <dgm:prSet/>
      <dgm:spPr/>
      <dgm:t>
        <a:bodyPr/>
        <a:lstStyle/>
        <a:p>
          <a:endParaRPr lang="en-US"/>
        </a:p>
      </dgm:t>
    </dgm:pt>
    <dgm:pt modelId="{4A42424B-363F-400A-86C8-2D2FC0C78E0A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 dirty="0"/>
            <a:t>weby a aplikace</a:t>
          </a:r>
          <a:endParaRPr lang="en-US" dirty="0"/>
        </a:p>
      </dgm:t>
    </dgm:pt>
    <dgm:pt modelId="{DE9F6F8B-7A02-4D07-B8DB-A2DF08317A1A}" type="parTrans" cxnId="{E4100459-3777-43BA-8882-D65924865112}">
      <dgm:prSet/>
      <dgm:spPr/>
      <dgm:t>
        <a:bodyPr/>
        <a:lstStyle/>
        <a:p>
          <a:endParaRPr lang="cs-CZ"/>
        </a:p>
      </dgm:t>
    </dgm:pt>
    <dgm:pt modelId="{6836265D-A743-44A3-A99D-F731DDD3F99E}" type="sibTrans" cxnId="{E4100459-3777-43BA-8882-D65924865112}">
      <dgm:prSet/>
      <dgm:spPr/>
      <dgm:t>
        <a:bodyPr/>
        <a:lstStyle/>
        <a:p>
          <a:endParaRPr lang="cs-CZ"/>
        </a:p>
      </dgm:t>
    </dgm:pt>
    <dgm:pt modelId="{C35DB044-E05A-4D5C-A360-6C2E81ED3C87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/>
            <a:t>proměna sociálního statusu piva</a:t>
          </a:r>
          <a:endParaRPr lang="en-US" dirty="0"/>
        </a:p>
      </dgm:t>
    </dgm:pt>
    <dgm:pt modelId="{D819BF52-B19A-4E4B-BA0F-8B284BFD4D6A}" type="parTrans" cxnId="{7CF3BC24-DA9B-49DE-B651-D0C63CCE2AA6}">
      <dgm:prSet/>
      <dgm:spPr/>
      <dgm:t>
        <a:bodyPr/>
        <a:lstStyle/>
        <a:p>
          <a:endParaRPr lang="cs-CZ"/>
        </a:p>
      </dgm:t>
    </dgm:pt>
    <dgm:pt modelId="{D09F7E1E-0CCB-4705-ABA8-CB296AE8D5B1}" type="sibTrans" cxnId="{7CF3BC24-DA9B-49DE-B651-D0C63CCE2AA6}">
      <dgm:prSet/>
      <dgm:spPr/>
      <dgm:t>
        <a:bodyPr/>
        <a:lstStyle/>
        <a:p>
          <a:endParaRPr lang="cs-CZ"/>
        </a:p>
      </dgm:t>
    </dgm:pt>
    <dgm:pt modelId="{764BF1B1-E673-471E-8CAA-938F28B56F00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 dirty="0"/>
            <a:t>inspirace v zahraničí (nové styly a suroviny)</a:t>
          </a:r>
          <a:endParaRPr lang="en-US" dirty="0"/>
        </a:p>
      </dgm:t>
    </dgm:pt>
    <dgm:pt modelId="{8B5ACE09-5A9C-4500-B3F6-89B771205707}" type="parTrans" cxnId="{21E8E6F5-8E32-4CF6-8BBE-4F82A2E059B1}">
      <dgm:prSet/>
      <dgm:spPr/>
      <dgm:t>
        <a:bodyPr/>
        <a:lstStyle/>
        <a:p>
          <a:endParaRPr lang="cs-CZ"/>
        </a:p>
      </dgm:t>
    </dgm:pt>
    <dgm:pt modelId="{8DCB0F90-F8AC-4AE3-8779-8CF473494301}" type="sibTrans" cxnId="{21E8E6F5-8E32-4CF6-8BBE-4F82A2E059B1}">
      <dgm:prSet/>
      <dgm:spPr/>
      <dgm:t>
        <a:bodyPr/>
        <a:lstStyle/>
        <a:p>
          <a:endParaRPr lang="cs-CZ"/>
        </a:p>
      </dgm:t>
    </dgm:pt>
    <dgm:pt modelId="{145BAAE9-FFEB-4BAA-8983-C7306F933262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 dirty="0"/>
            <a:t>festivaly, degustační soutěže</a:t>
          </a:r>
          <a:endParaRPr lang="en-US" dirty="0"/>
        </a:p>
      </dgm:t>
    </dgm:pt>
    <dgm:pt modelId="{AA6FE719-C965-435B-A638-958748763B03}" type="parTrans" cxnId="{81A6BA02-A077-4F76-9E0A-39EBD645A072}">
      <dgm:prSet/>
      <dgm:spPr/>
      <dgm:t>
        <a:bodyPr/>
        <a:lstStyle/>
        <a:p>
          <a:endParaRPr lang="cs-CZ"/>
        </a:p>
      </dgm:t>
    </dgm:pt>
    <dgm:pt modelId="{73437DB7-B2A7-4C21-A085-9C9D7E5AB160}" type="sibTrans" cxnId="{81A6BA02-A077-4F76-9E0A-39EBD645A072}">
      <dgm:prSet/>
      <dgm:spPr/>
      <dgm:t>
        <a:bodyPr/>
        <a:lstStyle/>
        <a:p>
          <a:endParaRPr lang="cs-CZ"/>
        </a:p>
      </dgm:t>
    </dgm:pt>
    <dgm:pt modelId="{8FC85237-9A76-4B5C-A77C-6B6D18C9A92C}" type="pres">
      <dgm:prSet presAssocID="{88D059C1-6CF3-4DB3-AEAD-FDB61B670754}" presName="linear" presStyleCnt="0">
        <dgm:presLayoutVars>
          <dgm:animLvl val="lvl"/>
          <dgm:resizeHandles val="exact"/>
        </dgm:presLayoutVars>
      </dgm:prSet>
      <dgm:spPr/>
    </dgm:pt>
    <dgm:pt modelId="{0DE7F98D-F3B5-462F-821F-D992E9CBA3F2}" type="pres">
      <dgm:prSet presAssocID="{7B687088-8075-4F7E-B53D-DCB73B2C32CC}" presName="parentText" presStyleLbl="node1" presStyleIdx="0" presStyleCnt="8" custLinFactNeighborY="-8643">
        <dgm:presLayoutVars>
          <dgm:chMax val="0"/>
          <dgm:bulletEnabled val="1"/>
        </dgm:presLayoutVars>
      </dgm:prSet>
      <dgm:spPr/>
    </dgm:pt>
    <dgm:pt modelId="{7E612C78-777E-4415-96A3-DBDDE703DCE4}" type="pres">
      <dgm:prSet presAssocID="{6099AAF0-3B8D-4878-AADE-5DFB02CF0027}" presName="spacer" presStyleCnt="0"/>
      <dgm:spPr/>
    </dgm:pt>
    <dgm:pt modelId="{DDCBCF0A-597F-418F-9ABD-B5A62FDCC295}" type="pres">
      <dgm:prSet presAssocID="{764BF1B1-E673-471E-8CAA-938F28B56F0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65043D94-1B0D-4AD0-B802-03B44F66E2A6}" type="pres">
      <dgm:prSet presAssocID="{8DCB0F90-F8AC-4AE3-8779-8CF473494301}" presName="spacer" presStyleCnt="0"/>
      <dgm:spPr/>
    </dgm:pt>
    <dgm:pt modelId="{2BC2FFA9-34A0-43DF-A358-06294CDE0B87}" type="pres">
      <dgm:prSet presAssocID="{E0F8629E-353B-48B4-BFCC-26613860E74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CE694AD-E2B5-4DE1-A639-67B09DA2A627}" type="pres">
      <dgm:prSet presAssocID="{FD6D9446-B466-4069-91D6-9DD8E24A66EC}" presName="spacer" presStyleCnt="0"/>
      <dgm:spPr/>
    </dgm:pt>
    <dgm:pt modelId="{DB6DFF34-FA4D-46F0-9012-BD03B3208C36}" type="pres">
      <dgm:prSet presAssocID="{C8B6D0CA-D15C-4AAC-B1F5-106FC4B5F92F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65534EF9-0954-4E0D-B744-A38C5416E9CC}" type="pres">
      <dgm:prSet presAssocID="{16D20BBD-5D91-4F0A-8A32-4EBD3DB5DC44}" presName="spacer" presStyleCnt="0"/>
      <dgm:spPr/>
    </dgm:pt>
    <dgm:pt modelId="{DD2AD894-9AC0-4C16-85A8-5ABEA79CF354}" type="pres">
      <dgm:prSet presAssocID="{4A42424B-363F-400A-86C8-2D2FC0C78E0A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2C62DB96-C366-4B63-A635-8049AC09B235}" type="pres">
      <dgm:prSet presAssocID="{6836265D-A743-44A3-A99D-F731DDD3F99E}" presName="spacer" presStyleCnt="0"/>
      <dgm:spPr/>
    </dgm:pt>
    <dgm:pt modelId="{EF9F8895-C650-485E-BEBC-FB104279AFFF}" type="pres">
      <dgm:prSet presAssocID="{145BAAE9-FFEB-4BAA-8983-C7306F933262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F1A9D92-875A-4BA3-A951-8724B48317AD}" type="pres">
      <dgm:prSet presAssocID="{73437DB7-B2A7-4C21-A085-9C9D7E5AB160}" presName="spacer" presStyleCnt="0"/>
      <dgm:spPr/>
    </dgm:pt>
    <dgm:pt modelId="{43F90C5E-D135-4E05-A1BB-9CA8CF753F40}" type="pres">
      <dgm:prSet presAssocID="{BEF50644-1549-4E80-8F7A-EDBDC0CC9CC0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C79D4CE3-7E65-4B56-A1C8-CA135AC3F164}" type="pres">
      <dgm:prSet presAssocID="{2B39FBBF-36E9-48A6-B8E4-453FADE4D5BE}" presName="spacer" presStyleCnt="0"/>
      <dgm:spPr/>
    </dgm:pt>
    <dgm:pt modelId="{FBC357ED-8DFF-4312-A811-8B183A21B0E0}" type="pres">
      <dgm:prSet presAssocID="{C35DB044-E05A-4D5C-A360-6C2E81ED3C87}" presName="parentText" presStyleLbl="node1" presStyleIdx="7" presStyleCnt="8" custLinFactNeighborX="-163" custLinFactNeighborY="-21786">
        <dgm:presLayoutVars>
          <dgm:chMax val="0"/>
          <dgm:bulletEnabled val="1"/>
        </dgm:presLayoutVars>
      </dgm:prSet>
      <dgm:spPr/>
    </dgm:pt>
  </dgm:ptLst>
  <dgm:cxnLst>
    <dgm:cxn modelId="{4CB3C100-418D-4865-AA9C-2DD0FB191B0F}" srcId="{88D059C1-6CF3-4DB3-AEAD-FDB61B670754}" destId="{7B687088-8075-4F7E-B53D-DCB73B2C32CC}" srcOrd="0" destOrd="0" parTransId="{7E0E2778-1298-47C4-AF28-34E43DB74C91}" sibTransId="{6099AAF0-3B8D-4878-AADE-5DFB02CF0027}"/>
    <dgm:cxn modelId="{81A6BA02-A077-4F76-9E0A-39EBD645A072}" srcId="{88D059C1-6CF3-4DB3-AEAD-FDB61B670754}" destId="{145BAAE9-FFEB-4BAA-8983-C7306F933262}" srcOrd="5" destOrd="0" parTransId="{AA6FE719-C965-435B-A638-958748763B03}" sibTransId="{73437DB7-B2A7-4C21-A085-9C9D7E5AB160}"/>
    <dgm:cxn modelId="{D9942A1E-3E78-43F9-8782-2FD727A2518A}" type="presOf" srcId="{88D059C1-6CF3-4DB3-AEAD-FDB61B670754}" destId="{8FC85237-9A76-4B5C-A77C-6B6D18C9A92C}" srcOrd="0" destOrd="0" presId="urn:microsoft.com/office/officeart/2005/8/layout/vList2"/>
    <dgm:cxn modelId="{7CF3BC24-DA9B-49DE-B651-D0C63CCE2AA6}" srcId="{88D059C1-6CF3-4DB3-AEAD-FDB61B670754}" destId="{C35DB044-E05A-4D5C-A360-6C2E81ED3C87}" srcOrd="7" destOrd="0" parTransId="{D819BF52-B19A-4E4B-BA0F-8B284BFD4D6A}" sibTransId="{D09F7E1E-0CCB-4705-ABA8-CB296AE8D5B1}"/>
    <dgm:cxn modelId="{5AC7CA40-049A-459D-B20F-8F18750A020E}" type="presOf" srcId="{145BAAE9-FFEB-4BAA-8983-C7306F933262}" destId="{EF9F8895-C650-485E-BEBC-FB104279AFFF}" srcOrd="0" destOrd="0" presId="urn:microsoft.com/office/officeart/2005/8/layout/vList2"/>
    <dgm:cxn modelId="{3E73275D-12FB-41F5-9D29-1797EA0C4DC2}" type="presOf" srcId="{E0F8629E-353B-48B4-BFCC-26613860E748}" destId="{2BC2FFA9-34A0-43DF-A358-06294CDE0B87}" srcOrd="0" destOrd="0" presId="urn:microsoft.com/office/officeart/2005/8/layout/vList2"/>
    <dgm:cxn modelId="{E4100459-3777-43BA-8882-D65924865112}" srcId="{88D059C1-6CF3-4DB3-AEAD-FDB61B670754}" destId="{4A42424B-363F-400A-86C8-2D2FC0C78E0A}" srcOrd="4" destOrd="0" parTransId="{DE9F6F8B-7A02-4D07-B8DB-A2DF08317A1A}" sibTransId="{6836265D-A743-44A3-A99D-F731DDD3F99E}"/>
    <dgm:cxn modelId="{70B1348B-7F78-4FDA-83DA-D439EFECE3FE}" type="presOf" srcId="{C35DB044-E05A-4D5C-A360-6C2E81ED3C87}" destId="{FBC357ED-8DFF-4312-A811-8B183A21B0E0}" srcOrd="0" destOrd="0" presId="urn:microsoft.com/office/officeart/2005/8/layout/vList2"/>
    <dgm:cxn modelId="{690FB897-9EF5-4F5B-83E1-614F1EBACC19}" type="presOf" srcId="{7B687088-8075-4F7E-B53D-DCB73B2C32CC}" destId="{0DE7F98D-F3B5-462F-821F-D992E9CBA3F2}" srcOrd="0" destOrd="0" presId="urn:microsoft.com/office/officeart/2005/8/layout/vList2"/>
    <dgm:cxn modelId="{9FA850A2-E430-4643-88D0-CC894F80B829}" srcId="{88D059C1-6CF3-4DB3-AEAD-FDB61B670754}" destId="{E0F8629E-353B-48B4-BFCC-26613860E748}" srcOrd="2" destOrd="0" parTransId="{BEE451E6-FEAD-45CA-A4B2-351DA2EFC078}" sibTransId="{FD6D9446-B466-4069-91D6-9DD8E24A66EC}"/>
    <dgm:cxn modelId="{F241E4B9-1B60-46E8-87E0-1A8C3BF49964}" srcId="{88D059C1-6CF3-4DB3-AEAD-FDB61B670754}" destId="{C8B6D0CA-D15C-4AAC-B1F5-106FC4B5F92F}" srcOrd="3" destOrd="0" parTransId="{2361A8E2-88B8-4137-9D41-549058E30103}" sibTransId="{16D20BBD-5D91-4F0A-8A32-4EBD3DB5DC44}"/>
    <dgm:cxn modelId="{E01218C2-F0EA-4439-AF29-001522C303D7}" type="presOf" srcId="{764BF1B1-E673-471E-8CAA-938F28B56F00}" destId="{DDCBCF0A-597F-418F-9ABD-B5A62FDCC295}" srcOrd="0" destOrd="0" presId="urn:microsoft.com/office/officeart/2005/8/layout/vList2"/>
    <dgm:cxn modelId="{6CF718D9-0A07-41FF-9C69-D89E93D6CE9A}" type="presOf" srcId="{BEF50644-1549-4E80-8F7A-EDBDC0CC9CC0}" destId="{43F90C5E-D135-4E05-A1BB-9CA8CF753F40}" srcOrd="0" destOrd="0" presId="urn:microsoft.com/office/officeart/2005/8/layout/vList2"/>
    <dgm:cxn modelId="{613E47E2-7B0D-4FBC-B7EB-763CC6558303}" srcId="{88D059C1-6CF3-4DB3-AEAD-FDB61B670754}" destId="{BEF50644-1549-4E80-8F7A-EDBDC0CC9CC0}" srcOrd="6" destOrd="0" parTransId="{20548CC4-0E36-48F1-B968-9B8A46419F87}" sibTransId="{2B39FBBF-36E9-48A6-B8E4-453FADE4D5BE}"/>
    <dgm:cxn modelId="{FBD201F2-8EEF-4B9B-A9AA-EA8E4D675277}" type="presOf" srcId="{C8B6D0CA-D15C-4AAC-B1F5-106FC4B5F92F}" destId="{DB6DFF34-FA4D-46F0-9012-BD03B3208C36}" srcOrd="0" destOrd="0" presId="urn:microsoft.com/office/officeart/2005/8/layout/vList2"/>
    <dgm:cxn modelId="{21E8E6F5-8E32-4CF6-8BBE-4F82A2E059B1}" srcId="{88D059C1-6CF3-4DB3-AEAD-FDB61B670754}" destId="{764BF1B1-E673-471E-8CAA-938F28B56F00}" srcOrd="1" destOrd="0" parTransId="{8B5ACE09-5A9C-4500-B3F6-89B771205707}" sibTransId="{8DCB0F90-F8AC-4AE3-8779-8CF473494301}"/>
    <dgm:cxn modelId="{3080EEF8-CC19-4E1A-9B61-10AB4640151B}" type="presOf" srcId="{4A42424B-363F-400A-86C8-2D2FC0C78E0A}" destId="{DD2AD894-9AC0-4C16-85A8-5ABEA79CF354}" srcOrd="0" destOrd="0" presId="urn:microsoft.com/office/officeart/2005/8/layout/vList2"/>
    <dgm:cxn modelId="{F001854A-573D-4E79-8C52-6627C70BD11C}" type="presParOf" srcId="{8FC85237-9A76-4B5C-A77C-6B6D18C9A92C}" destId="{0DE7F98D-F3B5-462F-821F-D992E9CBA3F2}" srcOrd="0" destOrd="0" presId="urn:microsoft.com/office/officeart/2005/8/layout/vList2"/>
    <dgm:cxn modelId="{F69D3FF1-AA7C-4534-A4FD-AB006D8AAF00}" type="presParOf" srcId="{8FC85237-9A76-4B5C-A77C-6B6D18C9A92C}" destId="{7E612C78-777E-4415-96A3-DBDDE703DCE4}" srcOrd="1" destOrd="0" presId="urn:microsoft.com/office/officeart/2005/8/layout/vList2"/>
    <dgm:cxn modelId="{1C022A6F-6FFA-4D49-9998-225E402A9E55}" type="presParOf" srcId="{8FC85237-9A76-4B5C-A77C-6B6D18C9A92C}" destId="{DDCBCF0A-597F-418F-9ABD-B5A62FDCC295}" srcOrd="2" destOrd="0" presId="urn:microsoft.com/office/officeart/2005/8/layout/vList2"/>
    <dgm:cxn modelId="{E9473A18-152B-437D-939F-00C0ACBECE08}" type="presParOf" srcId="{8FC85237-9A76-4B5C-A77C-6B6D18C9A92C}" destId="{65043D94-1B0D-4AD0-B802-03B44F66E2A6}" srcOrd="3" destOrd="0" presId="urn:microsoft.com/office/officeart/2005/8/layout/vList2"/>
    <dgm:cxn modelId="{91FC66A5-1156-4F52-93C9-C3294757A5D1}" type="presParOf" srcId="{8FC85237-9A76-4B5C-A77C-6B6D18C9A92C}" destId="{2BC2FFA9-34A0-43DF-A358-06294CDE0B87}" srcOrd="4" destOrd="0" presId="urn:microsoft.com/office/officeart/2005/8/layout/vList2"/>
    <dgm:cxn modelId="{7E97D3C5-6168-4B54-9BDA-43BFFB949840}" type="presParOf" srcId="{8FC85237-9A76-4B5C-A77C-6B6D18C9A92C}" destId="{FCE694AD-E2B5-4DE1-A639-67B09DA2A627}" srcOrd="5" destOrd="0" presId="urn:microsoft.com/office/officeart/2005/8/layout/vList2"/>
    <dgm:cxn modelId="{E073FCAF-5E0D-4515-BE7F-A16B07D29ABB}" type="presParOf" srcId="{8FC85237-9A76-4B5C-A77C-6B6D18C9A92C}" destId="{DB6DFF34-FA4D-46F0-9012-BD03B3208C36}" srcOrd="6" destOrd="0" presId="urn:microsoft.com/office/officeart/2005/8/layout/vList2"/>
    <dgm:cxn modelId="{45E48A76-5480-4E7C-BC47-2282CF7DC642}" type="presParOf" srcId="{8FC85237-9A76-4B5C-A77C-6B6D18C9A92C}" destId="{65534EF9-0954-4E0D-B744-A38C5416E9CC}" srcOrd="7" destOrd="0" presId="urn:microsoft.com/office/officeart/2005/8/layout/vList2"/>
    <dgm:cxn modelId="{483AD9B7-A113-442E-ABB4-E23E59C20E81}" type="presParOf" srcId="{8FC85237-9A76-4B5C-A77C-6B6D18C9A92C}" destId="{DD2AD894-9AC0-4C16-85A8-5ABEA79CF354}" srcOrd="8" destOrd="0" presId="urn:microsoft.com/office/officeart/2005/8/layout/vList2"/>
    <dgm:cxn modelId="{065BE17A-475B-4613-8C1E-0BF6BF6342A6}" type="presParOf" srcId="{8FC85237-9A76-4B5C-A77C-6B6D18C9A92C}" destId="{2C62DB96-C366-4B63-A635-8049AC09B235}" srcOrd="9" destOrd="0" presId="urn:microsoft.com/office/officeart/2005/8/layout/vList2"/>
    <dgm:cxn modelId="{F04A824F-70FD-4EBF-85A7-72080F048DF0}" type="presParOf" srcId="{8FC85237-9A76-4B5C-A77C-6B6D18C9A92C}" destId="{EF9F8895-C650-485E-BEBC-FB104279AFFF}" srcOrd="10" destOrd="0" presId="urn:microsoft.com/office/officeart/2005/8/layout/vList2"/>
    <dgm:cxn modelId="{4F8AC091-FDD1-4896-8FAD-19E812DBA10A}" type="presParOf" srcId="{8FC85237-9A76-4B5C-A77C-6B6D18C9A92C}" destId="{EF1A9D92-875A-4BA3-A951-8724B48317AD}" srcOrd="11" destOrd="0" presId="urn:microsoft.com/office/officeart/2005/8/layout/vList2"/>
    <dgm:cxn modelId="{C75C1814-A75A-424E-8F62-A1A5BAAEB7C7}" type="presParOf" srcId="{8FC85237-9A76-4B5C-A77C-6B6D18C9A92C}" destId="{43F90C5E-D135-4E05-A1BB-9CA8CF753F40}" srcOrd="12" destOrd="0" presId="urn:microsoft.com/office/officeart/2005/8/layout/vList2"/>
    <dgm:cxn modelId="{743CED38-37C0-418B-AC4E-36490CA7A643}" type="presParOf" srcId="{8FC85237-9A76-4B5C-A77C-6B6D18C9A92C}" destId="{C79D4CE3-7E65-4B56-A1C8-CA135AC3F164}" srcOrd="13" destOrd="0" presId="urn:microsoft.com/office/officeart/2005/8/layout/vList2"/>
    <dgm:cxn modelId="{BC2A0230-D7CC-4D43-A101-C99B9B1C26AE}" type="presParOf" srcId="{8FC85237-9A76-4B5C-A77C-6B6D18C9A92C}" destId="{FBC357ED-8DFF-4312-A811-8B183A21B0E0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F922C2-219D-4F67-8A30-A751E98F12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6D5F-2254-41ED-B100-528505274310}">
      <dgm:prSet/>
      <dgm:spPr/>
      <dgm:t>
        <a:bodyPr anchor="ctr"/>
        <a:lstStyle/>
        <a:p>
          <a:r>
            <a:rPr lang="cs-CZ" b="0" dirty="0"/>
            <a:t>soupeř vína a kořalky?</a:t>
          </a:r>
          <a:endParaRPr lang="en-US" dirty="0"/>
        </a:p>
      </dgm:t>
    </dgm:pt>
    <dgm:pt modelId="{5A79C7C9-32E0-496A-9601-D78C56685839}" type="parTrans" cxnId="{02F7179C-1B69-438B-8147-094EE723FC14}">
      <dgm:prSet/>
      <dgm:spPr/>
      <dgm:t>
        <a:bodyPr/>
        <a:lstStyle/>
        <a:p>
          <a:endParaRPr lang="en-US"/>
        </a:p>
      </dgm:t>
    </dgm:pt>
    <dgm:pt modelId="{22F6A095-1A00-4152-9161-77EBA09B5CA9}" type="sibTrans" cxnId="{02F7179C-1B69-438B-8147-094EE723FC14}">
      <dgm:prSet/>
      <dgm:spPr/>
      <dgm:t>
        <a:bodyPr/>
        <a:lstStyle/>
        <a:p>
          <a:endParaRPr lang="en-US"/>
        </a:p>
      </dgm:t>
    </dgm:pt>
    <dgm:pt modelId="{C6A79884-C9AA-4F1E-935E-1FD55D451564}">
      <dgm:prSet/>
      <dgm:spPr/>
      <dgm:t>
        <a:bodyPr anchor="ctr"/>
        <a:lstStyle/>
        <a:p>
          <a:r>
            <a:rPr lang="cs-CZ" b="0" dirty="0"/>
            <a:t>pivo jako součást identity regionu</a:t>
          </a:r>
          <a:endParaRPr lang="en-US" dirty="0"/>
        </a:p>
      </dgm:t>
    </dgm:pt>
    <dgm:pt modelId="{C2674AE6-6630-4625-B1F2-F1D64499F313}" type="parTrans" cxnId="{B3867456-D1BC-4179-BA89-1B864F42C494}">
      <dgm:prSet/>
      <dgm:spPr/>
      <dgm:t>
        <a:bodyPr/>
        <a:lstStyle/>
        <a:p>
          <a:endParaRPr lang="en-US"/>
        </a:p>
      </dgm:t>
    </dgm:pt>
    <dgm:pt modelId="{AAC931D4-6BEE-4E33-B699-5E74BAE36429}" type="sibTrans" cxnId="{B3867456-D1BC-4179-BA89-1B864F42C494}">
      <dgm:prSet/>
      <dgm:spPr/>
      <dgm:t>
        <a:bodyPr/>
        <a:lstStyle/>
        <a:p>
          <a:endParaRPr lang="en-US"/>
        </a:p>
      </dgm:t>
    </dgm:pt>
    <dgm:pt modelId="{CCF19704-0AC4-4748-B0E3-C90CD37485E0}">
      <dgm:prSet/>
      <dgm:spPr/>
      <dgm:t>
        <a:bodyPr anchor="ctr"/>
        <a:lstStyle/>
        <a:p>
          <a:r>
            <a:rPr lang="cs-CZ" b="0" dirty="0"/>
            <a:t>spojení piva a slavení svátků</a:t>
          </a:r>
          <a:endParaRPr lang="en-US" dirty="0"/>
        </a:p>
      </dgm:t>
    </dgm:pt>
    <dgm:pt modelId="{A4E05734-AE31-4117-A869-09F341B6138B}" type="parTrans" cxnId="{5165DB75-9D05-4D1C-952E-FBB95D38D0F5}">
      <dgm:prSet/>
      <dgm:spPr/>
      <dgm:t>
        <a:bodyPr/>
        <a:lstStyle/>
        <a:p>
          <a:endParaRPr lang="en-US"/>
        </a:p>
      </dgm:t>
    </dgm:pt>
    <dgm:pt modelId="{4A7A72C5-086B-41B3-AF3B-3B9F191D7E6F}" type="sibTrans" cxnId="{5165DB75-9D05-4D1C-952E-FBB95D38D0F5}">
      <dgm:prSet/>
      <dgm:spPr/>
      <dgm:t>
        <a:bodyPr/>
        <a:lstStyle/>
        <a:p>
          <a:endParaRPr lang="en-US"/>
        </a:p>
      </dgm:t>
    </dgm:pt>
    <dgm:pt modelId="{07A5C69A-70E5-4FE9-AA0A-7816B29B517B}">
      <dgm:prSet/>
      <dgm:spPr/>
      <dgm:t>
        <a:bodyPr anchor="ctr"/>
        <a:lstStyle/>
        <a:p>
          <a:r>
            <a:rPr lang="cs-CZ" b="0" dirty="0"/>
            <a:t>svátky spojené přímo s pivem</a:t>
          </a:r>
          <a:endParaRPr lang="en-US" dirty="0"/>
        </a:p>
      </dgm:t>
    </dgm:pt>
    <dgm:pt modelId="{9B0012F6-6367-4A86-80CF-634427D98B0B}" type="parTrans" cxnId="{C1B066F7-87F8-4445-8065-279FEAC4E08E}">
      <dgm:prSet/>
      <dgm:spPr/>
      <dgm:t>
        <a:bodyPr/>
        <a:lstStyle/>
        <a:p>
          <a:endParaRPr lang="en-US"/>
        </a:p>
      </dgm:t>
    </dgm:pt>
    <dgm:pt modelId="{CEDE4D36-058E-4998-8967-C0CF39F6451B}" type="sibTrans" cxnId="{C1B066F7-87F8-4445-8065-279FEAC4E08E}">
      <dgm:prSet/>
      <dgm:spPr/>
      <dgm:t>
        <a:bodyPr/>
        <a:lstStyle/>
        <a:p>
          <a:endParaRPr lang="en-US"/>
        </a:p>
      </dgm:t>
    </dgm:pt>
    <dgm:pt modelId="{416E4C10-7A6F-4D21-8963-F14975517B83}">
      <dgm:prSet/>
      <dgm:spPr/>
      <dgm:t>
        <a:bodyPr anchor="ctr"/>
        <a:lstStyle/>
        <a:p>
          <a:r>
            <a:rPr lang="cs-CZ" b="0" dirty="0"/>
            <a:t>cestování spojené s pivem a jeho kulturou</a:t>
          </a:r>
          <a:endParaRPr lang="en-US" dirty="0"/>
        </a:p>
      </dgm:t>
    </dgm:pt>
    <dgm:pt modelId="{679B1436-4001-4404-A93E-A80F13F91467}" type="parTrans" cxnId="{F834F606-FCAF-44E2-ACFD-28FAEF1AA22B}">
      <dgm:prSet/>
      <dgm:spPr/>
      <dgm:t>
        <a:bodyPr/>
        <a:lstStyle/>
        <a:p>
          <a:endParaRPr lang="en-US"/>
        </a:p>
      </dgm:t>
    </dgm:pt>
    <dgm:pt modelId="{8F34B945-13A9-45FA-BCE6-E1F5627A65FB}" type="sibTrans" cxnId="{F834F606-FCAF-44E2-ACFD-28FAEF1AA22B}">
      <dgm:prSet/>
      <dgm:spPr/>
      <dgm:t>
        <a:bodyPr/>
        <a:lstStyle/>
        <a:p>
          <a:endParaRPr lang="en-US"/>
        </a:p>
      </dgm:t>
    </dgm:pt>
    <dgm:pt modelId="{8D00FC3F-C7B6-4956-B6C4-EE6A6C5FA72C}">
      <dgm:prSet/>
      <dgm:spPr/>
      <dgm:t>
        <a:bodyPr anchor="ctr"/>
        <a:lstStyle/>
        <a:p>
          <a:r>
            <a:rPr lang="cs-CZ" dirty="0"/>
            <a:t>párování s jídlem</a:t>
          </a:r>
          <a:endParaRPr lang="en-US" dirty="0"/>
        </a:p>
      </dgm:t>
    </dgm:pt>
    <dgm:pt modelId="{2AE66CED-E116-4D21-88F2-D6D53C178C04}" type="parTrans" cxnId="{C07F8D5B-6A27-4FB0-BDF6-688374EF8B57}">
      <dgm:prSet/>
      <dgm:spPr/>
      <dgm:t>
        <a:bodyPr/>
        <a:lstStyle/>
        <a:p>
          <a:endParaRPr lang="cs-CZ"/>
        </a:p>
      </dgm:t>
    </dgm:pt>
    <dgm:pt modelId="{D150E323-43B6-4C99-8D56-64224BDD8418}" type="sibTrans" cxnId="{C07F8D5B-6A27-4FB0-BDF6-688374EF8B57}">
      <dgm:prSet/>
      <dgm:spPr/>
      <dgm:t>
        <a:bodyPr/>
        <a:lstStyle/>
        <a:p>
          <a:endParaRPr lang="cs-CZ"/>
        </a:p>
      </dgm:t>
    </dgm:pt>
    <dgm:pt modelId="{C1038656-E1B1-42AB-9FE0-62EB9D86EECD}" type="pres">
      <dgm:prSet presAssocID="{CFF922C2-219D-4F67-8A30-A751E98F1221}" presName="vert0" presStyleCnt="0">
        <dgm:presLayoutVars>
          <dgm:dir/>
          <dgm:animOne val="branch"/>
          <dgm:animLvl val="lvl"/>
        </dgm:presLayoutVars>
      </dgm:prSet>
      <dgm:spPr/>
    </dgm:pt>
    <dgm:pt modelId="{5BC8B785-4B4A-4E5E-A91A-4071A1280EE3}" type="pres">
      <dgm:prSet presAssocID="{003D6D5F-2254-41ED-B100-528505274310}" presName="thickLine" presStyleLbl="alignNode1" presStyleIdx="0" presStyleCnt="6"/>
      <dgm:spPr/>
    </dgm:pt>
    <dgm:pt modelId="{69A8DC90-CF66-4EFF-B9EC-E19962491D5B}" type="pres">
      <dgm:prSet presAssocID="{003D6D5F-2254-41ED-B100-528505274310}" presName="horz1" presStyleCnt="0"/>
      <dgm:spPr/>
    </dgm:pt>
    <dgm:pt modelId="{99761662-44DA-4406-96B1-79AB71181D3C}" type="pres">
      <dgm:prSet presAssocID="{003D6D5F-2254-41ED-B100-528505274310}" presName="tx1" presStyleLbl="revTx" presStyleIdx="0" presStyleCnt="6"/>
      <dgm:spPr/>
    </dgm:pt>
    <dgm:pt modelId="{E60365F6-26DC-40C7-A335-FBFD738CF191}" type="pres">
      <dgm:prSet presAssocID="{003D6D5F-2254-41ED-B100-528505274310}" presName="vert1" presStyleCnt="0"/>
      <dgm:spPr/>
    </dgm:pt>
    <dgm:pt modelId="{EA5353EF-05B5-4149-8480-091A84851305}" type="pres">
      <dgm:prSet presAssocID="{8D00FC3F-C7B6-4956-B6C4-EE6A6C5FA72C}" presName="thickLine" presStyleLbl="alignNode1" presStyleIdx="1" presStyleCnt="6"/>
      <dgm:spPr/>
    </dgm:pt>
    <dgm:pt modelId="{35E7858C-326A-49B1-BED4-9500C05056EE}" type="pres">
      <dgm:prSet presAssocID="{8D00FC3F-C7B6-4956-B6C4-EE6A6C5FA72C}" presName="horz1" presStyleCnt="0"/>
      <dgm:spPr/>
    </dgm:pt>
    <dgm:pt modelId="{DC048DA0-7C78-4438-B7B7-301D38878EA5}" type="pres">
      <dgm:prSet presAssocID="{8D00FC3F-C7B6-4956-B6C4-EE6A6C5FA72C}" presName="tx1" presStyleLbl="revTx" presStyleIdx="1" presStyleCnt="6"/>
      <dgm:spPr/>
    </dgm:pt>
    <dgm:pt modelId="{CAB3C20B-1362-4805-AA0E-FA7B2DC0BEFF}" type="pres">
      <dgm:prSet presAssocID="{8D00FC3F-C7B6-4956-B6C4-EE6A6C5FA72C}" presName="vert1" presStyleCnt="0"/>
      <dgm:spPr/>
    </dgm:pt>
    <dgm:pt modelId="{A53A99C0-FB82-4D95-B884-77CDA8B8620F}" type="pres">
      <dgm:prSet presAssocID="{C6A79884-C9AA-4F1E-935E-1FD55D451564}" presName="thickLine" presStyleLbl="alignNode1" presStyleIdx="2" presStyleCnt="6"/>
      <dgm:spPr>
        <a:ln>
          <a:solidFill>
            <a:schemeClr val="accent3">
              <a:lumMod val="75000"/>
            </a:schemeClr>
          </a:solidFill>
        </a:ln>
      </dgm:spPr>
    </dgm:pt>
    <dgm:pt modelId="{F2026BA9-17C8-4D04-A133-28CEE1BBC20A}" type="pres">
      <dgm:prSet presAssocID="{C6A79884-C9AA-4F1E-935E-1FD55D451564}" presName="horz1" presStyleCnt="0"/>
      <dgm:spPr/>
    </dgm:pt>
    <dgm:pt modelId="{D37A58B8-2520-464D-883D-1E79D5F7F73A}" type="pres">
      <dgm:prSet presAssocID="{C6A79884-C9AA-4F1E-935E-1FD55D451564}" presName="tx1" presStyleLbl="revTx" presStyleIdx="2" presStyleCnt="6"/>
      <dgm:spPr/>
    </dgm:pt>
    <dgm:pt modelId="{DB244A39-8E47-4AE0-BEB9-A52355704518}" type="pres">
      <dgm:prSet presAssocID="{C6A79884-C9AA-4F1E-935E-1FD55D451564}" presName="vert1" presStyleCnt="0"/>
      <dgm:spPr/>
    </dgm:pt>
    <dgm:pt modelId="{D7726A32-38A6-4103-ACA3-8B929FA6FFFB}" type="pres">
      <dgm:prSet presAssocID="{CCF19704-0AC4-4748-B0E3-C90CD37485E0}" presName="thickLine" presStyleLbl="alignNode1" presStyleIdx="3" presStyleCnt="6"/>
      <dgm:spPr>
        <a:ln>
          <a:solidFill>
            <a:schemeClr val="accent3">
              <a:lumMod val="75000"/>
            </a:schemeClr>
          </a:solidFill>
        </a:ln>
      </dgm:spPr>
    </dgm:pt>
    <dgm:pt modelId="{400B179E-0A1C-4260-BCD3-5618E5577B20}" type="pres">
      <dgm:prSet presAssocID="{CCF19704-0AC4-4748-B0E3-C90CD37485E0}" presName="horz1" presStyleCnt="0"/>
      <dgm:spPr/>
    </dgm:pt>
    <dgm:pt modelId="{44FCE933-3D20-4582-B44B-15627D8AEFA0}" type="pres">
      <dgm:prSet presAssocID="{CCF19704-0AC4-4748-B0E3-C90CD37485E0}" presName="tx1" presStyleLbl="revTx" presStyleIdx="3" presStyleCnt="6"/>
      <dgm:spPr/>
    </dgm:pt>
    <dgm:pt modelId="{04D3B47C-A936-4748-844C-CDF6E569E0DB}" type="pres">
      <dgm:prSet presAssocID="{CCF19704-0AC4-4748-B0E3-C90CD37485E0}" presName="vert1" presStyleCnt="0"/>
      <dgm:spPr/>
    </dgm:pt>
    <dgm:pt modelId="{E5992F83-F685-494D-8601-64E03B09CCCB}" type="pres">
      <dgm:prSet presAssocID="{07A5C69A-70E5-4FE9-AA0A-7816B29B517B}" presName="thickLine" presStyleLbl="alignNode1" presStyleIdx="4" presStyleCnt="6"/>
      <dgm:spPr>
        <a:ln>
          <a:solidFill>
            <a:schemeClr val="accent3">
              <a:lumMod val="75000"/>
            </a:schemeClr>
          </a:solidFill>
        </a:ln>
      </dgm:spPr>
    </dgm:pt>
    <dgm:pt modelId="{6D8F3927-89DF-4489-B132-D414527D8154}" type="pres">
      <dgm:prSet presAssocID="{07A5C69A-70E5-4FE9-AA0A-7816B29B517B}" presName="horz1" presStyleCnt="0"/>
      <dgm:spPr/>
    </dgm:pt>
    <dgm:pt modelId="{EE9D1074-3E29-4601-9FB1-E1C83F9AD6FA}" type="pres">
      <dgm:prSet presAssocID="{07A5C69A-70E5-4FE9-AA0A-7816B29B517B}" presName="tx1" presStyleLbl="revTx" presStyleIdx="4" presStyleCnt="6" custLinFactNeighborX="-11500" custLinFactNeighborY="2254"/>
      <dgm:spPr/>
    </dgm:pt>
    <dgm:pt modelId="{4B0BCD1B-72B5-468F-99A2-5AE9FC9D9C8B}" type="pres">
      <dgm:prSet presAssocID="{07A5C69A-70E5-4FE9-AA0A-7816B29B517B}" presName="vert1" presStyleCnt="0"/>
      <dgm:spPr/>
    </dgm:pt>
    <dgm:pt modelId="{9BE52C30-2262-46AA-B560-39BA5DED5466}" type="pres">
      <dgm:prSet presAssocID="{416E4C10-7A6F-4D21-8963-F14975517B83}" presName="thickLine" presStyleLbl="alignNode1" presStyleIdx="5" presStyleCnt="6"/>
      <dgm:spPr>
        <a:ln>
          <a:solidFill>
            <a:schemeClr val="accent3">
              <a:lumMod val="75000"/>
            </a:schemeClr>
          </a:solidFill>
        </a:ln>
      </dgm:spPr>
    </dgm:pt>
    <dgm:pt modelId="{3536C5B9-167B-4C77-822D-C01290429E9C}" type="pres">
      <dgm:prSet presAssocID="{416E4C10-7A6F-4D21-8963-F14975517B83}" presName="horz1" presStyleCnt="0"/>
      <dgm:spPr/>
    </dgm:pt>
    <dgm:pt modelId="{0A2E5466-0C52-4077-9137-17DCDAD1A935}" type="pres">
      <dgm:prSet presAssocID="{416E4C10-7A6F-4D21-8963-F14975517B83}" presName="tx1" presStyleLbl="revTx" presStyleIdx="5" presStyleCnt="6"/>
      <dgm:spPr/>
    </dgm:pt>
    <dgm:pt modelId="{C12A4767-A997-4601-A1DD-89F623CCA771}" type="pres">
      <dgm:prSet presAssocID="{416E4C10-7A6F-4D21-8963-F14975517B83}" presName="vert1" presStyleCnt="0"/>
      <dgm:spPr/>
    </dgm:pt>
  </dgm:ptLst>
  <dgm:cxnLst>
    <dgm:cxn modelId="{F834F606-FCAF-44E2-ACFD-28FAEF1AA22B}" srcId="{CFF922C2-219D-4F67-8A30-A751E98F1221}" destId="{416E4C10-7A6F-4D21-8963-F14975517B83}" srcOrd="5" destOrd="0" parTransId="{679B1436-4001-4404-A93E-A80F13F91467}" sibTransId="{8F34B945-13A9-45FA-BCE6-E1F5627A65FB}"/>
    <dgm:cxn modelId="{C07F8D5B-6A27-4FB0-BDF6-688374EF8B57}" srcId="{CFF922C2-219D-4F67-8A30-A751E98F1221}" destId="{8D00FC3F-C7B6-4956-B6C4-EE6A6C5FA72C}" srcOrd="1" destOrd="0" parTransId="{2AE66CED-E116-4D21-88F2-D6D53C178C04}" sibTransId="{D150E323-43B6-4C99-8D56-64224BDD8418}"/>
    <dgm:cxn modelId="{EBF70D65-D2E5-4C21-B4E9-FE3598ED9288}" type="presOf" srcId="{CCF19704-0AC4-4748-B0E3-C90CD37485E0}" destId="{44FCE933-3D20-4582-B44B-15627D8AEFA0}" srcOrd="0" destOrd="0" presId="urn:microsoft.com/office/officeart/2008/layout/LinedList"/>
    <dgm:cxn modelId="{781C6669-9022-409E-880C-E5F9B05D7E3B}" type="presOf" srcId="{416E4C10-7A6F-4D21-8963-F14975517B83}" destId="{0A2E5466-0C52-4077-9137-17DCDAD1A935}" srcOrd="0" destOrd="0" presId="urn:microsoft.com/office/officeart/2008/layout/LinedList"/>
    <dgm:cxn modelId="{BF521F70-0661-4AB9-A1E7-7EA5ECCADB2A}" type="presOf" srcId="{003D6D5F-2254-41ED-B100-528505274310}" destId="{99761662-44DA-4406-96B1-79AB71181D3C}" srcOrd="0" destOrd="0" presId="urn:microsoft.com/office/officeart/2008/layout/LinedList"/>
    <dgm:cxn modelId="{5165DB75-9D05-4D1C-952E-FBB95D38D0F5}" srcId="{CFF922C2-219D-4F67-8A30-A751E98F1221}" destId="{CCF19704-0AC4-4748-B0E3-C90CD37485E0}" srcOrd="3" destOrd="0" parTransId="{A4E05734-AE31-4117-A869-09F341B6138B}" sibTransId="{4A7A72C5-086B-41B3-AF3B-3B9F191D7E6F}"/>
    <dgm:cxn modelId="{B3867456-D1BC-4179-BA89-1B864F42C494}" srcId="{CFF922C2-219D-4F67-8A30-A751E98F1221}" destId="{C6A79884-C9AA-4F1E-935E-1FD55D451564}" srcOrd="2" destOrd="0" parTransId="{C2674AE6-6630-4625-B1F2-F1D64499F313}" sibTransId="{AAC931D4-6BEE-4E33-B699-5E74BAE36429}"/>
    <dgm:cxn modelId="{B44E165A-4BA7-4487-A915-CE44388F7C53}" type="presOf" srcId="{C6A79884-C9AA-4F1E-935E-1FD55D451564}" destId="{D37A58B8-2520-464D-883D-1E79D5F7F73A}" srcOrd="0" destOrd="0" presId="urn:microsoft.com/office/officeart/2008/layout/LinedList"/>
    <dgm:cxn modelId="{DD503286-0E5D-4462-8D97-7F5CB2669004}" type="presOf" srcId="{07A5C69A-70E5-4FE9-AA0A-7816B29B517B}" destId="{EE9D1074-3E29-4601-9FB1-E1C83F9AD6FA}" srcOrd="0" destOrd="0" presId="urn:microsoft.com/office/officeart/2008/layout/LinedList"/>
    <dgm:cxn modelId="{02F7179C-1B69-438B-8147-094EE723FC14}" srcId="{CFF922C2-219D-4F67-8A30-A751E98F1221}" destId="{003D6D5F-2254-41ED-B100-528505274310}" srcOrd="0" destOrd="0" parTransId="{5A79C7C9-32E0-496A-9601-D78C56685839}" sibTransId="{22F6A095-1A00-4152-9161-77EBA09B5CA9}"/>
    <dgm:cxn modelId="{AA8E1FBE-965F-439F-987C-A0E610DE2575}" type="presOf" srcId="{8D00FC3F-C7B6-4956-B6C4-EE6A6C5FA72C}" destId="{DC048DA0-7C78-4438-B7B7-301D38878EA5}" srcOrd="0" destOrd="0" presId="urn:microsoft.com/office/officeart/2008/layout/LinedList"/>
    <dgm:cxn modelId="{31A01BF4-DDD4-4177-8EB7-54DC38F4B1A9}" type="presOf" srcId="{CFF922C2-219D-4F67-8A30-A751E98F1221}" destId="{C1038656-E1B1-42AB-9FE0-62EB9D86EECD}" srcOrd="0" destOrd="0" presId="urn:microsoft.com/office/officeart/2008/layout/LinedList"/>
    <dgm:cxn modelId="{C1B066F7-87F8-4445-8065-279FEAC4E08E}" srcId="{CFF922C2-219D-4F67-8A30-A751E98F1221}" destId="{07A5C69A-70E5-4FE9-AA0A-7816B29B517B}" srcOrd="4" destOrd="0" parTransId="{9B0012F6-6367-4A86-80CF-634427D98B0B}" sibTransId="{CEDE4D36-058E-4998-8967-C0CF39F6451B}"/>
    <dgm:cxn modelId="{B3AA4097-3C21-4F65-9527-7A9CF14E496B}" type="presParOf" srcId="{C1038656-E1B1-42AB-9FE0-62EB9D86EECD}" destId="{5BC8B785-4B4A-4E5E-A91A-4071A1280EE3}" srcOrd="0" destOrd="0" presId="urn:microsoft.com/office/officeart/2008/layout/LinedList"/>
    <dgm:cxn modelId="{66844FE8-95FB-4A09-8F2F-81FF3F15ED20}" type="presParOf" srcId="{C1038656-E1B1-42AB-9FE0-62EB9D86EECD}" destId="{69A8DC90-CF66-4EFF-B9EC-E19962491D5B}" srcOrd="1" destOrd="0" presId="urn:microsoft.com/office/officeart/2008/layout/LinedList"/>
    <dgm:cxn modelId="{A12BF729-13A8-4BF8-8DA2-993D9C04CF54}" type="presParOf" srcId="{69A8DC90-CF66-4EFF-B9EC-E19962491D5B}" destId="{99761662-44DA-4406-96B1-79AB71181D3C}" srcOrd="0" destOrd="0" presId="urn:microsoft.com/office/officeart/2008/layout/LinedList"/>
    <dgm:cxn modelId="{3A776F25-603D-40C0-8F40-FFD6621EAF83}" type="presParOf" srcId="{69A8DC90-CF66-4EFF-B9EC-E19962491D5B}" destId="{E60365F6-26DC-40C7-A335-FBFD738CF191}" srcOrd="1" destOrd="0" presId="urn:microsoft.com/office/officeart/2008/layout/LinedList"/>
    <dgm:cxn modelId="{7DFFE240-5531-445E-A375-35456216303C}" type="presParOf" srcId="{C1038656-E1B1-42AB-9FE0-62EB9D86EECD}" destId="{EA5353EF-05B5-4149-8480-091A84851305}" srcOrd="2" destOrd="0" presId="urn:microsoft.com/office/officeart/2008/layout/LinedList"/>
    <dgm:cxn modelId="{6F4EDEE4-DE97-405A-ABB0-CD105B863422}" type="presParOf" srcId="{C1038656-E1B1-42AB-9FE0-62EB9D86EECD}" destId="{35E7858C-326A-49B1-BED4-9500C05056EE}" srcOrd="3" destOrd="0" presId="urn:microsoft.com/office/officeart/2008/layout/LinedList"/>
    <dgm:cxn modelId="{225B5508-926F-493B-80B9-B6A1B89A5677}" type="presParOf" srcId="{35E7858C-326A-49B1-BED4-9500C05056EE}" destId="{DC048DA0-7C78-4438-B7B7-301D38878EA5}" srcOrd="0" destOrd="0" presId="urn:microsoft.com/office/officeart/2008/layout/LinedList"/>
    <dgm:cxn modelId="{33094C29-54F3-4348-A618-6781914F28CD}" type="presParOf" srcId="{35E7858C-326A-49B1-BED4-9500C05056EE}" destId="{CAB3C20B-1362-4805-AA0E-FA7B2DC0BEFF}" srcOrd="1" destOrd="0" presId="urn:microsoft.com/office/officeart/2008/layout/LinedList"/>
    <dgm:cxn modelId="{6EE202AC-5A2E-4F37-9945-6BEA2FB72962}" type="presParOf" srcId="{C1038656-E1B1-42AB-9FE0-62EB9D86EECD}" destId="{A53A99C0-FB82-4D95-B884-77CDA8B8620F}" srcOrd="4" destOrd="0" presId="urn:microsoft.com/office/officeart/2008/layout/LinedList"/>
    <dgm:cxn modelId="{D00887A5-C361-4894-B87A-B5C2E189ECDA}" type="presParOf" srcId="{C1038656-E1B1-42AB-9FE0-62EB9D86EECD}" destId="{F2026BA9-17C8-4D04-A133-28CEE1BBC20A}" srcOrd="5" destOrd="0" presId="urn:microsoft.com/office/officeart/2008/layout/LinedList"/>
    <dgm:cxn modelId="{9A34795A-5398-4567-8772-FCBBA61B1D48}" type="presParOf" srcId="{F2026BA9-17C8-4D04-A133-28CEE1BBC20A}" destId="{D37A58B8-2520-464D-883D-1E79D5F7F73A}" srcOrd="0" destOrd="0" presId="urn:microsoft.com/office/officeart/2008/layout/LinedList"/>
    <dgm:cxn modelId="{E015DB58-E504-4F64-A5F1-C8875836D985}" type="presParOf" srcId="{F2026BA9-17C8-4D04-A133-28CEE1BBC20A}" destId="{DB244A39-8E47-4AE0-BEB9-A52355704518}" srcOrd="1" destOrd="0" presId="urn:microsoft.com/office/officeart/2008/layout/LinedList"/>
    <dgm:cxn modelId="{A0123F3F-144B-4E1B-911D-F63A59F010CC}" type="presParOf" srcId="{C1038656-E1B1-42AB-9FE0-62EB9D86EECD}" destId="{D7726A32-38A6-4103-ACA3-8B929FA6FFFB}" srcOrd="6" destOrd="0" presId="urn:microsoft.com/office/officeart/2008/layout/LinedList"/>
    <dgm:cxn modelId="{DF8AB234-C617-4A17-835C-27464E93225B}" type="presParOf" srcId="{C1038656-E1B1-42AB-9FE0-62EB9D86EECD}" destId="{400B179E-0A1C-4260-BCD3-5618E5577B20}" srcOrd="7" destOrd="0" presId="urn:microsoft.com/office/officeart/2008/layout/LinedList"/>
    <dgm:cxn modelId="{611497F5-23B4-40E8-8BEB-BB494C4A0EA5}" type="presParOf" srcId="{400B179E-0A1C-4260-BCD3-5618E5577B20}" destId="{44FCE933-3D20-4582-B44B-15627D8AEFA0}" srcOrd="0" destOrd="0" presId="urn:microsoft.com/office/officeart/2008/layout/LinedList"/>
    <dgm:cxn modelId="{5B3ED8C8-FA06-4070-88BD-40F2F1F7AAAD}" type="presParOf" srcId="{400B179E-0A1C-4260-BCD3-5618E5577B20}" destId="{04D3B47C-A936-4748-844C-CDF6E569E0DB}" srcOrd="1" destOrd="0" presId="urn:microsoft.com/office/officeart/2008/layout/LinedList"/>
    <dgm:cxn modelId="{C3B6CA6B-F152-4EA0-BE0F-4EAE9C198EC1}" type="presParOf" srcId="{C1038656-E1B1-42AB-9FE0-62EB9D86EECD}" destId="{E5992F83-F685-494D-8601-64E03B09CCCB}" srcOrd="8" destOrd="0" presId="urn:microsoft.com/office/officeart/2008/layout/LinedList"/>
    <dgm:cxn modelId="{6DAA4945-D378-4FC9-A68F-BA8058A6EABA}" type="presParOf" srcId="{C1038656-E1B1-42AB-9FE0-62EB9D86EECD}" destId="{6D8F3927-89DF-4489-B132-D414527D8154}" srcOrd="9" destOrd="0" presId="urn:microsoft.com/office/officeart/2008/layout/LinedList"/>
    <dgm:cxn modelId="{BD618DE7-6E37-4228-A77F-78CA8B4DBED7}" type="presParOf" srcId="{6D8F3927-89DF-4489-B132-D414527D8154}" destId="{EE9D1074-3E29-4601-9FB1-E1C83F9AD6FA}" srcOrd="0" destOrd="0" presId="urn:microsoft.com/office/officeart/2008/layout/LinedList"/>
    <dgm:cxn modelId="{01415CD7-653F-4DEE-BF9F-7A456D9D832D}" type="presParOf" srcId="{6D8F3927-89DF-4489-B132-D414527D8154}" destId="{4B0BCD1B-72B5-468F-99A2-5AE9FC9D9C8B}" srcOrd="1" destOrd="0" presId="urn:microsoft.com/office/officeart/2008/layout/LinedList"/>
    <dgm:cxn modelId="{4F4113D4-E2DA-4173-B6A4-91CA6286576E}" type="presParOf" srcId="{C1038656-E1B1-42AB-9FE0-62EB9D86EECD}" destId="{9BE52C30-2262-46AA-B560-39BA5DED5466}" srcOrd="10" destOrd="0" presId="urn:microsoft.com/office/officeart/2008/layout/LinedList"/>
    <dgm:cxn modelId="{168DA85E-DA31-420F-9415-C959672CDB2B}" type="presParOf" srcId="{C1038656-E1B1-42AB-9FE0-62EB9D86EECD}" destId="{3536C5B9-167B-4C77-822D-C01290429E9C}" srcOrd="11" destOrd="0" presId="urn:microsoft.com/office/officeart/2008/layout/LinedList"/>
    <dgm:cxn modelId="{88E25500-0CEE-4B68-9C43-F5D201086030}" type="presParOf" srcId="{3536C5B9-167B-4C77-822D-C01290429E9C}" destId="{0A2E5466-0C52-4077-9137-17DCDAD1A935}" srcOrd="0" destOrd="0" presId="urn:microsoft.com/office/officeart/2008/layout/LinedList"/>
    <dgm:cxn modelId="{72782596-E4E0-4F66-A29F-37E2D0A45B2E}" type="presParOf" srcId="{3536C5B9-167B-4C77-822D-C01290429E9C}" destId="{C12A4767-A997-4601-A1DD-89F623CCA771}" srcOrd="1" destOrd="0" presId="urn:microsoft.com/office/officeart/2008/layout/Lined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C8C562-BB84-4379-897A-E82A324021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5DE064-D048-4D4D-954B-BD267E235B90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cs-CZ" b="0" dirty="0"/>
            <a:t>prostředník setkávání se</a:t>
          </a:r>
          <a:endParaRPr lang="en-US" dirty="0"/>
        </a:p>
      </dgm:t>
    </dgm:pt>
    <dgm:pt modelId="{71C77E5E-67CB-4C49-9E0D-3621064B72FD}" type="parTrans" cxnId="{4FBFEC36-02AC-405D-A194-A699D7E6A2F8}">
      <dgm:prSet/>
      <dgm:spPr/>
      <dgm:t>
        <a:bodyPr/>
        <a:lstStyle/>
        <a:p>
          <a:pPr algn="ctr"/>
          <a:endParaRPr lang="en-US"/>
        </a:p>
      </dgm:t>
    </dgm:pt>
    <dgm:pt modelId="{42A3E7BB-81BA-48A6-8283-DA96FE4D045E}" type="sibTrans" cxnId="{4FBFEC36-02AC-405D-A194-A699D7E6A2F8}">
      <dgm:prSet/>
      <dgm:spPr/>
      <dgm:t>
        <a:bodyPr/>
        <a:lstStyle/>
        <a:p>
          <a:pPr algn="ctr"/>
          <a:endParaRPr lang="en-US"/>
        </a:p>
      </dgm:t>
    </dgm:pt>
    <dgm:pt modelId="{F9B4883B-1A75-4FF8-B06D-4BB84CF237CB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cs-CZ" b="0" dirty="0"/>
            <a:t>také napříč společenskými vrstvami i generacemi</a:t>
          </a:r>
          <a:endParaRPr lang="en-US" dirty="0"/>
        </a:p>
      </dgm:t>
    </dgm:pt>
    <dgm:pt modelId="{394831F2-3D73-43C1-AB55-BA25ADA70C6A}" type="parTrans" cxnId="{58A0A3E8-736B-4860-AC15-84242E674571}">
      <dgm:prSet/>
      <dgm:spPr/>
      <dgm:t>
        <a:bodyPr/>
        <a:lstStyle/>
        <a:p>
          <a:pPr algn="ctr"/>
          <a:endParaRPr lang="en-US"/>
        </a:p>
      </dgm:t>
    </dgm:pt>
    <dgm:pt modelId="{E2E42540-289D-4970-A7EE-5D514CBD3C24}" type="sibTrans" cxnId="{58A0A3E8-736B-4860-AC15-84242E674571}">
      <dgm:prSet/>
      <dgm:spPr/>
      <dgm:t>
        <a:bodyPr/>
        <a:lstStyle/>
        <a:p>
          <a:pPr algn="ctr"/>
          <a:endParaRPr lang="en-US"/>
        </a:p>
      </dgm:t>
    </dgm:pt>
    <dgm:pt modelId="{6144CC04-4B71-4EFA-85AB-2C1796DC2B22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cs-CZ" b="0" dirty="0"/>
            <a:t>prostředí hospod</a:t>
          </a:r>
          <a:endParaRPr lang="en-US" dirty="0"/>
        </a:p>
      </dgm:t>
    </dgm:pt>
    <dgm:pt modelId="{866F9C78-3A13-4757-9329-D8709CD1981E}" type="parTrans" cxnId="{3FFCE967-B97B-49E4-811C-4ADF8830D7AD}">
      <dgm:prSet/>
      <dgm:spPr/>
      <dgm:t>
        <a:bodyPr/>
        <a:lstStyle/>
        <a:p>
          <a:pPr algn="ctr"/>
          <a:endParaRPr lang="en-US"/>
        </a:p>
      </dgm:t>
    </dgm:pt>
    <dgm:pt modelId="{B1EA9F25-4688-4B73-A7C9-1E8D0ADCC7EA}" type="sibTrans" cxnId="{3FFCE967-B97B-49E4-811C-4ADF8830D7AD}">
      <dgm:prSet/>
      <dgm:spPr/>
      <dgm:t>
        <a:bodyPr/>
        <a:lstStyle/>
        <a:p>
          <a:pPr algn="ctr"/>
          <a:endParaRPr lang="en-US"/>
        </a:p>
      </dgm:t>
    </dgm:pt>
    <dgm:pt modelId="{A84F08BA-51B7-4043-A985-6068A95BA211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cs-CZ" b="0" dirty="0"/>
            <a:t>utváření komunit štamgastů</a:t>
          </a:r>
          <a:endParaRPr lang="en-US" dirty="0"/>
        </a:p>
      </dgm:t>
    </dgm:pt>
    <dgm:pt modelId="{0BFA0707-9EC5-478C-AEAB-D43BE4315289}" type="parTrans" cxnId="{FA499DA7-5F52-4E91-9DD1-31D6FB1C4976}">
      <dgm:prSet/>
      <dgm:spPr/>
      <dgm:t>
        <a:bodyPr/>
        <a:lstStyle/>
        <a:p>
          <a:pPr algn="ctr"/>
          <a:endParaRPr lang="en-US"/>
        </a:p>
      </dgm:t>
    </dgm:pt>
    <dgm:pt modelId="{54AC5DA3-ED21-40E7-97CA-75F785009301}" type="sibTrans" cxnId="{FA499DA7-5F52-4E91-9DD1-31D6FB1C4976}">
      <dgm:prSet/>
      <dgm:spPr/>
      <dgm:t>
        <a:bodyPr/>
        <a:lstStyle/>
        <a:p>
          <a:pPr algn="ctr"/>
          <a:endParaRPr lang="en-US"/>
        </a:p>
      </dgm:t>
    </dgm:pt>
    <dgm:pt modelId="{B27DD3DA-D041-4AE3-A7A7-78CE4DBEA4BE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cs-CZ" b="0" dirty="0"/>
            <a:t>spjatost regionálního piva s místní komunitou</a:t>
          </a:r>
          <a:endParaRPr lang="en-US" dirty="0"/>
        </a:p>
      </dgm:t>
    </dgm:pt>
    <dgm:pt modelId="{849BC133-C2AC-4DAA-9FBB-217408990295}" type="parTrans" cxnId="{253974D0-EF70-4ABB-9512-23C35A115623}">
      <dgm:prSet/>
      <dgm:spPr/>
      <dgm:t>
        <a:bodyPr/>
        <a:lstStyle/>
        <a:p>
          <a:pPr algn="ctr"/>
          <a:endParaRPr lang="en-US"/>
        </a:p>
      </dgm:t>
    </dgm:pt>
    <dgm:pt modelId="{C3BA56A3-3756-4D7A-B359-7E4B9F245559}" type="sibTrans" cxnId="{253974D0-EF70-4ABB-9512-23C35A115623}">
      <dgm:prSet/>
      <dgm:spPr/>
      <dgm:t>
        <a:bodyPr/>
        <a:lstStyle/>
        <a:p>
          <a:pPr algn="ctr"/>
          <a:endParaRPr lang="en-US"/>
        </a:p>
      </dgm:t>
    </dgm:pt>
    <dgm:pt modelId="{C6826247-31E9-48E2-B62D-E5B404E3C400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cs-CZ" dirty="0"/>
            <a:t>zájmové skupiny (pivní turisté, sběratelé, …)</a:t>
          </a:r>
          <a:endParaRPr lang="en-US" dirty="0"/>
        </a:p>
      </dgm:t>
    </dgm:pt>
    <dgm:pt modelId="{E768568F-804F-4505-BE05-1B43850660EA}" type="parTrans" cxnId="{1E5A7C08-DE90-4F42-93A4-CED6F2695EB9}">
      <dgm:prSet/>
      <dgm:spPr/>
      <dgm:t>
        <a:bodyPr/>
        <a:lstStyle/>
        <a:p>
          <a:endParaRPr lang="cs-CZ"/>
        </a:p>
      </dgm:t>
    </dgm:pt>
    <dgm:pt modelId="{BDD03AA7-758C-4276-A8B8-CA1CEE32114C}" type="sibTrans" cxnId="{1E5A7C08-DE90-4F42-93A4-CED6F2695EB9}">
      <dgm:prSet/>
      <dgm:spPr/>
      <dgm:t>
        <a:bodyPr/>
        <a:lstStyle/>
        <a:p>
          <a:endParaRPr lang="cs-CZ"/>
        </a:p>
      </dgm:t>
    </dgm:pt>
    <dgm:pt modelId="{788A5701-CC00-409C-BB25-9C2292B8A37B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cs-CZ" dirty="0"/>
            <a:t>pivovar jako pořadatel kulturních akcí</a:t>
          </a:r>
          <a:endParaRPr lang="en-US" dirty="0"/>
        </a:p>
      </dgm:t>
    </dgm:pt>
    <dgm:pt modelId="{BF83C411-E646-4622-A225-3DFDB057606D}" type="parTrans" cxnId="{128AA76E-9892-479E-8B6C-B86BAB834C7E}">
      <dgm:prSet/>
      <dgm:spPr/>
      <dgm:t>
        <a:bodyPr/>
        <a:lstStyle/>
        <a:p>
          <a:endParaRPr lang="cs-CZ"/>
        </a:p>
      </dgm:t>
    </dgm:pt>
    <dgm:pt modelId="{8FE80DB4-CC03-4CFB-914A-9BCC3DE6D976}" type="sibTrans" cxnId="{128AA76E-9892-479E-8B6C-B86BAB834C7E}">
      <dgm:prSet/>
      <dgm:spPr/>
      <dgm:t>
        <a:bodyPr/>
        <a:lstStyle/>
        <a:p>
          <a:endParaRPr lang="cs-CZ"/>
        </a:p>
      </dgm:t>
    </dgm:pt>
    <dgm:pt modelId="{A2F69FB9-3F18-4FCF-9DAC-540B0FAD0FEB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cs-CZ" dirty="0"/>
            <a:t>přeshraniční spolupráce mezi pivovary</a:t>
          </a:r>
          <a:endParaRPr lang="en-US" dirty="0"/>
        </a:p>
      </dgm:t>
    </dgm:pt>
    <dgm:pt modelId="{5832AAD0-E72A-443D-B601-A5C8A3DBC830}" type="parTrans" cxnId="{3D106797-E816-4AF2-A963-2F03C13A463A}">
      <dgm:prSet/>
      <dgm:spPr/>
      <dgm:t>
        <a:bodyPr/>
        <a:lstStyle/>
        <a:p>
          <a:endParaRPr lang="cs-CZ"/>
        </a:p>
      </dgm:t>
    </dgm:pt>
    <dgm:pt modelId="{1BCA22BE-5FD0-4E84-8271-F877BB991587}" type="sibTrans" cxnId="{3D106797-E816-4AF2-A963-2F03C13A463A}">
      <dgm:prSet/>
      <dgm:spPr/>
      <dgm:t>
        <a:bodyPr/>
        <a:lstStyle/>
        <a:p>
          <a:endParaRPr lang="cs-CZ"/>
        </a:p>
      </dgm:t>
    </dgm:pt>
    <dgm:pt modelId="{9962BD2E-388A-4F64-AF98-398591CC696F}" type="pres">
      <dgm:prSet presAssocID="{74C8C562-BB84-4379-897A-E82A32402169}" presName="linear" presStyleCnt="0">
        <dgm:presLayoutVars>
          <dgm:animLvl val="lvl"/>
          <dgm:resizeHandles val="exact"/>
        </dgm:presLayoutVars>
      </dgm:prSet>
      <dgm:spPr/>
    </dgm:pt>
    <dgm:pt modelId="{F19C396D-53EC-41B7-8DD0-0EDD603CEA75}" type="pres">
      <dgm:prSet presAssocID="{765DE064-D048-4D4D-954B-BD267E235B90}" presName="parentText" presStyleLbl="node1" presStyleIdx="0" presStyleCnt="8" custLinFactNeighborY="38878">
        <dgm:presLayoutVars>
          <dgm:chMax val="0"/>
          <dgm:bulletEnabled val="1"/>
        </dgm:presLayoutVars>
      </dgm:prSet>
      <dgm:spPr/>
    </dgm:pt>
    <dgm:pt modelId="{001A2357-112E-48E8-A34F-DE102A667DD5}" type="pres">
      <dgm:prSet presAssocID="{42A3E7BB-81BA-48A6-8283-DA96FE4D045E}" presName="spacer" presStyleCnt="0"/>
      <dgm:spPr/>
    </dgm:pt>
    <dgm:pt modelId="{FA303D6F-B098-4CEA-82E0-12639064DD0B}" type="pres">
      <dgm:prSet presAssocID="{F9B4883B-1A75-4FF8-B06D-4BB84CF237C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9180CBF-1A98-467E-AE8B-2BCE8471C2E6}" type="pres">
      <dgm:prSet presAssocID="{E2E42540-289D-4970-A7EE-5D514CBD3C24}" presName="spacer" presStyleCnt="0"/>
      <dgm:spPr/>
    </dgm:pt>
    <dgm:pt modelId="{B5069DFE-B12D-4BBC-8516-CF1C7640ECE5}" type="pres">
      <dgm:prSet presAssocID="{6144CC04-4B71-4EFA-85AB-2C1796DC2B22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21F39E5-5D9E-4B9F-B153-7E4F40CD0923}" type="pres">
      <dgm:prSet presAssocID="{B1EA9F25-4688-4B73-A7C9-1E8D0ADCC7EA}" presName="spacer" presStyleCnt="0"/>
      <dgm:spPr/>
    </dgm:pt>
    <dgm:pt modelId="{3875B229-4EA5-498B-BE92-A012D0777166}" type="pres">
      <dgm:prSet presAssocID="{A84F08BA-51B7-4043-A985-6068A95BA211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BAD3FB0-B1B7-417D-960D-226F7740F515}" type="pres">
      <dgm:prSet presAssocID="{54AC5DA3-ED21-40E7-97CA-75F785009301}" presName="spacer" presStyleCnt="0"/>
      <dgm:spPr/>
    </dgm:pt>
    <dgm:pt modelId="{D8BA2F88-D96E-46EB-8E08-C0B1D621DC19}" type="pres">
      <dgm:prSet presAssocID="{B27DD3DA-D041-4AE3-A7A7-78CE4DBEA4BE}" presName="parentText" presStyleLbl="node1" presStyleIdx="4" presStyleCnt="8" custLinFactNeighborX="260" custLinFactNeighborY="-25918">
        <dgm:presLayoutVars>
          <dgm:chMax val="0"/>
          <dgm:bulletEnabled val="1"/>
        </dgm:presLayoutVars>
      </dgm:prSet>
      <dgm:spPr/>
    </dgm:pt>
    <dgm:pt modelId="{2FCA8E3E-5A2C-4DA0-B8F8-334EAF10CD37}" type="pres">
      <dgm:prSet presAssocID="{C3BA56A3-3756-4D7A-B359-7E4B9F245559}" presName="spacer" presStyleCnt="0"/>
      <dgm:spPr/>
    </dgm:pt>
    <dgm:pt modelId="{A5EA5EEB-D988-4290-842B-448B65E78168}" type="pres">
      <dgm:prSet presAssocID="{788A5701-CC00-409C-BB25-9C2292B8A37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AE6C7B78-FAF5-4036-9669-7E936C4E81C3}" type="pres">
      <dgm:prSet presAssocID="{8FE80DB4-CC03-4CFB-914A-9BCC3DE6D976}" presName="spacer" presStyleCnt="0"/>
      <dgm:spPr/>
    </dgm:pt>
    <dgm:pt modelId="{13ED3E51-7AC6-486D-A45C-E4DF2D61D37A}" type="pres">
      <dgm:prSet presAssocID="{A2F69FB9-3F18-4FCF-9DAC-540B0FAD0FE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3407EAB4-AED4-45BD-BE92-A6F744731DF4}" type="pres">
      <dgm:prSet presAssocID="{1BCA22BE-5FD0-4E84-8271-F877BB991587}" presName="spacer" presStyleCnt="0"/>
      <dgm:spPr/>
    </dgm:pt>
    <dgm:pt modelId="{7E84CE4B-BF37-4279-A15E-ADC518E56D3B}" type="pres">
      <dgm:prSet presAssocID="{C6826247-31E9-48E2-B62D-E5B404E3C400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1E5A7C08-DE90-4F42-93A4-CED6F2695EB9}" srcId="{74C8C562-BB84-4379-897A-E82A32402169}" destId="{C6826247-31E9-48E2-B62D-E5B404E3C400}" srcOrd="7" destOrd="0" parTransId="{E768568F-804F-4505-BE05-1B43850660EA}" sibTransId="{BDD03AA7-758C-4276-A8B8-CA1CEE32114C}"/>
    <dgm:cxn modelId="{7B88A21B-C587-47EF-89AA-D24AD4AA715C}" type="presOf" srcId="{788A5701-CC00-409C-BB25-9C2292B8A37B}" destId="{A5EA5EEB-D988-4290-842B-448B65E78168}" srcOrd="0" destOrd="0" presId="urn:microsoft.com/office/officeart/2005/8/layout/vList2"/>
    <dgm:cxn modelId="{4FBFEC36-02AC-405D-A194-A699D7E6A2F8}" srcId="{74C8C562-BB84-4379-897A-E82A32402169}" destId="{765DE064-D048-4D4D-954B-BD267E235B90}" srcOrd="0" destOrd="0" parTransId="{71C77E5E-67CB-4C49-9E0D-3621064B72FD}" sibTransId="{42A3E7BB-81BA-48A6-8283-DA96FE4D045E}"/>
    <dgm:cxn modelId="{9E4EEE39-738F-422F-924C-607EDCC7B823}" type="presOf" srcId="{C6826247-31E9-48E2-B62D-E5B404E3C400}" destId="{7E84CE4B-BF37-4279-A15E-ADC518E56D3B}" srcOrd="0" destOrd="0" presId="urn:microsoft.com/office/officeart/2005/8/layout/vList2"/>
    <dgm:cxn modelId="{3FFCE967-B97B-49E4-811C-4ADF8830D7AD}" srcId="{74C8C562-BB84-4379-897A-E82A32402169}" destId="{6144CC04-4B71-4EFA-85AB-2C1796DC2B22}" srcOrd="2" destOrd="0" parTransId="{866F9C78-3A13-4757-9329-D8709CD1981E}" sibTransId="{B1EA9F25-4688-4B73-A7C9-1E8D0ADCC7EA}"/>
    <dgm:cxn modelId="{128AA76E-9892-479E-8B6C-B86BAB834C7E}" srcId="{74C8C562-BB84-4379-897A-E82A32402169}" destId="{788A5701-CC00-409C-BB25-9C2292B8A37B}" srcOrd="5" destOrd="0" parTransId="{BF83C411-E646-4622-A225-3DFDB057606D}" sibTransId="{8FE80DB4-CC03-4CFB-914A-9BCC3DE6D976}"/>
    <dgm:cxn modelId="{9CD7C776-0BF5-47C3-8452-2521FD6B3039}" type="presOf" srcId="{A84F08BA-51B7-4043-A985-6068A95BA211}" destId="{3875B229-4EA5-498B-BE92-A012D0777166}" srcOrd="0" destOrd="0" presId="urn:microsoft.com/office/officeart/2005/8/layout/vList2"/>
    <dgm:cxn modelId="{0C39B67A-1110-4252-9B61-7F4CC8B9F769}" type="presOf" srcId="{6144CC04-4B71-4EFA-85AB-2C1796DC2B22}" destId="{B5069DFE-B12D-4BBC-8516-CF1C7640ECE5}" srcOrd="0" destOrd="0" presId="urn:microsoft.com/office/officeart/2005/8/layout/vList2"/>
    <dgm:cxn modelId="{521C9C7C-563D-4ABE-8165-BF97FF179FA9}" type="presOf" srcId="{74C8C562-BB84-4379-897A-E82A32402169}" destId="{9962BD2E-388A-4F64-AF98-398591CC696F}" srcOrd="0" destOrd="0" presId="urn:microsoft.com/office/officeart/2005/8/layout/vList2"/>
    <dgm:cxn modelId="{3D106797-E816-4AF2-A963-2F03C13A463A}" srcId="{74C8C562-BB84-4379-897A-E82A32402169}" destId="{A2F69FB9-3F18-4FCF-9DAC-540B0FAD0FEB}" srcOrd="6" destOrd="0" parTransId="{5832AAD0-E72A-443D-B601-A5C8A3DBC830}" sibTransId="{1BCA22BE-5FD0-4E84-8271-F877BB991587}"/>
    <dgm:cxn modelId="{FA499DA7-5F52-4E91-9DD1-31D6FB1C4976}" srcId="{74C8C562-BB84-4379-897A-E82A32402169}" destId="{A84F08BA-51B7-4043-A985-6068A95BA211}" srcOrd="3" destOrd="0" parTransId="{0BFA0707-9EC5-478C-AEAB-D43BE4315289}" sibTransId="{54AC5DA3-ED21-40E7-97CA-75F785009301}"/>
    <dgm:cxn modelId="{8CA214AF-4061-4B00-AED0-0FBD3C556E9B}" type="presOf" srcId="{765DE064-D048-4D4D-954B-BD267E235B90}" destId="{F19C396D-53EC-41B7-8DD0-0EDD603CEA75}" srcOrd="0" destOrd="0" presId="urn:microsoft.com/office/officeart/2005/8/layout/vList2"/>
    <dgm:cxn modelId="{4FA586C6-D639-4CB1-8F53-FF976944CBD9}" type="presOf" srcId="{B27DD3DA-D041-4AE3-A7A7-78CE4DBEA4BE}" destId="{D8BA2F88-D96E-46EB-8E08-C0B1D621DC19}" srcOrd="0" destOrd="0" presId="urn:microsoft.com/office/officeart/2005/8/layout/vList2"/>
    <dgm:cxn modelId="{253974D0-EF70-4ABB-9512-23C35A115623}" srcId="{74C8C562-BB84-4379-897A-E82A32402169}" destId="{B27DD3DA-D041-4AE3-A7A7-78CE4DBEA4BE}" srcOrd="4" destOrd="0" parTransId="{849BC133-C2AC-4DAA-9FBB-217408990295}" sibTransId="{C3BA56A3-3756-4D7A-B359-7E4B9F245559}"/>
    <dgm:cxn modelId="{136049D1-C78A-4B3F-843C-5534853ABF64}" type="presOf" srcId="{F9B4883B-1A75-4FF8-B06D-4BB84CF237CB}" destId="{FA303D6F-B098-4CEA-82E0-12639064DD0B}" srcOrd="0" destOrd="0" presId="urn:microsoft.com/office/officeart/2005/8/layout/vList2"/>
    <dgm:cxn modelId="{B08F48D4-D502-477F-8504-74584623A306}" type="presOf" srcId="{A2F69FB9-3F18-4FCF-9DAC-540B0FAD0FEB}" destId="{13ED3E51-7AC6-486D-A45C-E4DF2D61D37A}" srcOrd="0" destOrd="0" presId="urn:microsoft.com/office/officeart/2005/8/layout/vList2"/>
    <dgm:cxn modelId="{58A0A3E8-736B-4860-AC15-84242E674571}" srcId="{74C8C562-BB84-4379-897A-E82A32402169}" destId="{F9B4883B-1A75-4FF8-B06D-4BB84CF237CB}" srcOrd="1" destOrd="0" parTransId="{394831F2-3D73-43C1-AB55-BA25ADA70C6A}" sibTransId="{E2E42540-289D-4970-A7EE-5D514CBD3C24}"/>
    <dgm:cxn modelId="{6C8D532A-853F-4FC5-986B-BA561AA8CBB6}" type="presParOf" srcId="{9962BD2E-388A-4F64-AF98-398591CC696F}" destId="{F19C396D-53EC-41B7-8DD0-0EDD603CEA75}" srcOrd="0" destOrd="0" presId="urn:microsoft.com/office/officeart/2005/8/layout/vList2"/>
    <dgm:cxn modelId="{13BC21FA-3C55-43AB-BF79-32C06697EBFF}" type="presParOf" srcId="{9962BD2E-388A-4F64-AF98-398591CC696F}" destId="{001A2357-112E-48E8-A34F-DE102A667DD5}" srcOrd="1" destOrd="0" presId="urn:microsoft.com/office/officeart/2005/8/layout/vList2"/>
    <dgm:cxn modelId="{9812B826-ECBF-44E9-AD6B-B21F8A162C25}" type="presParOf" srcId="{9962BD2E-388A-4F64-AF98-398591CC696F}" destId="{FA303D6F-B098-4CEA-82E0-12639064DD0B}" srcOrd="2" destOrd="0" presId="urn:microsoft.com/office/officeart/2005/8/layout/vList2"/>
    <dgm:cxn modelId="{E6DCAAE2-3BE0-4972-89AF-38FEB458B934}" type="presParOf" srcId="{9962BD2E-388A-4F64-AF98-398591CC696F}" destId="{B9180CBF-1A98-467E-AE8B-2BCE8471C2E6}" srcOrd="3" destOrd="0" presId="urn:microsoft.com/office/officeart/2005/8/layout/vList2"/>
    <dgm:cxn modelId="{9CF75950-5E7A-4F0B-9CCC-733B76BA68E6}" type="presParOf" srcId="{9962BD2E-388A-4F64-AF98-398591CC696F}" destId="{B5069DFE-B12D-4BBC-8516-CF1C7640ECE5}" srcOrd="4" destOrd="0" presId="urn:microsoft.com/office/officeart/2005/8/layout/vList2"/>
    <dgm:cxn modelId="{4C487207-5F3A-4528-BF78-689343C5BD44}" type="presParOf" srcId="{9962BD2E-388A-4F64-AF98-398591CC696F}" destId="{021F39E5-5D9E-4B9F-B153-7E4F40CD0923}" srcOrd="5" destOrd="0" presId="urn:microsoft.com/office/officeart/2005/8/layout/vList2"/>
    <dgm:cxn modelId="{3D258882-BCC7-41DE-95C0-B0057382DFF9}" type="presParOf" srcId="{9962BD2E-388A-4F64-AF98-398591CC696F}" destId="{3875B229-4EA5-498B-BE92-A012D0777166}" srcOrd="6" destOrd="0" presId="urn:microsoft.com/office/officeart/2005/8/layout/vList2"/>
    <dgm:cxn modelId="{7DE6105A-F35F-4007-ABC6-6C80BCC9EC73}" type="presParOf" srcId="{9962BD2E-388A-4F64-AF98-398591CC696F}" destId="{8BAD3FB0-B1B7-417D-960D-226F7740F515}" srcOrd="7" destOrd="0" presId="urn:microsoft.com/office/officeart/2005/8/layout/vList2"/>
    <dgm:cxn modelId="{396933A4-178B-44A4-8BEE-0AC7F076D929}" type="presParOf" srcId="{9962BD2E-388A-4F64-AF98-398591CC696F}" destId="{D8BA2F88-D96E-46EB-8E08-C0B1D621DC19}" srcOrd="8" destOrd="0" presId="urn:microsoft.com/office/officeart/2005/8/layout/vList2"/>
    <dgm:cxn modelId="{DD65159C-C24C-4715-A920-9EE48DAD9B64}" type="presParOf" srcId="{9962BD2E-388A-4F64-AF98-398591CC696F}" destId="{2FCA8E3E-5A2C-4DA0-B8F8-334EAF10CD37}" srcOrd="9" destOrd="0" presId="urn:microsoft.com/office/officeart/2005/8/layout/vList2"/>
    <dgm:cxn modelId="{C7EC17F5-011B-4F85-BA14-6C8BA1FEF856}" type="presParOf" srcId="{9962BD2E-388A-4F64-AF98-398591CC696F}" destId="{A5EA5EEB-D988-4290-842B-448B65E78168}" srcOrd="10" destOrd="0" presId="urn:microsoft.com/office/officeart/2005/8/layout/vList2"/>
    <dgm:cxn modelId="{926E8706-7C5B-462B-B235-4BF5F1F0580D}" type="presParOf" srcId="{9962BD2E-388A-4F64-AF98-398591CC696F}" destId="{AE6C7B78-FAF5-4036-9669-7E936C4E81C3}" srcOrd="11" destOrd="0" presId="urn:microsoft.com/office/officeart/2005/8/layout/vList2"/>
    <dgm:cxn modelId="{3A77BAEA-AA21-4B8A-AD07-EB3D4816D3CE}" type="presParOf" srcId="{9962BD2E-388A-4F64-AF98-398591CC696F}" destId="{13ED3E51-7AC6-486D-A45C-E4DF2D61D37A}" srcOrd="12" destOrd="0" presId="urn:microsoft.com/office/officeart/2005/8/layout/vList2"/>
    <dgm:cxn modelId="{11A1D220-30C4-402B-B228-04DB09B3D70A}" type="presParOf" srcId="{9962BD2E-388A-4F64-AF98-398591CC696F}" destId="{3407EAB4-AED4-45BD-BE92-A6F744731DF4}" srcOrd="13" destOrd="0" presId="urn:microsoft.com/office/officeart/2005/8/layout/vList2"/>
    <dgm:cxn modelId="{5E374429-C5A4-4B7E-AB41-6854CBA2BABE}" type="presParOf" srcId="{9962BD2E-388A-4F64-AF98-398591CC696F}" destId="{7E84CE4B-BF37-4279-A15E-ADC518E56D3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3BB872-0944-432F-922E-A3B6BFA171C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F9D5E4-2825-4DF5-96B2-8EF6B28E6EB6}">
      <dgm:prSet/>
      <dgm:spPr/>
      <dgm:t>
        <a:bodyPr/>
        <a:lstStyle/>
        <a:p>
          <a:pPr algn="ctr"/>
          <a:r>
            <a:rPr lang="cs-CZ" b="0" dirty="0"/>
            <a:t>všeobecné zdravotní problémy </a:t>
          </a:r>
          <a:endParaRPr lang="en-US" dirty="0"/>
        </a:p>
      </dgm:t>
    </dgm:pt>
    <dgm:pt modelId="{20F002D2-D453-4E61-9969-B660C9C0D8DA}" type="parTrans" cxnId="{0A5DE95C-1182-46EC-A96B-78212D9C7A11}">
      <dgm:prSet/>
      <dgm:spPr/>
      <dgm:t>
        <a:bodyPr/>
        <a:lstStyle/>
        <a:p>
          <a:pPr algn="ctr"/>
          <a:endParaRPr lang="en-US"/>
        </a:p>
      </dgm:t>
    </dgm:pt>
    <dgm:pt modelId="{CF33A633-7C52-4A4D-8747-7A265359E491}" type="sibTrans" cxnId="{0A5DE95C-1182-46EC-A96B-78212D9C7A11}">
      <dgm:prSet/>
      <dgm:spPr/>
      <dgm:t>
        <a:bodyPr/>
        <a:lstStyle/>
        <a:p>
          <a:pPr algn="ctr"/>
          <a:endParaRPr lang="en-US"/>
        </a:p>
      </dgm:t>
    </dgm:pt>
    <dgm:pt modelId="{0777C856-8833-4CC7-B220-F92A3529CB6E}">
      <dgm:prSet/>
      <dgm:spPr/>
      <dgm:t>
        <a:bodyPr/>
        <a:lstStyle/>
        <a:p>
          <a:pPr algn="ctr"/>
          <a:r>
            <a:rPr lang="cs-CZ" b="0"/>
            <a:t>alkoholismus – kde je hranice?</a:t>
          </a:r>
          <a:endParaRPr lang="en-US"/>
        </a:p>
      </dgm:t>
    </dgm:pt>
    <dgm:pt modelId="{8BC56CA4-2C0F-40D9-B64C-24BC4E947DA1}" type="parTrans" cxnId="{20DCE676-8E6B-4431-97F2-F1429186ADB5}">
      <dgm:prSet/>
      <dgm:spPr/>
      <dgm:t>
        <a:bodyPr/>
        <a:lstStyle/>
        <a:p>
          <a:pPr algn="ctr"/>
          <a:endParaRPr lang="en-US"/>
        </a:p>
      </dgm:t>
    </dgm:pt>
    <dgm:pt modelId="{255B834C-E6BA-4A21-88B4-5647271F6605}" type="sibTrans" cxnId="{20DCE676-8E6B-4431-97F2-F1429186ADB5}">
      <dgm:prSet/>
      <dgm:spPr/>
      <dgm:t>
        <a:bodyPr/>
        <a:lstStyle/>
        <a:p>
          <a:pPr algn="ctr"/>
          <a:endParaRPr lang="en-US"/>
        </a:p>
      </dgm:t>
    </dgm:pt>
    <dgm:pt modelId="{C942DCB1-A3A9-4427-BB4E-A5516C8671E7}">
      <dgm:prSet/>
      <dgm:spPr/>
      <dgm:t>
        <a:bodyPr/>
        <a:lstStyle/>
        <a:p>
          <a:pPr algn="ctr"/>
          <a:r>
            <a:rPr lang="cs-CZ" b="0" dirty="0"/>
            <a:t>dopad na sociální život – rozvrat rodin, přátelství, nejen domácí násilí</a:t>
          </a:r>
          <a:endParaRPr lang="en-US" dirty="0"/>
        </a:p>
      </dgm:t>
    </dgm:pt>
    <dgm:pt modelId="{39F10706-4199-44C2-98BC-195D0CA1C501}" type="parTrans" cxnId="{784B37B3-8723-42D0-B01D-285C0BA530C1}">
      <dgm:prSet/>
      <dgm:spPr/>
      <dgm:t>
        <a:bodyPr/>
        <a:lstStyle/>
        <a:p>
          <a:pPr algn="ctr"/>
          <a:endParaRPr lang="en-US"/>
        </a:p>
      </dgm:t>
    </dgm:pt>
    <dgm:pt modelId="{700F9FAF-61D3-4030-9170-A254B1F820C2}" type="sibTrans" cxnId="{784B37B3-8723-42D0-B01D-285C0BA530C1}">
      <dgm:prSet/>
      <dgm:spPr/>
      <dgm:t>
        <a:bodyPr/>
        <a:lstStyle/>
        <a:p>
          <a:pPr algn="ctr"/>
          <a:endParaRPr lang="en-US"/>
        </a:p>
      </dgm:t>
    </dgm:pt>
    <dgm:pt modelId="{389EB4A3-AB7D-4C44-8216-52F8692320B7}">
      <dgm:prSet/>
      <dgm:spPr/>
      <dgm:t>
        <a:bodyPr/>
        <a:lstStyle/>
        <a:p>
          <a:pPr algn="ctr"/>
          <a:r>
            <a:rPr lang="cs-CZ" b="0"/>
            <a:t>agresivita</a:t>
          </a:r>
          <a:endParaRPr lang="en-US"/>
        </a:p>
      </dgm:t>
    </dgm:pt>
    <dgm:pt modelId="{A615F0C0-5D8E-409A-BA31-BD5CD3FCF511}" type="parTrans" cxnId="{04DC8387-DAA2-4724-96DC-081B89CD2796}">
      <dgm:prSet/>
      <dgm:spPr/>
      <dgm:t>
        <a:bodyPr/>
        <a:lstStyle/>
        <a:p>
          <a:pPr algn="ctr"/>
          <a:endParaRPr lang="en-US"/>
        </a:p>
      </dgm:t>
    </dgm:pt>
    <dgm:pt modelId="{9C2B349C-E734-4DE2-99CC-BE02AC26F6C9}" type="sibTrans" cxnId="{04DC8387-DAA2-4724-96DC-081B89CD2796}">
      <dgm:prSet/>
      <dgm:spPr/>
      <dgm:t>
        <a:bodyPr/>
        <a:lstStyle/>
        <a:p>
          <a:pPr algn="ctr"/>
          <a:endParaRPr lang="en-US"/>
        </a:p>
      </dgm:t>
    </dgm:pt>
    <dgm:pt modelId="{CB5CE501-21E1-4AB6-8828-54DBB390ABC7}">
      <dgm:prSet/>
      <dgm:spPr/>
      <dgm:t>
        <a:bodyPr/>
        <a:lstStyle/>
        <a:p>
          <a:pPr algn="ctr"/>
          <a:r>
            <a:rPr lang="cs-CZ" b="0" dirty="0"/>
            <a:t>často spojené s gamblerstvím a jinými drogami</a:t>
          </a:r>
          <a:endParaRPr lang="en-US" dirty="0"/>
        </a:p>
      </dgm:t>
    </dgm:pt>
    <dgm:pt modelId="{580EE7BB-097A-4D13-AD26-63DE1FC24709}" type="parTrans" cxnId="{66644F3C-6392-4F6E-88D1-5CFD110CA795}">
      <dgm:prSet/>
      <dgm:spPr/>
      <dgm:t>
        <a:bodyPr/>
        <a:lstStyle/>
        <a:p>
          <a:pPr algn="ctr"/>
          <a:endParaRPr lang="en-US"/>
        </a:p>
      </dgm:t>
    </dgm:pt>
    <dgm:pt modelId="{F4F5C72A-6089-40DF-9007-8CF20451799B}" type="sibTrans" cxnId="{66644F3C-6392-4F6E-88D1-5CFD110CA795}">
      <dgm:prSet/>
      <dgm:spPr/>
      <dgm:t>
        <a:bodyPr/>
        <a:lstStyle/>
        <a:p>
          <a:pPr algn="ctr"/>
          <a:endParaRPr lang="en-US"/>
        </a:p>
      </dgm:t>
    </dgm:pt>
    <dgm:pt modelId="{3354920D-96BA-4BF1-9929-DFDFC1F4FF52}" type="pres">
      <dgm:prSet presAssocID="{393BB872-0944-432F-922E-A3B6BFA171C4}" presName="vert0" presStyleCnt="0">
        <dgm:presLayoutVars>
          <dgm:dir/>
          <dgm:animOne val="branch"/>
          <dgm:animLvl val="lvl"/>
        </dgm:presLayoutVars>
      </dgm:prSet>
      <dgm:spPr/>
    </dgm:pt>
    <dgm:pt modelId="{FC9766F5-6B39-4F28-85D3-4775B87770ED}" type="pres">
      <dgm:prSet presAssocID="{84F9D5E4-2825-4DF5-96B2-8EF6B28E6EB6}" presName="thickLine" presStyleLbl="alignNode1" presStyleIdx="0" presStyleCnt="5"/>
      <dgm:spPr/>
    </dgm:pt>
    <dgm:pt modelId="{F1B90652-0D73-41B1-8AD6-A1E4B98F4172}" type="pres">
      <dgm:prSet presAssocID="{84F9D5E4-2825-4DF5-96B2-8EF6B28E6EB6}" presName="horz1" presStyleCnt="0"/>
      <dgm:spPr/>
    </dgm:pt>
    <dgm:pt modelId="{BC994CC0-E6E6-4814-AC55-F15CB7E052E9}" type="pres">
      <dgm:prSet presAssocID="{84F9D5E4-2825-4DF5-96B2-8EF6B28E6EB6}" presName="tx1" presStyleLbl="revTx" presStyleIdx="0" presStyleCnt="5"/>
      <dgm:spPr/>
    </dgm:pt>
    <dgm:pt modelId="{A7100217-92D2-4771-9076-B2712C55C5AA}" type="pres">
      <dgm:prSet presAssocID="{84F9D5E4-2825-4DF5-96B2-8EF6B28E6EB6}" presName="vert1" presStyleCnt="0"/>
      <dgm:spPr/>
    </dgm:pt>
    <dgm:pt modelId="{222C8D75-B686-4527-BCB7-30493E8F3DA9}" type="pres">
      <dgm:prSet presAssocID="{0777C856-8833-4CC7-B220-F92A3529CB6E}" presName="thickLine" presStyleLbl="alignNode1" presStyleIdx="1" presStyleCnt="5"/>
      <dgm:spPr>
        <a:ln>
          <a:solidFill>
            <a:schemeClr val="accent3">
              <a:lumMod val="75000"/>
            </a:schemeClr>
          </a:solidFill>
        </a:ln>
      </dgm:spPr>
    </dgm:pt>
    <dgm:pt modelId="{01335F1A-C963-4CC9-8746-74EA0F0CE508}" type="pres">
      <dgm:prSet presAssocID="{0777C856-8833-4CC7-B220-F92A3529CB6E}" presName="horz1" presStyleCnt="0"/>
      <dgm:spPr/>
    </dgm:pt>
    <dgm:pt modelId="{C32D144B-5F13-48DC-ACA8-C8A68BF3C4BC}" type="pres">
      <dgm:prSet presAssocID="{0777C856-8833-4CC7-B220-F92A3529CB6E}" presName="tx1" presStyleLbl="revTx" presStyleIdx="1" presStyleCnt="5"/>
      <dgm:spPr/>
    </dgm:pt>
    <dgm:pt modelId="{1520CE7B-915D-4A15-9C96-B2C545E2D710}" type="pres">
      <dgm:prSet presAssocID="{0777C856-8833-4CC7-B220-F92A3529CB6E}" presName="vert1" presStyleCnt="0"/>
      <dgm:spPr/>
    </dgm:pt>
    <dgm:pt modelId="{A1E7B1F6-CE79-4BAF-91D5-7BAEDEB8D591}" type="pres">
      <dgm:prSet presAssocID="{C942DCB1-A3A9-4427-BB4E-A5516C8671E7}" presName="thickLine" presStyleLbl="alignNode1" presStyleIdx="2" presStyleCnt="5"/>
      <dgm:spPr/>
    </dgm:pt>
    <dgm:pt modelId="{8158F342-379B-44B2-B0B1-DB2C3B5852C0}" type="pres">
      <dgm:prSet presAssocID="{C942DCB1-A3A9-4427-BB4E-A5516C8671E7}" presName="horz1" presStyleCnt="0"/>
      <dgm:spPr/>
    </dgm:pt>
    <dgm:pt modelId="{81C3ECBA-3043-4134-BFA6-E1819A681C57}" type="pres">
      <dgm:prSet presAssocID="{C942DCB1-A3A9-4427-BB4E-A5516C8671E7}" presName="tx1" presStyleLbl="revTx" presStyleIdx="2" presStyleCnt="5"/>
      <dgm:spPr/>
    </dgm:pt>
    <dgm:pt modelId="{C1B892EA-DB9A-4E12-A8AB-7291AB336E5F}" type="pres">
      <dgm:prSet presAssocID="{C942DCB1-A3A9-4427-BB4E-A5516C8671E7}" presName="vert1" presStyleCnt="0"/>
      <dgm:spPr/>
    </dgm:pt>
    <dgm:pt modelId="{D91D27EC-3FB6-4A93-8D48-5BA677EAEDD0}" type="pres">
      <dgm:prSet presAssocID="{389EB4A3-AB7D-4C44-8216-52F8692320B7}" presName="thickLine" presStyleLbl="alignNode1" presStyleIdx="3" presStyleCnt="5"/>
      <dgm:spPr/>
    </dgm:pt>
    <dgm:pt modelId="{C0A883AD-BB97-4E62-9DEA-5CCD6C127F96}" type="pres">
      <dgm:prSet presAssocID="{389EB4A3-AB7D-4C44-8216-52F8692320B7}" presName="horz1" presStyleCnt="0"/>
      <dgm:spPr/>
    </dgm:pt>
    <dgm:pt modelId="{1AD4CAC5-1937-4A04-9C5C-9103B94D4E0A}" type="pres">
      <dgm:prSet presAssocID="{389EB4A3-AB7D-4C44-8216-52F8692320B7}" presName="tx1" presStyleLbl="revTx" presStyleIdx="3" presStyleCnt="5"/>
      <dgm:spPr/>
    </dgm:pt>
    <dgm:pt modelId="{FBCDE55B-7C5A-4853-A137-C13E10D542B0}" type="pres">
      <dgm:prSet presAssocID="{389EB4A3-AB7D-4C44-8216-52F8692320B7}" presName="vert1" presStyleCnt="0"/>
      <dgm:spPr/>
    </dgm:pt>
    <dgm:pt modelId="{EF7FD777-AAD6-40BC-91FA-52D20346A17E}" type="pres">
      <dgm:prSet presAssocID="{CB5CE501-21E1-4AB6-8828-54DBB390ABC7}" presName="thickLine" presStyleLbl="alignNode1" presStyleIdx="4" presStyleCnt="5"/>
      <dgm:spPr/>
    </dgm:pt>
    <dgm:pt modelId="{7AAF7D6E-E066-4175-9E76-8AE1C910D7A9}" type="pres">
      <dgm:prSet presAssocID="{CB5CE501-21E1-4AB6-8828-54DBB390ABC7}" presName="horz1" presStyleCnt="0"/>
      <dgm:spPr/>
    </dgm:pt>
    <dgm:pt modelId="{211FF479-2F82-4297-B587-74210B76A1C8}" type="pres">
      <dgm:prSet presAssocID="{CB5CE501-21E1-4AB6-8828-54DBB390ABC7}" presName="tx1" presStyleLbl="revTx" presStyleIdx="4" presStyleCnt="5"/>
      <dgm:spPr/>
    </dgm:pt>
    <dgm:pt modelId="{BE6E2E2B-3623-4173-BDBC-11F00FCAD49A}" type="pres">
      <dgm:prSet presAssocID="{CB5CE501-21E1-4AB6-8828-54DBB390ABC7}" presName="vert1" presStyleCnt="0"/>
      <dgm:spPr/>
    </dgm:pt>
  </dgm:ptLst>
  <dgm:cxnLst>
    <dgm:cxn modelId="{725AF817-EEAC-4974-B903-DE5628CBF3AC}" type="presOf" srcId="{C942DCB1-A3A9-4427-BB4E-A5516C8671E7}" destId="{81C3ECBA-3043-4134-BFA6-E1819A681C57}" srcOrd="0" destOrd="0" presId="urn:microsoft.com/office/officeart/2008/layout/LinedList"/>
    <dgm:cxn modelId="{66644F3C-6392-4F6E-88D1-5CFD110CA795}" srcId="{393BB872-0944-432F-922E-A3B6BFA171C4}" destId="{CB5CE501-21E1-4AB6-8828-54DBB390ABC7}" srcOrd="4" destOrd="0" parTransId="{580EE7BB-097A-4D13-AD26-63DE1FC24709}" sibTransId="{F4F5C72A-6089-40DF-9007-8CF20451799B}"/>
    <dgm:cxn modelId="{0A5DE95C-1182-46EC-A96B-78212D9C7A11}" srcId="{393BB872-0944-432F-922E-A3B6BFA171C4}" destId="{84F9D5E4-2825-4DF5-96B2-8EF6B28E6EB6}" srcOrd="0" destOrd="0" parTransId="{20F002D2-D453-4E61-9969-B660C9C0D8DA}" sibTransId="{CF33A633-7C52-4A4D-8747-7A265359E491}"/>
    <dgm:cxn modelId="{2AEB6C69-994C-4DA1-996C-50168B0C3678}" type="presOf" srcId="{393BB872-0944-432F-922E-A3B6BFA171C4}" destId="{3354920D-96BA-4BF1-9929-DFDFC1F4FF52}" srcOrd="0" destOrd="0" presId="urn:microsoft.com/office/officeart/2008/layout/LinedList"/>
    <dgm:cxn modelId="{20DCE676-8E6B-4431-97F2-F1429186ADB5}" srcId="{393BB872-0944-432F-922E-A3B6BFA171C4}" destId="{0777C856-8833-4CC7-B220-F92A3529CB6E}" srcOrd="1" destOrd="0" parTransId="{8BC56CA4-2C0F-40D9-B64C-24BC4E947DA1}" sibTransId="{255B834C-E6BA-4A21-88B4-5647271F6605}"/>
    <dgm:cxn modelId="{04DC8387-DAA2-4724-96DC-081B89CD2796}" srcId="{393BB872-0944-432F-922E-A3B6BFA171C4}" destId="{389EB4A3-AB7D-4C44-8216-52F8692320B7}" srcOrd="3" destOrd="0" parTransId="{A615F0C0-5D8E-409A-BA31-BD5CD3FCF511}" sibTransId="{9C2B349C-E734-4DE2-99CC-BE02AC26F6C9}"/>
    <dgm:cxn modelId="{8889E591-87D8-42BB-AE59-946EFC794C27}" type="presOf" srcId="{CB5CE501-21E1-4AB6-8828-54DBB390ABC7}" destId="{211FF479-2F82-4297-B587-74210B76A1C8}" srcOrd="0" destOrd="0" presId="urn:microsoft.com/office/officeart/2008/layout/LinedList"/>
    <dgm:cxn modelId="{B5F19C98-AE8F-42B5-8062-0C1299BD5D7C}" type="presOf" srcId="{389EB4A3-AB7D-4C44-8216-52F8692320B7}" destId="{1AD4CAC5-1937-4A04-9C5C-9103B94D4E0A}" srcOrd="0" destOrd="0" presId="urn:microsoft.com/office/officeart/2008/layout/LinedList"/>
    <dgm:cxn modelId="{6E7543A1-0797-49E4-8093-C0A8300C854B}" type="presOf" srcId="{84F9D5E4-2825-4DF5-96B2-8EF6B28E6EB6}" destId="{BC994CC0-E6E6-4814-AC55-F15CB7E052E9}" srcOrd="0" destOrd="0" presId="urn:microsoft.com/office/officeart/2008/layout/LinedList"/>
    <dgm:cxn modelId="{784B37B3-8723-42D0-B01D-285C0BA530C1}" srcId="{393BB872-0944-432F-922E-A3B6BFA171C4}" destId="{C942DCB1-A3A9-4427-BB4E-A5516C8671E7}" srcOrd="2" destOrd="0" parTransId="{39F10706-4199-44C2-98BC-195D0CA1C501}" sibTransId="{700F9FAF-61D3-4030-9170-A254B1F820C2}"/>
    <dgm:cxn modelId="{97B9BEC0-1704-4A3A-AC22-73ABCAB13EF1}" type="presOf" srcId="{0777C856-8833-4CC7-B220-F92A3529CB6E}" destId="{C32D144B-5F13-48DC-ACA8-C8A68BF3C4BC}" srcOrd="0" destOrd="0" presId="urn:microsoft.com/office/officeart/2008/layout/LinedList"/>
    <dgm:cxn modelId="{DCFD62F0-6091-4A70-9C9C-39573ACE948A}" type="presParOf" srcId="{3354920D-96BA-4BF1-9929-DFDFC1F4FF52}" destId="{FC9766F5-6B39-4F28-85D3-4775B87770ED}" srcOrd="0" destOrd="0" presId="urn:microsoft.com/office/officeart/2008/layout/LinedList"/>
    <dgm:cxn modelId="{49E35D3A-573A-408F-BBFA-A1DBAF28205E}" type="presParOf" srcId="{3354920D-96BA-4BF1-9929-DFDFC1F4FF52}" destId="{F1B90652-0D73-41B1-8AD6-A1E4B98F4172}" srcOrd="1" destOrd="0" presId="urn:microsoft.com/office/officeart/2008/layout/LinedList"/>
    <dgm:cxn modelId="{AA6D290F-D049-4DD5-B27B-01BF71E52589}" type="presParOf" srcId="{F1B90652-0D73-41B1-8AD6-A1E4B98F4172}" destId="{BC994CC0-E6E6-4814-AC55-F15CB7E052E9}" srcOrd="0" destOrd="0" presId="urn:microsoft.com/office/officeart/2008/layout/LinedList"/>
    <dgm:cxn modelId="{42619234-9013-41F6-8290-315FFCEAD316}" type="presParOf" srcId="{F1B90652-0D73-41B1-8AD6-A1E4B98F4172}" destId="{A7100217-92D2-4771-9076-B2712C55C5AA}" srcOrd="1" destOrd="0" presId="urn:microsoft.com/office/officeart/2008/layout/LinedList"/>
    <dgm:cxn modelId="{3FF8B3BF-722C-4F13-8E92-FCD87B8279C0}" type="presParOf" srcId="{3354920D-96BA-4BF1-9929-DFDFC1F4FF52}" destId="{222C8D75-B686-4527-BCB7-30493E8F3DA9}" srcOrd="2" destOrd="0" presId="urn:microsoft.com/office/officeart/2008/layout/LinedList"/>
    <dgm:cxn modelId="{0D33C3B7-F1C0-43B9-8ACF-C875D0B46193}" type="presParOf" srcId="{3354920D-96BA-4BF1-9929-DFDFC1F4FF52}" destId="{01335F1A-C963-4CC9-8746-74EA0F0CE508}" srcOrd="3" destOrd="0" presId="urn:microsoft.com/office/officeart/2008/layout/LinedList"/>
    <dgm:cxn modelId="{2C8006C0-47F1-41F2-A914-F3F123FB5E18}" type="presParOf" srcId="{01335F1A-C963-4CC9-8746-74EA0F0CE508}" destId="{C32D144B-5F13-48DC-ACA8-C8A68BF3C4BC}" srcOrd="0" destOrd="0" presId="urn:microsoft.com/office/officeart/2008/layout/LinedList"/>
    <dgm:cxn modelId="{02CEE00D-C421-4947-ABFD-C71628507C01}" type="presParOf" srcId="{01335F1A-C963-4CC9-8746-74EA0F0CE508}" destId="{1520CE7B-915D-4A15-9C96-B2C545E2D710}" srcOrd="1" destOrd="0" presId="urn:microsoft.com/office/officeart/2008/layout/LinedList"/>
    <dgm:cxn modelId="{64FF90BD-853B-4CF8-8592-036E2F6CDD9A}" type="presParOf" srcId="{3354920D-96BA-4BF1-9929-DFDFC1F4FF52}" destId="{A1E7B1F6-CE79-4BAF-91D5-7BAEDEB8D591}" srcOrd="4" destOrd="0" presId="urn:microsoft.com/office/officeart/2008/layout/LinedList"/>
    <dgm:cxn modelId="{61F709B3-6B31-4594-9CED-8DD8C6B7BEAB}" type="presParOf" srcId="{3354920D-96BA-4BF1-9929-DFDFC1F4FF52}" destId="{8158F342-379B-44B2-B0B1-DB2C3B5852C0}" srcOrd="5" destOrd="0" presId="urn:microsoft.com/office/officeart/2008/layout/LinedList"/>
    <dgm:cxn modelId="{60B05DE4-EE77-4343-A5E0-D0C5473336B7}" type="presParOf" srcId="{8158F342-379B-44B2-B0B1-DB2C3B5852C0}" destId="{81C3ECBA-3043-4134-BFA6-E1819A681C57}" srcOrd="0" destOrd="0" presId="urn:microsoft.com/office/officeart/2008/layout/LinedList"/>
    <dgm:cxn modelId="{17403C1A-5BBA-4676-8BDF-9ECEC9D2E31B}" type="presParOf" srcId="{8158F342-379B-44B2-B0B1-DB2C3B5852C0}" destId="{C1B892EA-DB9A-4E12-A8AB-7291AB336E5F}" srcOrd="1" destOrd="0" presId="urn:microsoft.com/office/officeart/2008/layout/LinedList"/>
    <dgm:cxn modelId="{0DBB9371-A97B-4E21-B726-7C566524D7EA}" type="presParOf" srcId="{3354920D-96BA-4BF1-9929-DFDFC1F4FF52}" destId="{D91D27EC-3FB6-4A93-8D48-5BA677EAEDD0}" srcOrd="6" destOrd="0" presId="urn:microsoft.com/office/officeart/2008/layout/LinedList"/>
    <dgm:cxn modelId="{E90C7919-E6C5-4731-8AD0-8922A1B7B590}" type="presParOf" srcId="{3354920D-96BA-4BF1-9929-DFDFC1F4FF52}" destId="{C0A883AD-BB97-4E62-9DEA-5CCD6C127F96}" srcOrd="7" destOrd="0" presId="urn:microsoft.com/office/officeart/2008/layout/LinedList"/>
    <dgm:cxn modelId="{8E3B9BD0-20C5-4B9F-BC01-92708D17A34A}" type="presParOf" srcId="{C0A883AD-BB97-4E62-9DEA-5CCD6C127F96}" destId="{1AD4CAC5-1937-4A04-9C5C-9103B94D4E0A}" srcOrd="0" destOrd="0" presId="urn:microsoft.com/office/officeart/2008/layout/LinedList"/>
    <dgm:cxn modelId="{0DC99BEF-FF8B-48AB-9509-6534E55ADDFA}" type="presParOf" srcId="{C0A883AD-BB97-4E62-9DEA-5CCD6C127F96}" destId="{FBCDE55B-7C5A-4853-A137-C13E10D542B0}" srcOrd="1" destOrd="0" presId="urn:microsoft.com/office/officeart/2008/layout/LinedList"/>
    <dgm:cxn modelId="{E9F423E7-A536-4268-8F93-2D2C13A53C98}" type="presParOf" srcId="{3354920D-96BA-4BF1-9929-DFDFC1F4FF52}" destId="{EF7FD777-AAD6-40BC-91FA-52D20346A17E}" srcOrd="8" destOrd="0" presId="urn:microsoft.com/office/officeart/2008/layout/LinedList"/>
    <dgm:cxn modelId="{B2B71101-2D6E-4086-977E-1D47DD67344C}" type="presParOf" srcId="{3354920D-96BA-4BF1-9929-DFDFC1F4FF52}" destId="{7AAF7D6E-E066-4175-9E76-8AE1C910D7A9}" srcOrd="9" destOrd="0" presId="urn:microsoft.com/office/officeart/2008/layout/LinedList"/>
    <dgm:cxn modelId="{07A0FAF7-9030-4F82-8885-015F1F8F64D7}" type="presParOf" srcId="{7AAF7D6E-E066-4175-9E76-8AE1C910D7A9}" destId="{211FF479-2F82-4297-B587-74210B76A1C8}" srcOrd="0" destOrd="0" presId="urn:microsoft.com/office/officeart/2008/layout/LinedList"/>
    <dgm:cxn modelId="{16451181-79FA-4CCE-80F8-4E437E4EB691}" type="presParOf" srcId="{7AAF7D6E-E066-4175-9E76-8AE1C910D7A9}" destId="{BE6E2E2B-3623-4173-BDBC-11F00FCAD49A}" srcOrd="1" destOrd="0" presId="urn:microsoft.com/office/officeart/2008/layout/Lined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7F98D-F3B5-462F-821F-D992E9CBA3F2}">
      <dsp:nvSpPr>
        <dsp:cNvPr id="0" name=""/>
        <dsp:cNvSpPr/>
      </dsp:nvSpPr>
      <dsp:spPr>
        <a:xfrm>
          <a:off x="0" y="50889"/>
          <a:ext cx="5731134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objevování zahraničních pivních stylů</a:t>
          </a:r>
          <a:endParaRPr lang="en-US" sz="1900" kern="1200" dirty="0"/>
        </a:p>
      </dsp:txBody>
      <dsp:txXfrm>
        <a:off x="22246" y="73135"/>
        <a:ext cx="5686642" cy="411223"/>
      </dsp:txXfrm>
    </dsp:sp>
    <dsp:sp modelId="{DDCBCF0A-597F-418F-9ABD-B5A62FDCC295}">
      <dsp:nvSpPr>
        <dsp:cNvPr id="0" name=""/>
        <dsp:cNvSpPr/>
      </dsp:nvSpPr>
      <dsp:spPr>
        <a:xfrm>
          <a:off x="0" y="566054"/>
          <a:ext cx="5731134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inspirace v zahraničí (nové styly a suroviny)</a:t>
          </a:r>
          <a:endParaRPr lang="en-US" sz="1900" kern="1200" dirty="0"/>
        </a:p>
      </dsp:txBody>
      <dsp:txXfrm>
        <a:off x="22246" y="588300"/>
        <a:ext cx="5686642" cy="411223"/>
      </dsp:txXfrm>
    </dsp:sp>
    <dsp:sp modelId="{2BC2FFA9-34A0-43DF-A358-06294CDE0B87}">
      <dsp:nvSpPr>
        <dsp:cNvPr id="0" name=""/>
        <dsp:cNvSpPr/>
      </dsp:nvSpPr>
      <dsp:spPr>
        <a:xfrm>
          <a:off x="0" y="1076489"/>
          <a:ext cx="5731134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růst počtu minipivovarů</a:t>
          </a:r>
          <a:endParaRPr lang="en-US" sz="1900" kern="1200"/>
        </a:p>
      </dsp:txBody>
      <dsp:txXfrm>
        <a:off x="22246" y="1098735"/>
        <a:ext cx="5686642" cy="411223"/>
      </dsp:txXfrm>
    </dsp:sp>
    <dsp:sp modelId="{DB6DFF34-FA4D-46F0-9012-BD03B3208C36}">
      <dsp:nvSpPr>
        <dsp:cNvPr id="0" name=""/>
        <dsp:cNvSpPr/>
      </dsp:nvSpPr>
      <dsp:spPr>
        <a:xfrm>
          <a:off x="0" y="1586924"/>
          <a:ext cx="5731134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pivotéky, pivní bary</a:t>
          </a:r>
          <a:endParaRPr lang="en-US" sz="1900" kern="1200" dirty="0"/>
        </a:p>
      </dsp:txBody>
      <dsp:txXfrm>
        <a:off x="22246" y="1609170"/>
        <a:ext cx="5686642" cy="411223"/>
      </dsp:txXfrm>
    </dsp:sp>
    <dsp:sp modelId="{DD2AD894-9AC0-4C16-85A8-5ABEA79CF354}">
      <dsp:nvSpPr>
        <dsp:cNvPr id="0" name=""/>
        <dsp:cNvSpPr/>
      </dsp:nvSpPr>
      <dsp:spPr>
        <a:xfrm>
          <a:off x="0" y="2097359"/>
          <a:ext cx="5731134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weby a aplikace</a:t>
          </a:r>
          <a:endParaRPr lang="en-US" sz="1900" kern="1200" dirty="0"/>
        </a:p>
      </dsp:txBody>
      <dsp:txXfrm>
        <a:off x="22246" y="2119605"/>
        <a:ext cx="5686642" cy="411223"/>
      </dsp:txXfrm>
    </dsp:sp>
    <dsp:sp modelId="{EF9F8895-C650-485E-BEBC-FB104279AFFF}">
      <dsp:nvSpPr>
        <dsp:cNvPr id="0" name=""/>
        <dsp:cNvSpPr/>
      </dsp:nvSpPr>
      <dsp:spPr>
        <a:xfrm>
          <a:off x="0" y="2607794"/>
          <a:ext cx="5731134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festivaly, degustační soutěže</a:t>
          </a:r>
          <a:endParaRPr lang="en-US" sz="1900" kern="1200" dirty="0"/>
        </a:p>
      </dsp:txBody>
      <dsp:txXfrm>
        <a:off x="22246" y="2630040"/>
        <a:ext cx="5686642" cy="411223"/>
      </dsp:txXfrm>
    </dsp:sp>
    <dsp:sp modelId="{43F90C5E-D135-4E05-A1BB-9CA8CF753F40}">
      <dsp:nvSpPr>
        <dsp:cNvPr id="0" name=""/>
        <dsp:cNvSpPr/>
      </dsp:nvSpPr>
      <dsp:spPr>
        <a:xfrm>
          <a:off x="0" y="3118229"/>
          <a:ext cx="5731134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reakce velkých pivovarů na tyto změny</a:t>
          </a:r>
          <a:endParaRPr lang="en-US" sz="1900" kern="1200" dirty="0"/>
        </a:p>
      </dsp:txBody>
      <dsp:txXfrm>
        <a:off x="22246" y="3140475"/>
        <a:ext cx="5686642" cy="411223"/>
      </dsp:txXfrm>
    </dsp:sp>
    <dsp:sp modelId="{FBC357ED-8DFF-4312-A811-8B183A21B0E0}">
      <dsp:nvSpPr>
        <dsp:cNvPr id="0" name=""/>
        <dsp:cNvSpPr/>
      </dsp:nvSpPr>
      <dsp:spPr>
        <a:xfrm>
          <a:off x="0" y="3616742"/>
          <a:ext cx="5731134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proměna sociálního statusu piva</a:t>
          </a:r>
          <a:endParaRPr lang="en-US" sz="1900" kern="1200" dirty="0"/>
        </a:p>
      </dsp:txBody>
      <dsp:txXfrm>
        <a:off x="22246" y="3638988"/>
        <a:ext cx="5686642" cy="411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8B785-4B4A-4E5E-A91A-4071A1280EE3}">
      <dsp:nvSpPr>
        <dsp:cNvPr id="0" name=""/>
        <dsp:cNvSpPr/>
      </dsp:nvSpPr>
      <dsp:spPr>
        <a:xfrm>
          <a:off x="0" y="2021"/>
          <a:ext cx="6360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61662-44DA-4406-96B1-79AB71181D3C}">
      <dsp:nvSpPr>
        <dsp:cNvPr id="0" name=""/>
        <dsp:cNvSpPr/>
      </dsp:nvSpPr>
      <dsp:spPr>
        <a:xfrm>
          <a:off x="0" y="2021"/>
          <a:ext cx="6360024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soupeř vína a kořalky?</a:t>
          </a:r>
          <a:endParaRPr lang="en-US" sz="2800" kern="1200" dirty="0"/>
        </a:p>
      </dsp:txBody>
      <dsp:txXfrm>
        <a:off x="0" y="2021"/>
        <a:ext cx="6360024" cy="689325"/>
      </dsp:txXfrm>
    </dsp:sp>
    <dsp:sp modelId="{EA5353EF-05B5-4149-8480-091A84851305}">
      <dsp:nvSpPr>
        <dsp:cNvPr id="0" name=""/>
        <dsp:cNvSpPr/>
      </dsp:nvSpPr>
      <dsp:spPr>
        <a:xfrm>
          <a:off x="0" y="691347"/>
          <a:ext cx="6360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48DA0-7C78-4438-B7B7-301D38878EA5}">
      <dsp:nvSpPr>
        <dsp:cNvPr id="0" name=""/>
        <dsp:cNvSpPr/>
      </dsp:nvSpPr>
      <dsp:spPr>
        <a:xfrm>
          <a:off x="0" y="691347"/>
          <a:ext cx="6360024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párování s jídlem</a:t>
          </a:r>
          <a:endParaRPr lang="en-US" sz="2800" kern="1200" dirty="0"/>
        </a:p>
      </dsp:txBody>
      <dsp:txXfrm>
        <a:off x="0" y="691347"/>
        <a:ext cx="6360024" cy="689325"/>
      </dsp:txXfrm>
    </dsp:sp>
    <dsp:sp modelId="{A53A99C0-FB82-4D95-B884-77CDA8B8620F}">
      <dsp:nvSpPr>
        <dsp:cNvPr id="0" name=""/>
        <dsp:cNvSpPr/>
      </dsp:nvSpPr>
      <dsp:spPr>
        <a:xfrm>
          <a:off x="0" y="1380673"/>
          <a:ext cx="6360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A58B8-2520-464D-883D-1E79D5F7F73A}">
      <dsp:nvSpPr>
        <dsp:cNvPr id="0" name=""/>
        <dsp:cNvSpPr/>
      </dsp:nvSpPr>
      <dsp:spPr>
        <a:xfrm>
          <a:off x="0" y="1380673"/>
          <a:ext cx="6360024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pivo jako součást identity regionu</a:t>
          </a:r>
          <a:endParaRPr lang="en-US" sz="2800" kern="1200" dirty="0"/>
        </a:p>
      </dsp:txBody>
      <dsp:txXfrm>
        <a:off x="0" y="1380673"/>
        <a:ext cx="6360024" cy="689325"/>
      </dsp:txXfrm>
    </dsp:sp>
    <dsp:sp modelId="{D7726A32-38A6-4103-ACA3-8B929FA6FFFB}">
      <dsp:nvSpPr>
        <dsp:cNvPr id="0" name=""/>
        <dsp:cNvSpPr/>
      </dsp:nvSpPr>
      <dsp:spPr>
        <a:xfrm>
          <a:off x="0" y="2069999"/>
          <a:ext cx="6360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CE933-3D20-4582-B44B-15627D8AEFA0}">
      <dsp:nvSpPr>
        <dsp:cNvPr id="0" name=""/>
        <dsp:cNvSpPr/>
      </dsp:nvSpPr>
      <dsp:spPr>
        <a:xfrm>
          <a:off x="0" y="2069999"/>
          <a:ext cx="6360024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spojení piva a slavení svátků</a:t>
          </a:r>
          <a:endParaRPr lang="en-US" sz="2800" kern="1200" dirty="0"/>
        </a:p>
      </dsp:txBody>
      <dsp:txXfrm>
        <a:off x="0" y="2069999"/>
        <a:ext cx="6360024" cy="689325"/>
      </dsp:txXfrm>
    </dsp:sp>
    <dsp:sp modelId="{E5992F83-F685-494D-8601-64E03B09CCCB}">
      <dsp:nvSpPr>
        <dsp:cNvPr id="0" name=""/>
        <dsp:cNvSpPr/>
      </dsp:nvSpPr>
      <dsp:spPr>
        <a:xfrm>
          <a:off x="0" y="2759324"/>
          <a:ext cx="6360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D1074-3E29-4601-9FB1-E1C83F9AD6FA}">
      <dsp:nvSpPr>
        <dsp:cNvPr id="0" name=""/>
        <dsp:cNvSpPr/>
      </dsp:nvSpPr>
      <dsp:spPr>
        <a:xfrm>
          <a:off x="0" y="2774862"/>
          <a:ext cx="6360024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svátky spojené přímo s pivem</a:t>
          </a:r>
          <a:endParaRPr lang="en-US" sz="2800" kern="1200" dirty="0"/>
        </a:p>
      </dsp:txBody>
      <dsp:txXfrm>
        <a:off x="0" y="2774862"/>
        <a:ext cx="6360024" cy="689325"/>
      </dsp:txXfrm>
    </dsp:sp>
    <dsp:sp modelId="{9BE52C30-2262-46AA-B560-39BA5DED5466}">
      <dsp:nvSpPr>
        <dsp:cNvPr id="0" name=""/>
        <dsp:cNvSpPr/>
      </dsp:nvSpPr>
      <dsp:spPr>
        <a:xfrm>
          <a:off x="0" y="3448650"/>
          <a:ext cx="6360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E5466-0C52-4077-9137-17DCDAD1A935}">
      <dsp:nvSpPr>
        <dsp:cNvPr id="0" name=""/>
        <dsp:cNvSpPr/>
      </dsp:nvSpPr>
      <dsp:spPr>
        <a:xfrm>
          <a:off x="0" y="3448650"/>
          <a:ext cx="6360024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cestování spojené s pivem a jeho kulturou</a:t>
          </a:r>
          <a:endParaRPr lang="en-US" sz="2800" kern="1200" dirty="0"/>
        </a:p>
      </dsp:txBody>
      <dsp:txXfrm>
        <a:off x="0" y="3448650"/>
        <a:ext cx="6360024" cy="6893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C396D-53EC-41B7-8DD0-0EDD603CEA75}">
      <dsp:nvSpPr>
        <dsp:cNvPr id="0" name=""/>
        <dsp:cNvSpPr/>
      </dsp:nvSpPr>
      <dsp:spPr>
        <a:xfrm>
          <a:off x="0" y="75721"/>
          <a:ext cx="7359209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kern="1200" dirty="0"/>
            <a:t>prostředník setkávání se</a:t>
          </a:r>
          <a:endParaRPr lang="en-US" sz="1900" kern="1200" dirty="0"/>
        </a:p>
      </dsp:txBody>
      <dsp:txXfrm>
        <a:off x="22246" y="97967"/>
        <a:ext cx="7314717" cy="411223"/>
      </dsp:txXfrm>
    </dsp:sp>
    <dsp:sp modelId="{FA303D6F-B098-4CEA-82E0-12639064DD0B}">
      <dsp:nvSpPr>
        <dsp:cNvPr id="0" name=""/>
        <dsp:cNvSpPr/>
      </dsp:nvSpPr>
      <dsp:spPr>
        <a:xfrm>
          <a:off x="0" y="564882"/>
          <a:ext cx="7359209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kern="1200" dirty="0"/>
            <a:t>také napříč společenskými vrstvami i generacemi</a:t>
          </a:r>
          <a:endParaRPr lang="en-US" sz="1900" kern="1200" dirty="0"/>
        </a:p>
      </dsp:txBody>
      <dsp:txXfrm>
        <a:off x="22246" y="587128"/>
        <a:ext cx="7314717" cy="411223"/>
      </dsp:txXfrm>
    </dsp:sp>
    <dsp:sp modelId="{B5069DFE-B12D-4BBC-8516-CF1C7640ECE5}">
      <dsp:nvSpPr>
        <dsp:cNvPr id="0" name=""/>
        <dsp:cNvSpPr/>
      </dsp:nvSpPr>
      <dsp:spPr>
        <a:xfrm>
          <a:off x="0" y="1075317"/>
          <a:ext cx="7359209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kern="1200" dirty="0"/>
            <a:t>prostředí hospod</a:t>
          </a:r>
          <a:endParaRPr lang="en-US" sz="1900" kern="1200" dirty="0"/>
        </a:p>
      </dsp:txBody>
      <dsp:txXfrm>
        <a:off x="22246" y="1097563"/>
        <a:ext cx="7314717" cy="411223"/>
      </dsp:txXfrm>
    </dsp:sp>
    <dsp:sp modelId="{3875B229-4EA5-498B-BE92-A012D0777166}">
      <dsp:nvSpPr>
        <dsp:cNvPr id="0" name=""/>
        <dsp:cNvSpPr/>
      </dsp:nvSpPr>
      <dsp:spPr>
        <a:xfrm>
          <a:off x="0" y="1585752"/>
          <a:ext cx="7359209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kern="1200" dirty="0"/>
            <a:t>utváření komunit štamgastů</a:t>
          </a:r>
          <a:endParaRPr lang="en-US" sz="1900" kern="1200" dirty="0"/>
        </a:p>
      </dsp:txBody>
      <dsp:txXfrm>
        <a:off x="22246" y="1607998"/>
        <a:ext cx="7314717" cy="411223"/>
      </dsp:txXfrm>
    </dsp:sp>
    <dsp:sp modelId="{D8BA2F88-D96E-46EB-8E08-C0B1D621DC19}">
      <dsp:nvSpPr>
        <dsp:cNvPr id="0" name=""/>
        <dsp:cNvSpPr/>
      </dsp:nvSpPr>
      <dsp:spPr>
        <a:xfrm>
          <a:off x="0" y="2082005"/>
          <a:ext cx="7359209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kern="1200" dirty="0"/>
            <a:t>spjatost regionálního piva s místní komunitou</a:t>
          </a:r>
          <a:endParaRPr lang="en-US" sz="1900" kern="1200" dirty="0"/>
        </a:p>
      </dsp:txBody>
      <dsp:txXfrm>
        <a:off x="22246" y="2104251"/>
        <a:ext cx="7314717" cy="411223"/>
      </dsp:txXfrm>
    </dsp:sp>
    <dsp:sp modelId="{A5EA5EEB-D988-4290-842B-448B65E78168}">
      <dsp:nvSpPr>
        <dsp:cNvPr id="0" name=""/>
        <dsp:cNvSpPr/>
      </dsp:nvSpPr>
      <dsp:spPr>
        <a:xfrm>
          <a:off x="0" y="2606622"/>
          <a:ext cx="7359209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pivovar jako pořadatel kulturních akcí</a:t>
          </a:r>
          <a:endParaRPr lang="en-US" sz="1900" kern="1200" dirty="0"/>
        </a:p>
      </dsp:txBody>
      <dsp:txXfrm>
        <a:off x="22246" y="2628868"/>
        <a:ext cx="7314717" cy="411223"/>
      </dsp:txXfrm>
    </dsp:sp>
    <dsp:sp modelId="{13ED3E51-7AC6-486D-A45C-E4DF2D61D37A}">
      <dsp:nvSpPr>
        <dsp:cNvPr id="0" name=""/>
        <dsp:cNvSpPr/>
      </dsp:nvSpPr>
      <dsp:spPr>
        <a:xfrm>
          <a:off x="0" y="3117057"/>
          <a:ext cx="7359209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přeshraniční spolupráce mezi pivovary</a:t>
          </a:r>
          <a:endParaRPr lang="en-US" sz="1900" kern="1200" dirty="0"/>
        </a:p>
      </dsp:txBody>
      <dsp:txXfrm>
        <a:off x="22246" y="3139303"/>
        <a:ext cx="7314717" cy="411223"/>
      </dsp:txXfrm>
    </dsp:sp>
    <dsp:sp modelId="{7E84CE4B-BF37-4279-A15E-ADC518E56D3B}">
      <dsp:nvSpPr>
        <dsp:cNvPr id="0" name=""/>
        <dsp:cNvSpPr/>
      </dsp:nvSpPr>
      <dsp:spPr>
        <a:xfrm>
          <a:off x="0" y="3627492"/>
          <a:ext cx="7359209" cy="45571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zájmové skupiny (pivní turisté, sběratelé, …)</a:t>
          </a:r>
          <a:endParaRPr lang="en-US" sz="1900" kern="1200" dirty="0"/>
        </a:p>
      </dsp:txBody>
      <dsp:txXfrm>
        <a:off x="22246" y="3649738"/>
        <a:ext cx="7314717" cy="4112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766F5-6B39-4F28-85D3-4775B87770ED}">
      <dsp:nvSpPr>
        <dsp:cNvPr id="0" name=""/>
        <dsp:cNvSpPr/>
      </dsp:nvSpPr>
      <dsp:spPr>
        <a:xfrm>
          <a:off x="0" y="472"/>
          <a:ext cx="9954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94CC0-E6E6-4814-AC55-F15CB7E052E9}">
      <dsp:nvSpPr>
        <dsp:cNvPr id="0" name=""/>
        <dsp:cNvSpPr/>
      </dsp:nvSpPr>
      <dsp:spPr>
        <a:xfrm>
          <a:off x="0" y="472"/>
          <a:ext cx="9954220" cy="773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kern="1200" dirty="0"/>
            <a:t>všeobecné zdravotní problémy </a:t>
          </a:r>
          <a:endParaRPr lang="en-US" sz="2700" kern="1200" dirty="0"/>
        </a:p>
      </dsp:txBody>
      <dsp:txXfrm>
        <a:off x="0" y="472"/>
        <a:ext cx="9954220" cy="773257"/>
      </dsp:txXfrm>
    </dsp:sp>
    <dsp:sp modelId="{222C8D75-B686-4527-BCB7-30493E8F3DA9}">
      <dsp:nvSpPr>
        <dsp:cNvPr id="0" name=""/>
        <dsp:cNvSpPr/>
      </dsp:nvSpPr>
      <dsp:spPr>
        <a:xfrm>
          <a:off x="0" y="773730"/>
          <a:ext cx="9954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D144B-5F13-48DC-ACA8-C8A68BF3C4BC}">
      <dsp:nvSpPr>
        <dsp:cNvPr id="0" name=""/>
        <dsp:cNvSpPr/>
      </dsp:nvSpPr>
      <dsp:spPr>
        <a:xfrm>
          <a:off x="0" y="773730"/>
          <a:ext cx="9954220" cy="773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kern="1200"/>
            <a:t>alkoholismus – kde je hranice?</a:t>
          </a:r>
          <a:endParaRPr lang="en-US" sz="2700" kern="1200"/>
        </a:p>
      </dsp:txBody>
      <dsp:txXfrm>
        <a:off x="0" y="773730"/>
        <a:ext cx="9954220" cy="773257"/>
      </dsp:txXfrm>
    </dsp:sp>
    <dsp:sp modelId="{A1E7B1F6-CE79-4BAF-91D5-7BAEDEB8D591}">
      <dsp:nvSpPr>
        <dsp:cNvPr id="0" name=""/>
        <dsp:cNvSpPr/>
      </dsp:nvSpPr>
      <dsp:spPr>
        <a:xfrm>
          <a:off x="0" y="1546988"/>
          <a:ext cx="9954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3ECBA-3043-4134-BFA6-E1819A681C57}">
      <dsp:nvSpPr>
        <dsp:cNvPr id="0" name=""/>
        <dsp:cNvSpPr/>
      </dsp:nvSpPr>
      <dsp:spPr>
        <a:xfrm>
          <a:off x="0" y="1546988"/>
          <a:ext cx="9954220" cy="773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kern="1200" dirty="0"/>
            <a:t>dopad na sociální život – rozvrat rodin, přátelství, nejen domácí násilí</a:t>
          </a:r>
          <a:endParaRPr lang="en-US" sz="2700" kern="1200" dirty="0"/>
        </a:p>
      </dsp:txBody>
      <dsp:txXfrm>
        <a:off x="0" y="1546988"/>
        <a:ext cx="9954220" cy="773257"/>
      </dsp:txXfrm>
    </dsp:sp>
    <dsp:sp modelId="{D91D27EC-3FB6-4A93-8D48-5BA677EAEDD0}">
      <dsp:nvSpPr>
        <dsp:cNvPr id="0" name=""/>
        <dsp:cNvSpPr/>
      </dsp:nvSpPr>
      <dsp:spPr>
        <a:xfrm>
          <a:off x="0" y="2320245"/>
          <a:ext cx="9954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D4CAC5-1937-4A04-9C5C-9103B94D4E0A}">
      <dsp:nvSpPr>
        <dsp:cNvPr id="0" name=""/>
        <dsp:cNvSpPr/>
      </dsp:nvSpPr>
      <dsp:spPr>
        <a:xfrm>
          <a:off x="0" y="2320245"/>
          <a:ext cx="9954220" cy="773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kern="1200"/>
            <a:t>agresivita</a:t>
          </a:r>
          <a:endParaRPr lang="en-US" sz="2700" kern="1200"/>
        </a:p>
      </dsp:txBody>
      <dsp:txXfrm>
        <a:off x="0" y="2320245"/>
        <a:ext cx="9954220" cy="773257"/>
      </dsp:txXfrm>
    </dsp:sp>
    <dsp:sp modelId="{EF7FD777-AAD6-40BC-91FA-52D20346A17E}">
      <dsp:nvSpPr>
        <dsp:cNvPr id="0" name=""/>
        <dsp:cNvSpPr/>
      </dsp:nvSpPr>
      <dsp:spPr>
        <a:xfrm>
          <a:off x="0" y="3093503"/>
          <a:ext cx="9954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FF479-2F82-4297-B587-74210B76A1C8}">
      <dsp:nvSpPr>
        <dsp:cNvPr id="0" name=""/>
        <dsp:cNvSpPr/>
      </dsp:nvSpPr>
      <dsp:spPr>
        <a:xfrm>
          <a:off x="0" y="3093503"/>
          <a:ext cx="9954220" cy="773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kern="1200" dirty="0"/>
            <a:t>často spojené s gamblerstvím a jinými drogami</a:t>
          </a:r>
          <a:endParaRPr lang="en-US" sz="2700" kern="1200" dirty="0"/>
        </a:p>
      </dsp:txBody>
      <dsp:txXfrm>
        <a:off x="0" y="3093503"/>
        <a:ext cx="9954220" cy="773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5BDD4D19-1C0D-59E5-BE84-EEC22DA75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93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4947548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1534555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64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84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4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451077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41561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294321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1988083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0834730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48763B6D-E3BC-C31A-0936-61952CA2B6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6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7662587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1862336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1923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678" r:id="rId15"/>
    <p:sldLayoutId id="2147483685" r:id="rId16"/>
    <p:sldLayoutId id="2147483674" r:id="rId17"/>
    <p:sldLayoutId id="2147483688" r:id="rId18"/>
    <p:sldLayoutId id="2147483698" r:id="rId19"/>
    <p:sldLayoutId id="2147483673" r:id="rId20"/>
    <p:sldLayoutId id="2147483695" r:id="rId21"/>
    <p:sldLayoutId id="2147483677" r:id="rId22"/>
    <p:sldLayoutId id="2147483686" r:id="rId23"/>
    <p:sldLayoutId id="2147483690" r:id="rId24"/>
    <p:sldLayoutId id="2147483696" r:id="rId25"/>
    <p:sldLayoutId id="2147483694" r:id="rId26"/>
    <p:sldLayoutId id="2147483692" r:id="rId27"/>
    <p:sldLayoutId id="2147483693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00" y="2641429"/>
            <a:ext cx="11361600" cy="117158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cs-CZ" sz="9600" dirty="0"/>
              <a:t>Pivo</a:t>
            </a:r>
            <a:r>
              <a:rPr lang="cs-CZ" dirty="0"/>
              <a:t>. </a:t>
            </a:r>
            <a:br>
              <a:rPr lang="cs-CZ" dirty="0"/>
            </a:br>
            <a:endParaRPr lang="cs-CZ" dirty="0">
              <a:cs typeface="Arial"/>
            </a:endParaRP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E396138E-4AA9-48ED-8762-95846CA1A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3879684"/>
            <a:ext cx="11361600" cy="943986"/>
          </a:xfrm>
        </p:spPr>
        <p:txBody>
          <a:bodyPr anchor="t">
            <a:normAutofit fontScale="85000" lnSpcReduction="20000"/>
          </a:bodyPr>
          <a:lstStyle/>
          <a:p>
            <a:pPr algn="ctr">
              <a:spcAft>
                <a:spcPts val="600"/>
              </a:spcAft>
            </a:pPr>
            <a:r>
              <a:rPr lang="cs-CZ" sz="3200" b="1" dirty="0"/>
              <a:t>Naše zlato, nebo náš problém?</a:t>
            </a:r>
          </a:p>
          <a:p>
            <a:pPr algn="ctr">
              <a:spcAft>
                <a:spcPts val="600"/>
              </a:spcAft>
            </a:pPr>
            <a:r>
              <a:rPr lang="cs-CZ" sz="3200" dirty="0">
                <a:cs typeface="Arial"/>
              </a:rPr>
              <a:t>Zamyšlení nad rolí piva společnosti.</a:t>
            </a: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3" y="6223827"/>
            <a:ext cx="4717774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Kulturní dějiny piva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015786B-EDF9-4D06-86F8-138A81A37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9B179-4473-436F-B9E7-608C8CB4D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7" name="Obrázek 6" descr="Obsah obrázku stůl, sklo, nápoje, alkohol&#10;&#10;Popis byl vytvořen automaticky">
            <a:extLst>
              <a:ext uri="{FF2B5EF4-FFF2-40B4-BE49-F238E27FC236}">
                <a16:creationId xmlns:a16="http://schemas.microsoft.com/office/drawing/2014/main" id="{AFFF658E-4FDE-E481-1067-F1CEC3BE8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15792"/>
          <a:stretch/>
        </p:blipFill>
        <p:spPr>
          <a:xfrm>
            <a:off x="0" y="111977"/>
            <a:ext cx="12191980" cy="685799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2DF5BA9B-0ED7-12C4-F001-C7E45C5B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27" y="383358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Pivní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rozmanitost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1400352-4FBB-C23F-3414-2CF548E6B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493" y="1962473"/>
            <a:ext cx="9872871" cy="403860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26320" indent="-457200" algn="ctr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</a:rPr>
              <a:t>pestrá</a:t>
            </a:r>
            <a:r>
              <a:rPr lang="en-US" sz="2800" dirty="0">
                <a:solidFill>
                  <a:schemeClr val="bg1"/>
                </a:solidFill>
              </a:rPr>
              <a:t> paleta </a:t>
            </a:r>
            <a:r>
              <a:rPr lang="en-US" sz="2800" b="1" dirty="0" err="1">
                <a:solidFill>
                  <a:schemeClr val="bg1"/>
                </a:solidFill>
              </a:rPr>
              <a:t>pivních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stylů</a:t>
            </a:r>
            <a:endParaRPr lang="en-US" sz="2800" b="1" dirty="0">
              <a:solidFill>
                <a:schemeClr val="bg1"/>
              </a:solidFill>
            </a:endParaRPr>
          </a:p>
          <a:p>
            <a:pPr marL="526320" indent="-457200" algn="ctr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92D050"/>
                </a:solidFill>
              </a:rPr>
              <a:t>spodně</a:t>
            </a:r>
            <a:r>
              <a:rPr lang="en-US" sz="2800" dirty="0">
                <a:solidFill>
                  <a:srgbClr val="92D050"/>
                </a:solidFill>
              </a:rPr>
              <a:t> </a:t>
            </a:r>
            <a:r>
              <a:rPr lang="en-US" sz="2800" dirty="0" err="1">
                <a:solidFill>
                  <a:srgbClr val="92D050"/>
                </a:solidFill>
              </a:rPr>
              <a:t>kvašená</a:t>
            </a:r>
            <a:r>
              <a:rPr lang="en-US" sz="2800" dirty="0">
                <a:solidFill>
                  <a:srgbClr val="92D050"/>
                </a:solidFill>
              </a:rPr>
              <a:t> </a:t>
            </a:r>
            <a:r>
              <a:rPr lang="en-US" sz="2800" dirty="0" err="1">
                <a:solidFill>
                  <a:srgbClr val="92D050"/>
                </a:solidFill>
              </a:rPr>
              <a:t>piva</a:t>
            </a:r>
            <a:r>
              <a:rPr lang="en-US" sz="2800" dirty="0">
                <a:solidFill>
                  <a:srgbClr val="92D050"/>
                </a:solidFill>
              </a:rPr>
              <a:t> (</a:t>
            </a:r>
            <a:r>
              <a:rPr lang="en-US" sz="2800" dirty="0" err="1">
                <a:solidFill>
                  <a:srgbClr val="92D050"/>
                </a:solidFill>
              </a:rPr>
              <a:t>ležák</a:t>
            </a:r>
            <a:r>
              <a:rPr lang="en-US" sz="2800" dirty="0">
                <a:solidFill>
                  <a:srgbClr val="92D050"/>
                </a:solidFill>
              </a:rPr>
              <a:t>, </a:t>
            </a:r>
            <a:r>
              <a:rPr lang="en-US" sz="2800" dirty="0" err="1">
                <a:solidFill>
                  <a:srgbClr val="92D050"/>
                </a:solidFill>
              </a:rPr>
              <a:t>tmavý</a:t>
            </a:r>
            <a:r>
              <a:rPr lang="en-US" sz="2800" dirty="0">
                <a:solidFill>
                  <a:srgbClr val="92D050"/>
                </a:solidFill>
              </a:rPr>
              <a:t> </a:t>
            </a:r>
            <a:r>
              <a:rPr lang="en-US" sz="2800" dirty="0" err="1">
                <a:solidFill>
                  <a:srgbClr val="92D050"/>
                </a:solidFill>
              </a:rPr>
              <a:t>ležák</a:t>
            </a:r>
            <a:r>
              <a:rPr lang="en-US" sz="2800" dirty="0">
                <a:solidFill>
                  <a:srgbClr val="92D050"/>
                </a:solidFill>
              </a:rPr>
              <a:t>, </a:t>
            </a:r>
            <a:r>
              <a:rPr lang="cs-CZ" sz="2800" dirty="0">
                <a:solidFill>
                  <a:srgbClr val="92D050"/>
                </a:solidFill>
              </a:rPr>
              <a:t>M</a:t>
            </a:r>
            <a:r>
              <a:rPr lang="en-US" sz="2800" dirty="0" err="1">
                <a:solidFill>
                  <a:srgbClr val="92D050"/>
                </a:solidFill>
              </a:rPr>
              <a:t>ärzen</a:t>
            </a:r>
            <a:r>
              <a:rPr lang="en-US" sz="2800" dirty="0">
                <a:solidFill>
                  <a:srgbClr val="92D050"/>
                </a:solidFill>
              </a:rPr>
              <a:t>, </a:t>
            </a:r>
            <a:r>
              <a:rPr lang="cs-CZ" sz="2800" dirty="0">
                <a:solidFill>
                  <a:srgbClr val="92D050"/>
                </a:solidFill>
              </a:rPr>
              <a:t>B</a:t>
            </a:r>
            <a:r>
              <a:rPr lang="en-US" sz="2800" dirty="0" err="1">
                <a:solidFill>
                  <a:srgbClr val="92D050"/>
                </a:solidFill>
              </a:rPr>
              <a:t>ock</a:t>
            </a:r>
            <a:r>
              <a:rPr lang="en-US" sz="2800" dirty="0">
                <a:solidFill>
                  <a:srgbClr val="92D050"/>
                </a:solidFill>
              </a:rPr>
              <a:t>, </a:t>
            </a:r>
            <a:r>
              <a:rPr lang="cs-CZ" sz="2800" dirty="0" err="1">
                <a:solidFill>
                  <a:srgbClr val="92D050"/>
                </a:solidFill>
              </a:rPr>
              <a:t>Kellerbier</a:t>
            </a:r>
            <a:r>
              <a:rPr lang="cs-CZ" sz="2800" dirty="0">
                <a:solidFill>
                  <a:srgbClr val="92D050"/>
                </a:solidFill>
              </a:rPr>
              <a:t>, India Pale </a:t>
            </a:r>
            <a:r>
              <a:rPr lang="cs-CZ" sz="2800" dirty="0" err="1">
                <a:solidFill>
                  <a:srgbClr val="92D050"/>
                </a:solidFill>
              </a:rPr>
              <a:t>Lager</a:t>
            </a:r>
            <a:r>
              <a:rPr lang="cs-CZ" sz="2800" dirty="0">
                <a:solidFill>
                  <a:srgbClr val="92D050"/>
                </a:solidFill>
              </a:rPr>
              <a:t>,…</a:t>
            </a:r>
            <a:r>
              <a:rPr lang="en-US" sz="2800" dirty="0">
                <a:solidFill>
                  <a:srgbClr val="92D050"/>
                </a:solidFill>
              </a:rPr>
              <a:t>)</a:t>
            </a:r>
          </a:p>
          <a:p>
            <a:pPr marL="526320" indent="-457200" algn="ctr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FFFF00"/>
                </a:solidFill>
              </a:rPr>
              <a:t>svrchně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kvašená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piva</a:t>
            </a:r>
            <a:r>
              <a:rPr lang="en-US" sz="2800" dirty="0">
                <a:solidFill>
                  <a:srgbClr val="FFFF00"/>
                </a:solidFill>
              </a:rPr>
              <a:t> (Ale, </a:t>
            </a:r>
            <a:r>
              <a:rPr lang="cs-CZ" sz="2800" dirty="0" err="1">
                <a:solidFill>
                  <a:srgbClr val="FFFF00"/>
                </a:solidFill>
              </a:rPr>
              <a:t>Sour</a:t>
            </a:r>
            <a:r>
              <a:rPr lang="cs-CZ" sz="2800" dirty="0">
                <a:solidFill>
                  <a:srgbClr val="FFFF00"/>
                </a:solidFill>
              </a:rPr>
              <a:t> Ale, </a:t>
            </a:r>
            <a:r>
              <a:rPr lang="en-US" sz="2800" dirty="0">
                <a:solidFill>
                  <a:srgbClr val="FFFF00"/>
                </a:solidFill>
              </a:rPr>
              <a:t>IPA, Stout, Porter, </a:t>
            </a:r>
            <a:r>
              <a:rPr lang="en-US" sz="2800" dirty="0" err="1">
                <a:solidFill>
                  <a:srgbClr val="FFFF00"/>
                </a:solidFill>
              </a:rPr>
              <a:t>Gose</a:t>
            </a:r>
            <a:r>
              <a:rPr lang="en-US" sz="2800" dirty="0">
                <a:solidFill>
                  <a:srgbClr val="FFFF00"/>
                </a:solidFill>
              </a:rPr>
              <a:t>,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Weizen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Bier</a:t>
            </a:r>
            <a:r>
              <a:rPr lang="cs-CZ" sz="2800" dirty="0">
                <a:solidFill>
                  <a:srgbClr val="FFFF00"/>
                </a:solidFill>
              </a:rPr>
              <a:t>, </a:t>
            </a:r>
            <a:r>
              <a:rPr lang="cs-CZ" sz="2800" dirty="0" err="1">
                <a:solidFill>
                  <a:srgbClr val="FFFF00"/>
                </a:solidFill>
              </a:rPr>
              <a:t>Belgian</a:t>
            </a:r>
            <a:r>
              <a:rPr lang="cs-CZ" sz="2800" dirty="0">
                <a:solidFill>
                  <a:srgbClr val="FFFF00"/>
                </a:solidFill>
              </a:rPr>
              <a:t> Ale, </a:t>
            </a:r>
            <a:r>
              <a:rPr lang="cs-CZ" sz="2800" dirty="0" err="1">
                <a:solidFill>
                  <a:srgbClr val="FFFF00"/>
                </a:solidFill>
              </a:rPr>
              <a:t>Witbier</a:t>
            </a:r>
            <a:r>
              <a:rPr lang="cs-CZ" sz="2800" dirty="0">
                <a:solidFill>
                  <a:srgbClr val="FFFF00"/>
                </a:solidFill>
              </a:rPr>
              <a:t>,</a:t>
            </a:r>
            <a:r>
              <a:rPr lang="en-US" sz="2800" dirty="0">
                <a:solidFill>
                  <a:srgbClr val="FFFF00"/>
                </a:solidFill>
              </a:rPr>
              <a:t> …)</a:t>
            </a:r>
            <a:endParaRPr lang="cs-CZ" sz="2800" dirty="0">
              <a:solidFill>
                <a:srgbClr val="FFFF00"/>
              </a:solidFill>
            </a:endParaRPr>
          </a:p>
          <a:p>
            <a:pPr marL="526320" indent="-457200" algn="ctr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bg1"/>
                </a:solidFill>
              </a:rPr>
              <a:t>spontánně kvašená piva (</a:t>
            </a:r>
            <a:r>
              <a:rPr lang="cs-CZ" sz="2800" dirty="0" err="1">
                <a:solidFill>
                  <a:schemeClr val="bg1"/>
                </a:solidFill>
              </a:rPr>
              <a:t>Lambic</a:t>
            </a:r>
            <a:r>
              <a:rPr lang="cs-CZ" sz="2800" dirty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  <a:p>
            <a:pPr marL="526320" indent="-457200" algn="ctr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sz="2800" b="1" dirty="0">
                <a:solidFill>
                  <a:schemeClr val="bg1"/>
                </a:solidFill>
              </a:rPr>
              <a:t>l</a:t>
            </a:r>
            <a:r>
              <a:rPr lang="en-US" sz="2800" b="1" dirty="0" err="1">
                <a:solidFill>
                  <a:schemeClr val="bg1"/>
                </a:solidFill>
              </a:rPr>
              <a:t>okální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pivní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styly</a:t>
            </a:r>
            <a:r>
              <a:rPr lang="cs-CZ" sz="2800" dirty="0">
                <a:solidFill>
                  <a:schemeClr val="bg1"/>
                </a:solidFill>
              </a:rPr>
              <a:t> (</a:t>
            </a:r>
            <a:r>
              <a:rPr lang="cs-CZ" sz="2800" dirty="0" err="1">
                <a:solidFill>
                  <a:srgbClr val="FFFF00"/>
                </a:solidFill>
              </a:rPr>
              <a:t>Berliner</a:t>
            </a:r>
            <a:r>
              <a:rPr lang="cs-CZ" sz="2800" dirty="0">
                <a:solidFill>
                  <a:srgbClr val="FFFF00"/>
                </a:solidFill>
              </a:rPr>
              <a:t> Weisse</a:t>
            </a:r>
            <a:r>
              <a:rPr lang="cs-CZ" sz="2800" dirty="0">
                <a:solidFill>
                  <a:schemeClr val="bg1"/>
                </a:solidFill>
              </a:rPr>
              <a:t>, </a:t>
            </a:r>
            <a:r>
              <a:rPr lang="cs-CZ" sz="2800" dirty="0" err="1">
                <a:solidFill>
                  <a:srgbClr val="92D050"/>
                </a:solidFill>
              </a:rPr>
              <a:t>Kölsch</a:t>
            </a:r>
            <a:r>
              <a:rPr lang="cs-CZ" sz="2800" dirty="0">
                <a:solidFill>
                  <a:schemeClr val="bg1"/>
                </a:solidFill>
              </a:rPr>
              <a:t>, </a:t>
            </a:r>
            <a:r>
              <a:rPr lang="cs-CZ" sz="2800" dirty="0" err="1">
                <a:solidFill>
                  <a:srgbClr val="92D050"/>
                </a:solidFill>
              </a:rPr>
              <a:t>Rauchbier</a:t>
            </a:r>
            <a:r>
              <a:rPr lang="cs-CZ" sz="2800" dirty="0">
                <a:solidFill>
                  <a:schemeClr val="bg1"/>
                </a:solidFill>
              </a:rPr>
              <a:t>, </a:t>
            </a:r>
            <a:r>
              <a:rPr lang="cs-CZ" sz="2800" dirty="0" err="1">
                <a:solidFill>
                  <a:srgbClr val="FFFF00"/>
                </a:solidFill>
              </a:rPr>
              <a:t>Grodziskie</a:t>
            </a:r>
            <a:r>
              <a:rPr lang="cs-CZ" sz="2800" dirty="0">
                <a:solidFill>
                  <a:schemeClr val="bg1"/>
                </a:solidFill>
              </a:rPr>
              <a:t>, </a:t>
            </a:r>
            <a:r>
              <a:rPr lang="cs-CZ" sz="2800" dirty="0" err="1">
                <a:solidFill>
                  <a:srgbClr val="92D050"/>
                </a:solidFill>
              </a:rPr>
              <a:t>Dormunder</a:t>
            </a:r>
            <a:r>
              <a:rPr lang="cs-CZ" sz="2800" dirty="0">
                <a:solidFill>
                  <a:schemeClr val="bg1"/>
                </a:solidFill>
              </a:rPr>
              <a:t>, </a:t>
            </a:r>
            <a:r>
              <a:rPr lang="cs-CZ" sz="2800" dirty="0" err="1">
                <a:solidFill>
                  <a:srgbClr val="FFFF00"/>
                </a:solidFill>
              </a:rPr>
              <a:t>Altbier</a:t>
            </a:r>
            <a:r>
              <a:rPr lang="cs-CZ" sz="2800" dirty="0">
                <a:solidFill>
                  <a:schemeClr val="bg1"/>
                </a:solidFill>
              </a:rPr>
              <a:t>, </a:t>
            </a:r>
            <a:r>
              <a:rPr lang="cs-CZ" sz="2800" dirty="0" err="1">
                <a:solidFill>
                  <a:srgbClr val="92D050"/>
                </a:solidFill>
              </a:rPr>
              <a:t>Steam</a:t>
            </a:r>
            <a:r>
              <a:rPr lang="cs-CZ" sz="2800" dirty="0">
                <a:solidFill>
                  <a:srgbClr val="92D050"/>
                </a:solidFill>
              </a:rPr>
              <a:t> Beer</a:t>
            </a:r>
            <a:r>
              <a:rPr lang="cs-CZ" sz="2800" dirty="0">
                <a:solidFill>
                  <a:schemeClr val="bg1"/>
                </a:solidFill>
              </a:rPr>
              <a:t>, </a:t>
            </a:r>
            <a:r>
              <a:rPr lang="cs-CZ" sz="2800" dirty="0" err="1">
                <a:solidFill>
                  <a:srgbClr val="FFFF00"/>
                </a:solidFill>
              </a:rPr>
              <a:t>Biere</a:t>
            </a:r>
            <a:r>
              <a:rPr lang="cs-CZ" sz="2800" dirty="0">
                <a:solidFill>
                  <a:srgbClr val="FFFF00"/>
                </a:solidFill>
              </a:rPr>
              <a:t> de Garde</a:t>
            </a:r>
            <a:r>
              <a:rPr lang="cs-CZ" sz="2800" dirty="0">
                <a:solidFill>
                  <a:schemeClr val="bg1"/>
                </a:solidFill>
              </a:rPr>
              <a:t>,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Oud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Bruin</a:t>
            </a:r>
            <a:r>
              <a:rPr lang="cs-CZ" sz="2800" dirty="0">
                <a:solidFill>
                  <a:srgbClr val="FFFF00"/>
                </a:solidFill>
              </a:rPr>
              <a:t>, …</a:t>
            </a:r>
            <a:r>
              <a:rPr lang="cs-CZ" sz="2800" dirty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  <a:p>
            <a:pPr marL="69120" indent="0" algn="ctr">
              <a:lnSpc>
                <a:spcPct val="90000"/>
              </a:lnSpc>
              <a:buClr>
                <a:schemeClr val="tx1"/>
              </a:buClr>
              <a:buSzPct val="80000"/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pPr marL="526320" indent="-457200" algn="ctr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bg1"/>
                </a:solidFill>
              </a:rPr>
              <a:t>d</a:t>
            </a:r>
            <a:r>
              <a:rPr lang="en-US" sz="2800" dirty="0" err="1">
                <a:solidFill>
                  <a:schemeClr val="bg1"/>
                </a:solidFill>
              </a:rPr>
              <a:t>egustace</a:t>
            </a:r>
            <a:r>
              <a:rPr lang="cs-CZ" sz="2800" dirty="0">
                <a:solidFill>
                  <a:schemeClr val="bg1"/>
                </a:solidFill>
              </a:rPr>
              <a:t>, cesty za pivem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0EC4C8-0EA0-EFF9-0034-9C04BE3098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alt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6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4171FF-6417-8633-CD64-495A9616F2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Kulturní dějiny piva, foto: Libor Zajíc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038924-67DE-4289-074A-361EEBE236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7C227E-6F58-DED3-AFBA-878E1E061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9" descr="Obsah obrázku nápoj, pivo&#10;&#10;Popis byl vytvořen automaticky">
            <a:extLst>
              <a:ext uri="{FF2B5EF4-FFF2-40B4-BE49-F238E27FC236}">
                <a16:creationId xmlns:a16="http://schemas.microsoft.com/office/drawing/2014/main" id="{A6616A74-AB2B-61B3-9C6E-A40398E303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64" y="311845"/>
            <a:ext cx="4189535" cy="5598918"/>
          </a:xfrm>
          <a:prstGeom prst="rect">
            <a:avLst/>
          </a:prstGeom>
        </p:spPr>
      </p:pic>
      <p:pic>
        <p:nvPicPr>
          <p:cNvPr id="15" name="Zástupný obsah 14" descr="Obsah obrázku šálek, stůl, interiér, nápoj&#10;&#10;Popis byl vytvořen automaticky">
            <a:extLst>
              <a:ext uri="{FF2B5EF4-FFF2-40B4-BE49-F238E27FC236}">
                <a16:creationId xmlns:a16="http://schemas.microsoft.com/office/drawing/2014/main" id="{E471E00B-8AB7-7998-898D-BEFBD00BE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92" y="311844"/>
            <a:ext cx="4189535" cy="5598919"/>
          </a:xfrm>
        </p:spPr>
      </p:pic>
    </p:spTree>
    <p:extLst>
      <p:ext uri="{BB962C8B-B14F-4D97-AF65-F5344CB8AC3E}">
        <p14:creationId xmlns:p14="http://schemas.microsoft.com/office/powerpoint/2010/main" val="3683176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EFC31A-8052-BAEE-FA98-1E93B5FC42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Kulturní dějiny piva, foto: Libor Zajíc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A9E6FF-989A-3F4F-ADB8-27D97DEACB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8A5A30-11CD-976D-580C-8D9CD9196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soba, nápoj, pití, ovocný nápoj&#10;&#10;Popis byl vytvořen automaticky">
            <a:extLst>
              <a:ext uri="{FF2B5EF4-FFF2-40B4-BE49-F238E27FC236}">
                <a16:creationId xmlns:a16="http://schemas.microsoft.com/office/drawing/2014/main" id="{2B806545-5D70-D927-5ADD-F0D7813FE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46" y="190645"/>
            <a:ext cx="4401281" cy="5881898"/>
          </a:xfrm>
        </p:spPr>
      </p:pic>
      <p:pic>
        <p:nvPicPr>
          <p:cNvPr id="9" name="Obrázek 8" descr="Obsah obrázku šálek, stůl, nápoj, sklenice&#10;&#10;Popis byl vytvořen automaticky">
            <a:extLst>
              <a:ext uri="{FF2B5EF4-FFF2-40B4-BE49-F238E27FC236}">
                <a16:creationId xmlns:a16="http://schemas.microsoft.com/office/drawing/2014/main" id="{40DA9C83-DC7D-8E3E-3DCB-96DA872A5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98" y="190645"/>
            <a:ext cx="4401282" cy="58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0BCBD3-CC38-8ACA-33F2-13F571AFB8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Kulturní dějiny piva, foto: Libor Zajíc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FC710E-B0C7-383F-E146-723201534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8CE4FB-2C60-4A4C-2FF0-750E4FD5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FDB8E9F-14BD-2E9B-6C32-B3809947C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Obsah obrázku stůl, láhev, pivo, sklo&#10;&#10;Popis byl vytvořen automaticky">
            <a:extLst>
              <a:ext uri="{FF2B5EF4-FFF2-40B4-BE49-F238E27FC236}">
                <a16:creationId xmlns:a16="http://schemas.microsoft.com/office/drawing/2014/main" id="{E346B836-BA79-BA49-33A6-7AB3DB440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834" y="586426"/>
            <a:ext cx="4218332" cy="5637402"/>
          </a:xfrm>
          <a:prstGeom prst="rect">
            <a:avLst/>
          </a:prstGeom>
        </p:spPr>
      </p:pic>
      <p:pic>
        <p:nvPicPr>
          <p:cNvPr id="7" name="Obrázek 6" descr="Obsah obrázku hrníček, nápoje, sklo, alkohol&#10;&#10;Popis byl vytvořen automaticky">
            <a:extLst>
              <a:ext uri="{FF2B5EF4-FFF2-40B4-BE49-F238E27FC236}">
                <a16:creationId xmlns:a16="http://schemas.microsoft.com/office/drawing/2014/main" id="{006F8D9B-3A26-E876-1739-5667503AC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0" y="1237628"/>
            <a:ext cx="5875122" cy="43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52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19DE44-3518-3AFC-1021-D76ACD16E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5289A4-6E06-017D-53F8-7ABF28A38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1" y="804067"/>
            <a:ext cx="10753200" cy="451576"/>
          </a:xfrm>
        </p:spPr>
        <p:txBody>
          <a:bodyPr>
            <a:noAutofit/>
          </a:bodyPr>
          <a:lstStyle/>
          <a:p>
            <a:r>
              <a:rPr lang="cs-CZ" dirty="0"/>
              <a:t>Místo piva v kultuře</a:t>
            </a:r>
          </a:p>
        </p:txBody>
      </p:sp>
      <p:graphicFrame>
        <p:nvGraphicFramePr>
          <p:cNvPr id="9" name="Zástupný obsah 4">
            <a:extLst>
              <a:ext uri="{FF2B5EF4-FFF2-40B4-BE49-F238E27FC236}">
                <a16:creationId xmlns:a16="http://schemas.microsoft.com/office/drawing/2014/main" id="{0914660F-1478-8CAE-6794-C42F18B61E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9813920"/>
              </p:ext>
            </p:extLst>
          </p:nvPr>
        </p:nvGraphicFramePr>
        <p:xfrm>
          <a:off x="414001" y="1688147"/>
          <a:ext cx="6360024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 descr="Obsah obrázku exteriér, pláž, příroda, pobřeží&#10;&#10;Popis byl vytvořen automaticky">
            <a:extLst>
              <a:ext uri="{FF2B5EF4-FFF2-40B4-BE49-F238E27FC236}">
                <a16:creationId xmlns:a16="http://schemas.microsoft.com/office/drawing/2014/main" id="{D75F39EE-AD56-AF78-9481-588D4E2AB6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10" y="213952"/>
            <a:ext cx="4811486" cy="643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54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36B1BE-9975-5EC4-E969-D08A1231D1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Kulturní dějiny piva, foto: Libor Zajíc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C16F6D-4BF6-E0D1-5ED1-68F0CAFACB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5FEE94-0DA9-7674-F972-F0869BC2D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8D2ABDD-9FCE-DC04-C6B6-6A01AD53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10" descr="Obsah obrázku stůl, osoba, interiér&#10;&#10;Popis byl vytvořen automaticky">
            <a:extLst>
              <a:ext uri="{FF2B5EF4-FFF2-40B4-BE49-F238E27FC236}">
                <a16:creationId xmlns:a16="http://schemas.microsoft.com/office/drawing/2014/main" id="{E9F39D8C-D68A-A035-F7C6-569377BCCC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27" y="378000"/>
            <a:ext cx="7437921" cy="56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1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3015786B-EDF9-4D06-86F8-138A81A37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AC11F0-A571-6F19-B7DC-B8A013110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35" y="474210"/>
            <a:ext cx="685800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Pivo v </a:t>
            </a:r>
            <a:r>
              <a:rPr lang="en-US" sz="5400" dirty="0" err="1"/>
              <a:t>umění</a:t>
            </a:r>
            <a:endParaRPr lang="en-US" sz="5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2D868E-91E3-D3A8-3AD6-4C1DC6863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08" y="1830570"/>
            <a:ext cx="6216520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412020" indent="-3429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iteratura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n-US" dirty="0"/>
              <a:t> </a:t>
            </a:r>
            <a:r>
              <a:rPr lang="en-US" dirty="0" err="1"/>
              <a:t>Hrabal</a:t>
            </a:r>
            <a:r>
              <a:rPr lang="en-US" dirty="0"/>
              <a:t> – </a:t>
            </a:r>
            <a:r>
              <a:rPr lang="en-US" dirty="0" err="1"/>
              <a:t>Něžný</a:t>
            </a:r>
            <a:r>
              <a:rPr lang="en-US" dirty="0"/>
              <a:t> </a:t>
            </a:r>
            <a:r>
              <a:rPr lang="en-US" dirty="0" err="1"/>
              <a:t>Barbar</a:t>
            </a:r>
            <a:r>
              <a:rPr lang="en-US" dirty="0"/>
              <a:t>, </a:t>
            </a:r>
            <a:r>
              <a:rPr lang="en-US" dirty="0" err="1"/>
              <a:t>Hašek</a:t>
            </a:r>
            <a:r>
              <a:rPr lang="en-US" dirty="0"/>
              <a:t> – </a:t>
            </a:r>
            <a:r>
              <a:rPr lang="en-US" dirty="0" err="1"/>
              <a:t>Švejk</a:t>
            </a:r>
            <a:endParaRPr lang="en-US" dirty="0"/>
          </a:p>
          <a:p>
            <a:pPr marL="412020" indent="-3429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ilm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n-US" dirty="0"/>
              <a:t> </a:t>
            </a:r>
            <a:r>
              <a:rPr lang="en-US" dirty="0" err="1"/>
              <a:t>Postřižiny</a:t>
            </a:r>
            <a:r>
              <a:rPr lang="en-US" dirty="0"/>
              <a:t>, </a:t>
            </a:r>
            <a:r>
              <a:rPr lang="en-US" dirty="0" err="1"/>
              <a:t>Dařbuján</a:t>
            </a:r>
            <a:r>
              <a:rPr lang="en-US" dirty="0"/>
              <a:t> a </a:t>
            </a:r>
            <a:r>
              <a:rPr lang="en-US" dirty="0" err="1"/>
              <a:t>Pandrhola</a:t>
            </a:r>
            <a:r>
              <a:rPr lang="en-US" dirty="0"/>
              <a:t>, </a:t>
            </a:r>
            <a:r>
              <a:rPr lang="en-US" dirty="0" err="1"/>
              <a:t>Starci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chmelu</a:t>
            </a:r>
            <a:r>
              <a:rPr lang="en-US" dirty="0"/>
              <a:t>, </a:t>
            </a:r>
            <a:r>
              <a:rPr lang="en-US" dirty="0" err="1"/>
              <a:t>Díra</a:t>
            </a:r>
            <a:r>
              <a:rPr lang="en-US" dirty="0"/>
              <a:t> u </a:t>
            </a:r>
            <a:r>
              <a:rPr lang="en-US" dirty="0" err="1"/>
              <a:t>Hanušovic</a:t>
            </a:r>
            <a:r>
              <a:rPr lang="en-US" dirty="0"/>
              <a:t>, </a:t>
            </a:r>
            <a:r>
              <a:rPr lang="en-US" dirty="0" err="1"/>
              <a:t>Hospoda</a:t>
            </a:r>
            <a:r>
              <a:rPr lang="en-US" dirty="0"/>
              <a:t>, Most</a:t>
            </a:r>
          </a:p>
          <a:p>
            <a:pPr marL="412020" indent="-3429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ivadlo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/>
              <a:t>B. Smetana – </a:t>
            </a:r>
            <a:r>
              <a:rPr lang="en-US" dirty="0" err="1"/>
              <a:t>Prodaná</a:t>
            </a:r>
            <a:r>
              <a:rPr lang="en-US" dirty="0"/>
              <a:t> </a:t>
            </a:r>
            <a:r>
              <a:rPr lang="en-US" dirty="0" err="1"/>
              <a:t>Nevěsta</a:t>
            </a:r>
            <a:r>
              <a:rPr lang="en-US" dirty="0"/>
              <a:t>,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vdovy</a:t>
            </a:r>
            <a:r>
              <a:rPr lang="en-US" dirty="0"/>
              <a:t>; </a:t>
            </a:r>
            <a:r>
              <a:rPr lang="en-US" dirty="0" err="1"/>
              <a:t>Ilja</a:t>
            </a:r>
            <a:r>
              <a:rPr lang="en-US" dirty="0"/>
              <a:t> </a:t>
            </a:r>
            <a:r>
              <a:rPr lang="en-US" dirty="0" err="1"/>
              <a:t>Prachař</a:t>
            </a:r>
            <a:r>
              <a:rPr lang="en-US" dirty="0"/>
              <a:t>; V. Havel – Audience</a:t>
            </a:r>
          </a:p>
          <a:p>
            <a:pPr marL="412020" indent="-3429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h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udba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n-US" dirty="0"/>
              <a:t> </a:t>
            </a:r>
            <a:r>
              <a:rPr lang="en-US" dirty="0" err="1"/>
              <a:t>lidové</a:t>
            </a:r>
            <a:r>
              <a:rPr lang="en-US" dirty="0"/>
              <a:t> </a:t>
            </a:r>
            <a:r>
              <a:rPr lang="en-US" dirty="0" err="1"/>
              <a:t>písně</a:t>
            </a:r>
            <a:r>
              <a:rPr lang="en-US" dirty="0"/>
              <a:t> – </a:t>
            </a:r>
            <a:r>
              <a:rPr lang="en-US" dirty="0" err="1"/>
              <a:t>Čeněk</a:t>
            </a:r>
            <a:r>
              <a:rPr lang="en-US" dirty="0"/>
              <a:t> </a:t>
            </a:r>
            <a:r>
              <a:rPr lang="en-US" dirty="0" err="1"/>
              <a:t>Zíbrt</a:t>
            </a:r>
            <a:r>
              <a:rPr lang="en-US" dirty="0"/>
              <a:t>, </a:t>
            </a:r>
            <a:r>
              <a:rPr lang="en-US" dirty="0" err="1"/>
              <a:t>Argema</a:t>
            </a:r>
            <a:r>
              <a:rPr lang="en-US" dirty="0"/>
              <a:t> – </a:t>
            </a:r>
            <a:r>
              <a:rPr lang="en-US" dirty="0" err="1"/>
              <a:t>Jarošovský</a:t>
            </a:r>
            <a:r>
              <a:rPr lang="en-US" dirty="0"/>
              <a:t> </a:t>
            </a:r>
            <a:r>
              <a:rPr lang="en-US" dirty="0" err="1"/>
              <a:t>pivovar</a:t>
            </a:r>
            <a:endParaRPr lang="en-US" dirty="0"/>
          </a:p>
          <a:p>
            <a:pPr indent="-182880">
              <a:lnSpc>
                <a:spcPct val="90000"/>
              </a:lnSpc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dirty="0"/>
          </a:p>
          <a:p>
            <a:pPr marL="412020" indent="-3429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 err="1"/>
              <a:t>tvoření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pivem</a:t>
            </a:r>
            <a:r>
              <a:rPr lang="en-US" dirty="0"/>
              <a:t> (</a:t>
            </a:r>
            <a:r>
              <a:rPr lang="en-US" dirty="0" err="1"/>
              <a:t>Křižovnická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čistého</a:t>
            </a:r>
            <a:r>
              <a:rPr lang="en-US" dirty="0"/>
              <a:t> </a:t>
            </a:r>
            <a:r>
              <a:rPr lang="en-US" dirty="0" err="1"/>
              <a:t>humoru</a:t>
            </a:r>
            <a:r>
              <a:rPr lang="en-US" dirty="0"/>
              <a:t> bez </a:t>
            </a:r>
            <a:r>
              <a:rPr lang="en-US" dirty="0" err="1"/>
              <a:t>vtipu</a:t>
            </a:r>
            <a:r>
              <a:rPr lang="en-US" dirty="0"/>
              <a:t>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A327239-BD1D-77B7-EC49-1BAC645918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721939" y="631100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Kulturní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dějiny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piva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foto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cs-CZ" dirty="0" err="1"/>
              <a:t>csfd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.cz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4EB182-C4BC-10B8-3E47-D8FC8FF488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970407D-EE58-4A0B-824B-1D3AE42DD9CF}" type="slidenum">
              <a:rPr lang="en-US" altLang="cs-CZ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 altLang="cs-CZ">
              <a:solidFill>
                <a:srgbClr val="FFFFFF"/>
              </a:solidFill>
            </a:endParaRPr>
          </a:p>
        </p:txBody>
      </p:sp>
      <p:pic>
        <p:nvPicPr>
          <p:cNvPr id="17" name="Obrázek 16" descr="Obsah obrázku osoba, Lidská tvář, nápoj, Sklenice na víno&#10;&#10;Popis byl vytvořen automaticky">
            <a:extLst>
              <a:ext uri="{FF2B5EF4-FFF2-40B4-BE49-F238E27FC236}">
                <a16:creationId xmlns:a16="http://schemas.microsoft.com/office/drawing/2014/main" id="{5E7FC30F-75E6-9116-AB13-7E2D5F0963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8" r="11136"/>
          <a:stretch/>
        </p:blipFill>
        <p:spPr>
          <a:xfrm>
            <a:off x="6802017" y="211014"/>
            <a:ext cx="5153764" cy="64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3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E21E2A-C3ED-3849-59ED-C24F9AA77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6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830C10EB-0BBB-F3E0-6D21-320C0C28AE7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955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6163" y="269047"/>
            <a:ext cx="8462866" cy="6347758"/>
          </a:xfrm>
        </p:spPr>
      </p:pic>
    </p:spTree>
    <p:extLst>
      <p:ext uri="{BB962C8B-B14F-4D97-AF65-F5344CB8AC3E}">
        <p14:creationId xmlns:p14="http://schemas.microsoft.com/office/powerpoint/2010/main" val="135661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4CD711-C3E6-7E08-0944-F1761ECB1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2704334" y="6369383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Kulturní dějiny piva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7199E2-BDAF-5C61-695C-CF781A6C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8" y="339253"/>
            <a:ext cx="9875520" cy="1356360"/>
          </a:xfrm>
        </p:spPr>
        <p:txBody>
          <a:bodyPr/>
          <a:lstStyle/>
          <a:p>
            <a:r>
              <a:rPr lang="cs-CZ" dirty="0"/>
              <a:t>Sociální aspekt</a:t>
            </a:r>
          </a:p>
        </p:txBody>
      </p:sp>
      <p:graphicFrame>
        <p:nvGraphicFramePr>
          <p:cNvPr id="8" name="Zástupný obsah 5">
            <a:extLst>
              <a:ext uri="{FF2B5EF4-FFF2-40B4-BE49-F238E27FC236}">
                <a16:creationId xmlns:a16="http://schemas.microsoft.com/office/drawing/2014/main" id="{2917046D-66E5-1776-8D9D-F037CFEDB4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4874659"/>
              </p:ext>
            </p:extLst>
          </p:nvPr>
        </p:nvGraphicFramePr>
        <p:xfrm>
          <a:off x="502922" y="1536752"/>
          <a:ext cx="7359209" cy="4137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02DE5FE5-89FB-6E49-FA89-8C57BFEC9C46}"/>
              </a:ext>
            </a:extLst>
          </p:cNvPr>
          <p:cNvSpPr txBox="1"/>
          <p:nvPr/>
        </p:nvSpPr>
        <p:spPr>
          <a:xfrm>
            <a:off x="9374465" y="4831672"/>
            <a:ext cx="208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i="1" dirty="0"/>
              <a:t>opilectví</a:t>
            </a:r>
          </a:p>
        </p:txBody>
      </p:sp>
      <p:sp>
        <p:nvSpPr>
          <p:cNvPr id="7" name="Znak násobení 6">
            <a:extLst>
              <a:ext uri="{FF2B5EF4-FFF2-40B4-BE49-F238E27FC236}">
                <a16:creationId xmlns:a16="http://schemas.microsoft.com/office/drawing/2014/main" id="{0C77B3F3-C520-8C8A-9BA9-1135C0399514}"/>
              </a:ext>
            </a:extLst>
          </p:cNvPr>
          <p:cNvSpPr/>
          <p:nvPr/>
        </p:nvSpPr>
        <p:spPr>
          <a:xfrm>
            <a:off x="8565501" y="4243702"/>
            <a:ext cx="603691" cy="1822270"/>
          </a:xfrm>
          <a:prstGeom prst="mathMultiply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9103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9EBF90-9725-6C36-5C2B-CB8A0D7BE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6" name="Hospoda - Jediná jistota">
            <a:hlinkClick r:id="" action="ppaction://media"/>
            <a:extLst>
              <a:ext uri="{FF2B5EF4-FFF2-40B4-BE49-F238E27FC236}">
                <a16:creationId xmlns:a16="http://schemas.microsoft.com/office/drawing/2014/main" id="{D38B4587-C4F2-1F22-EF65-1E6241F28B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976" y="254484"/>
            <a:ext cx="8428048" cy="6349032"/>
          </a:xfrm>
        </p:spPr>
      </p:pic>
    </p:spTree>
    <p:extLst>
      <p:ext uri="{BB962C8B-B14F-4D97-AF65-F5344CB8AC3E}">
        <p14:creationId xmlns:p14="http://schemas.microsoft.com/office/powerpoint/2010/main" val="79141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A70982B-E66B-1A97-E438-A5DB1331B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846264-C0F9-8D00-0D48-C512C7498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altLang="cs-CZ" noProof="0" dirty="0"/>
          </a:p>
        </p:txBody>
      </p:sp>
      <p:pic>
        <p:nvPicPr>
          <p:cNvPr id="6" name="Hospoda - Kluci, co mám dělat">
            <a:hlinkClick r:id="" action="ppaction://media"/>
            <a:extLst>
              <a:ext uri="{FF2B5EF4-FFF2-40B4-BE49-F238E27FC236}">
                <a16:creationId xmlns:a16="http://schemas.microsoft.com/office/drawing/2014/main" id="{1A19553C-5FEE-7BE4-11D9-A650D82B9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7244" y="227433"/>
            <a:ext cx="8537511" cy="64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F0AC649-470B-183A-88C1-3414604C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50" y="669661"/>
            <a:ext cx="8757900" cy="551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A96B89-F9AA-B13A-A82D-CCA18910FF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1060775" y="6358589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Kulturní dějiny piva, foto: idobryden.cz</a:t>
            </a:r>
          </a:p>
        </p:txBody>
      </p:sp>
    </p:spTree>
    <p:extLst>
      <p:ext uri="{BB962C8B-B14F-4D97-AF65-F5344CB8AC3E}">
        <p14:creationId xmlns:p14="http://schemas.microsoft.com/office/powerpoint/2010/main" val="131460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kica, kresba, oblečení, osoba&#10;&#10;Popis byl vytvořen automaticky">
            <a:extLst>
              <a:ext uri="{FF2B5EF4-FFF2-40B4-BE49-F238E27FC236}">
                <a16:creationId xmlns:a16="http://schemas.microsoft.com/office/drawing/2014/main" id="{FE8B3038-F971-B531-3772-BF7777E6C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67" y="1554855"/>
            <a:ext cx="6113417" cy="5094514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038924-67DE-4289-074A-361EEBE236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7C227E-6F58-DED3-AFBA-878E1E06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55" y="311635"/>
            <a:ext cx="9875520" cy="1356360"/>
          </a:xfrm>
        </p:spPr>
        <p:txBody>
          <a:bodyPr/>
          <a:lstStyle/>
          <a:p>
            <a:r>
              <a:rPr lang="cs-CZ" dirty="0"/>
              <a:t>Pivní (ne)kultura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D35DD7A-86D1-6F66-EAC0-3CCDD7203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356" y="1667995"/>
            <a:ext cx="5900724" cy="42884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účelné opíjení se – pivní hry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levné pivo ze supermarketu (PET láhve)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míchání s tvrdým alkoholem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negativní zobrazení v popkultuře (Vladimír </a:t>
            </a:r>
            <a:r>
              <a:rPr lang="cs-CZ" dirty="0" err="1"/>
              <a:t>Renčín</a:t>
            </a:r>
            <a:r>
              <a:rPr lang="cs-CZ" dirty="0"/>
              <a:t>, Comeback, Jarda Hypochondr)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marketingová činnost pivovarů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negativní společenský diskurz</a:t>
            </a: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202BB6ED-FC2C-37E5-5ECC-28AB9276BA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1991943" y="6397369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Kulturní dějiny piva, foto: e-tapir.cz</a:t>
            </a:r>
          </a:p>
        </p:txBody>
      </p:sp>
    </p:spTree>
    <p:extLst>
      <p:ext uri="{BB962C8B-B14F-4D97-AF65-F5344CB8AC3E}">
        <p14:creationId xmlns:p14="http://schemas.microsoft.com/office/powerpoint/2010/main" val="186882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5DA6A0-BCD4-4833-7311-6FB5F7141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6" name="videoplayback (4)">
            <a:hlinkClick r:id="" action="ppaction://media"/>
            <a:extLst>
              <a:ext uri="{FF2B5EF4-FFF2-40B4-BE49-F238E27FC236}">
                <a16:creationId xmlns:a16="http://schemas.microsoft.com/office/drawing/2014/main" id="{815BA9A4-B9E8-4C88-42E3-2A639A519AF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0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6832" y="241382"/>
            <a:ext cx="8565502" cy="6375236"/>
          </a:xfrm>
        </p:spPr>
      </p:pic>
    </p:spTree>
    <p:extLst>
      <p:ext uri="{BB962C8B-B14F-4D97-AF65-F5344CB8AC3E}">
        <p14:creationId xmlns:p14="http://schemas.microsoft.com/office/powerpoint/2010/main" val="273411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4BC6DD-9487-58BE-EB1A-524C32EE50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F97469C-2723-FD54-3D62-4CDD00C435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6832" y="269047"/>
            <a:ext cx="8621486" cy="6463017"/>
          </a:xfrm>
        </p:spPr>
      </p:pic>
    </p:spTree>
    <p:extLst>
      <p:ext uri="{BB962C8B-B14F-4D97-AF65-F5344CB8AC3E}">
        <p14:creationId xmlns:p14="http://schemas.microsoft.com/office/powerpoint/2010/main" val="109222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ext, venku, budova, rukopis&#10;&#10;Popis byl vytvořen automaticky">
            <a:extLst>
              <a:ext uri="{FF2B5EF4-FFF2-40B4-BE49-F238E27FC236}">
                <a16:creationId xmlns:a16="http://schemas.microsoft.com/office/drawing/2014/main" id="{BD50E97C-A671-03E9-9415-7F9752DD6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76" y="609600"/>
            <a:ext cx="4503323" cy="6004430"/>
          </a:xfrm>
        </p:spPr>
      </p:pic>
    </p:spTree>
    <p:extLst>
      <p:ext uri="{BB962C8B-B14F-4D97-AF65-F5344CB8AC3E}">
        <p14:creationId xmlns:p14="http://schemas.microsoft.com/office/powerpoint/2010/main" val="293103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E552D65-72C3-4D8D-E549-3CD63B70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836" y="487780"/>
            <a:ext cx="9875520" cy="1356360"/>
          </a:xfrm>
        </p:spPr>
        <p:txBody>
          <a:bodyPr/>
          <a:lstStyle/>
          <a:p>
            <a:r>
              <a:rPr lang="cs-CZ" dirty="0"/>
              <a:t>Dopady na zdraví</a:t>
            </a:r>
          </a:p>
        </p:txBody>
      </p:sp>
      <p:graphicFrame>
        <p:nvGraphicFramePr>
          <p:cNvPr id="8" name="Zástupný obsah 5">
            <a:extLst>
              <a:ext uri="{FF2B5EF4-FFF2-40B4-BE49-F238E27FC236}">
                <a16:creationId xmlns:a16="http://schemas.microsoft.com/office/drawing/2014/main" id="{8A711A10-E46E-7C6A-3752-13FA2F89F0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61071"/>
              </p:ext>
            </p:extLst>
          </p:nvPr>
        </p:nvGraphicFramePr>
        <p:xfrm>
          <a:off x="1118890" y="1978089"/>
          <a:ext cx="9954220" cy="3867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2717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3390A87-652A-45AE-B383-38FB93C58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502" y="329061"/>
            <a:ext cx="9875520" cy="135636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Shrnutí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FE1B22-F216-9AD9-B52A-C46E95450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08074" y="2212754"/>
            <a:ext cx="4754880" cy="4023360"/>
          </a:xfrm>
        </p:spPr>
        <p:txBody>
          <a:bodyPr>
            <a:normAutofit/>
          </a:bodyPr>
          <a:lstStyle/>
          <a:p>
            <a:pPr marL="529200" indent="-457200">
              <a:buFont typeface="Wingdings" panose="05000000000000000000" pitchFamily="2" charset="2"/>
              <a:buChar char="§"/>
            </a:pPr>
            <a:r>
              <a:rPr lang="cs-CZ" sz="2800" dirty="0"/>
              <a:t>opíjení se</a:t>
            </a:r>
          </a:p>
          <a:p>
            <a:pPr marL="529200" indent="-457200">
              <a:buFont typeface="Wingdings" panose="05000000000000000000" pitchFamily="2" charset="2"/>
              <a:buChar char="§"/>
            </a:pPr>
            <a:r>
              <a:rPr lang="cs-CZ" sz="2800" dirty="0"/>
              <a:t>přílišný nacionalismus</a:t>
            </a:r>
          </a:p>
          <a:p>
            <a:pPr marL="529200" indent="-457200">
              <a:buFont typeface="Wingdings" panose="05000000000000000000" pitchFamily="2" charset="2"/>
              <a:buChar char="§"/>
            </a:pPr>
            <a:r>
              <a:rPr lang="cs-CZ" sz="2800" dirty="0"/>
              <a:t>degradace v popkultuře</a:t>
            </a:r>
          </a:p>
          <a:p>
            <a:pPr marL="529200" indent="-457200">
              <a:buFont typeface="Wingdings" panose="05000000000000000000" pitchFamily="2" charset="2"/>
              <a:buChar char="§"/>
            </a:pPr>
            <a:r>
              <a:rPr lang="cs-CZ" sz="2800" dirty="0"/>
              <a:t>negativní společenský diskurz</a:t>
            </a:r>
          </a:p>
          <a:p>
            <a:pPr marL="529200" indent="-457200">
              <a:buFont typeface="Wingdings" panose="05000000000000000000" pitchFamily="2" charset="2"/>
              <a:buChar char="§"/>
            </a:pPr>
            <a:r>
              <a:rPr lang="cs-CZ" sz="2800" dirty="0"/>
              <a:t>zdravotní problémy, alkoholismus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7CF67F8-D2EE-DDCB-5FFD-6A46F4B61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307" y="2200468"/>
            <a:ext cx="5247847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socializace, utváření komunit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kosmopolita (cestování za pivem, poznávání cizích kultur)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vlastenectví, hrdost na svůj kraj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reflexe v kultuře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pozitivní vliv pití piva v malém množství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791587-7140-BB35-8D8B-862211F6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Kulturní dějiny piva</a:t>
            </a:r>
          </a:p>
        </p:txBody>
      </p:sp>
      <p:sp>
        <p:nvSpPr>
          <p:cNvPr id="8" name="Znak násobení 7">
            <a:extLst>
              <a:ext uri="{FF2B5EF4-FFF2-40B4-BE49-F238E27FC236}">
                <a16:creationId xmlns:a16="http://schemas.microsoft.com/office/drawing/2014/main" id="{975664FC-3E78-A30C-7680-64D999DB5E07}"/>
              </a:ext>
            </a:extLst>
          </p:cNvPr>
          <p:cNvSpPr/>
          <p:nvPr/>
        </p:nvSpPr>
        <p:spPr>
          <a:xfrm>
            <a:off x="5794154" y="2517865"/>
            <a:ext cx="603691" cy="1822270"/>
          </a:xfrm>
          <a:prstGeom prst="mathMultiply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22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3015786B-EDF9-4D06-86F8-138A81A37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AF4C44-C3B3-4BE9-B858-3F83253B5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14FCD7-4475-4DE4-BCF9-F3032ECA5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3">
            <a:extLst>
              <a:ext uri="{FF2B5EF4-FFF2-40B4-BE49-F238E27FC236}">
                <a16:creationId xmlns:a16="http://schemas.microsoft.com/office/drawing/2014/main" id="{821897C6-BD54-3366-51E2-2F7921BE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1821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800" b="1" cap="all" dirty="0" err="1">
                <a:solidFill>
                  <a:schemeClr val="tx1"/>
                </a:solidFill>
              </a:rPr>
              <a:t>Výroba</a:t>
            </a:r>
            <a:r>
              <a:rPr lang="en-US" sz="3800" b="1" cap="all" dirty="0">
                <a:solidFill>
                  <a:schemeClr val="tx1"/>
                </a:solidFill>
              </a:rPr>
              <a:t> a </a:t>
            </a:r>
            <a:r>
              <a:rPr lang="en-US" sz="3800" b="1" cap="all" dirty="0" err="1">
                <a:solidFill>
                  <a:schemeClr val="tx1"/>
                </a:solidFill>
              </a:rPr>
              <a:t>konzumace</a:t>
            </a:r>
            <a:r>
              <a:rPr lang="en-US" sz="3800" b="1" cap="all" dirty="0">
                <a:solidFill>
                  <a:schemeClr val="tx1"/>
                </a:solidFill>
              </a:rPr>
              <a:t> </a:t>
            </a:r>
            <a:r>
              <a:rPr lang="en-US" sz="3800" b="1" cap="all" dirty="0" err="1">
                <a:solidFill>
                  <a:schemeClr val="tx1"/>
                </a:solidFill>
              </a:rPr>
              <a:t>piva</a:t>
            </a:r>
            <a:r>
              <a:rPr lang="en-US" sz="3800" b="1" cap="all" dirty="0">
                <a:solidFill>
                  <a:schemeClr val="tx1"/>
                </a:solidFill>
              </a:rPr>
              <a:t> </a:t>
            </a:r>
            <a:r>
              <a:rPr lang="en-US" sz="3800" b="1" cap="all" dirty="0" err="1">
                <a:solidFill>
                  <a:schemeClr val="tx1"/>
                </a:solidFill>
              </a:rPr>
              <a:t>ve</a:t>
            </a:r>
            <a:r>
              <a:rPr lang="en-US" sz="3800" b="1" cap="all" dirty="0">
                <a:solidFill>
                  <a:schemeClr val="tx1"/>
                </a:solidFill>
              </a:rPr>
              <a:t> </a:t>
            </a:r>
            <a:r>
              <a:rPr lang="en-US" sz="3800" b="1" cap="all" dirty="0" err="1">
                <a:solidFill>
                  <a:schemeClr val="tx1"/>
                </a:solidFill>
              </a:rPr>
              <a:t>středověku</a:t>
            </a:r>
            <a:endParaRPr lang="en-US" sz="3800" b="1" cap="all" dirty="0">
              <a:solidFill>
                <a:schemeClr val="tx1"/>
              </a:solidFill>
            </a:endParaRPr>
          </a:p>
        </p:txBody>
      </p:sp>
      <p:pic>
        <p:nvPicPr>
          <p:cNvPr id="9" name="Obrázek 8" descr="Obsah obrázku kresba, obraz, umění, Lidská tvář&#10;&#10;Popis byl vytvořen automaticky">
            <a:extLst>
              <a:ext uri="{FF2B5EF4-FFF2-40B4-BE49-F238E27FC236}">
                <a16:creationId xmlns:a16="http://schemas.microsoft.com/office/drawing/2014/main" id="{20471BFB-A04F-F2C3-F2FF-445EB4B1A3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0" r="1" b="40248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10CE6B-09BB-4782-8A31-CF4939EFB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38400" y="5462458"/>
            <a:ext cx="731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F791E3-5B20-0905-17A1-91ED8997F6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Kulturní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dějiny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piva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foto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www.ranker.com</a:t>
            </a:r>
          </a:p>
        </p:txBody>
      </p:sp>
    </p:spTree>
    <p:extLst>
      <p:ext uri="{BB962C8B-B14F-4D97-AF65-F5344CB8AC3E}">
        <p14:creationId xmlns:p14="http://schemas.microsoft.com/office/powerpoint/2010/main" val="5175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venku, obloha, budova, dům&#10;&#10;Popis byl vytvořen automaticky">
            <a:extLst>
              <a:ext uri="{FF2B5EF4-FFF2-40B4-BE49-F238E27FC236}">
                <a16:creationId xmlns:a16="http://schemas.microsoft.com/office/drawing/2014/main" id="{B6F1EA8D-1C8F-76FB-8EE1-B65FC48C9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" y="-4758"/>
            <a:ext cx="12403305" cy="6862757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D815AE-F0DC-4FEB-AB80-62EB22EB6A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216" y="6588953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bg1"/>
                </a:solidFill>
              </a:rPr>
              <a:t>Kulturní dějiny piva, foto: www.muzeumzatec.cz, www.ceskatelevize.cz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EEAFC3-7FF7-4909-927D-58D4CA715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0ED7AC-8B60-4D14-942F-A9F1F8AF6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19" y="585067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Inovace v 19. století</a:t>
            </a:r>
          </a:p>
        </p:txBody>
      </p:sp>
      <p:pic>
        <p:nvPicPr>
          <p:cNvPr id="13" name="Obrázek 12" descr="Obsah obrázku Lidská tvář, portrét, osoba, Čelo&#10;&#10;Popis byl vytvořen automaticky">
            <a:extLst>
              <a:ext uri="{FF2B5EF4-FFF2-40B4-BE49-F238E27FC236}">
                <a16:creationId xmlns:a16="http://schemas.microsoft.com/office/drawing/2014/main" id="{AFC59D0D-8DCD-2777-E2DE-8443E27D4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9726">
            <a:off x="-341482" y="3201949"/>
            <a:ext cx="2991460" cy="398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13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>
            <a:extLst>
              <a:ext uri="{FF2B5EF4-FFF2-40B4-BE49-F238E27FC236}">
                <a16:creationId xmlns:a16="http://schemas.microsoft.com/office/drawing/2014/main" id="{E104E71D-46AD-4098-B3F1-71C5B5AD2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37E75FFA-2B8C-4584-9D0D-829756577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345835-04CD-49BE-B105-1B4770F29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36C624B-ED18-4865-996C-E1304AA1D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7E86AEB-5AAA-4C76-B0CB-A816BD39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2857" y="1276084"/>
            <a:ext cx="3816905" cy="4118255"/>
          </a:xfrm>
          <a:noFill/>
          <a:ln w="12700" cmpd="sng">
            <a:noFill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300" b="1" cap="all" dirty="0">
                <a:solidFill>
                  <a:schemeClr val="tx1"/>
                </a:solidFill>
              </a:rPr>
              <a:t>Pivo v </a:t>
            </a:r>
            <a:r>
              <a:rPr lang="cs-CZ" sz="3300" b="1" cap="all" dirty="0">
                <a:solidFill>
                  <a:schemeClr val="tx1"/>
                </a:solidFill>
              </a:rPr>
              <a:t>době </a:t>
            </a:r>
            <a:r>
              <a:rPr lang="en-US" sz="3300" b="1" cap="all" dirty="0">
                <a:solidFill>
                  <a:schemeClr val="tx1"/>
                </a:solidFill>
              </a:rPr>
              <a:t>„</a:t>
            </a:r>
            <a:r>
              <a:rPr lang="en-US" sz="3300" b="1" cap="all" dirty="0" err="1">
                <a:solidFill>
                  <a:schemeClr val="tx1"/>
                </a:solidFill>
              </a:rPr>
              <a:t>socialismu</a:t>
            </a:r>
            <a:r>
              <a:rPr lang="en-US" sz="3300" b="1" cap="all" dirty="0">
                <a:solidFill>
                  <a:schemeClr val="tx1"/>
                </a:solidFill>
              </a:rPr>
              <a:t>“</a:t>
            </a:r>
          </a:p>
        </p:txBody>
      </p:sp>
      <p:pic>
        <p:nvPicPr>
          <p:cNvPr id="7" name="Obrázek 6" descr="Obsah obrázku oblečení, osoba, muž, boty&#10;&#10;Popis byl vytvořen automaticky">
            <a:extLst>
              <a:ext uri="{FF2B5EF4-FFF2-40B4-BE49-F238E27FC236}">
                <a16:creationId xmlns:a16="http://schemas.microsoft.com/office/drawing/2014/main" id="{DD56F564-8FB6-61F0-8AD4-181B4B8D2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1"/>
          <a:stretch/>
        </p:blipFill>
        <p:spPr>
          <a:xfrm>
            <a:off x="20" y="10"/>
            <a:ext cx="8129852" cy="6857990"/>
          </a:xfrm>
          <a:prstGeom prst="rect">
            <a:avLst/>
          </a:prstGeom>
          <a:noFill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4A0D997-BC4A-4DB2-B8DB-093486DC5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7670768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B4DA53-D7AC-481E-B130-9C190E76C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3991" y="5044695"/>
            <a:ext cx="5368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BA2A26-DBF1-43F3-9CFA-59CE4B370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2515" y="6237476"/>
            <a:ext cx="71083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Kulturní dějiny piva, foto: cdn.tv</a:t>
            </a:r>
          </a:p>
        </p:txBody>
      </p:sp>
    </p:spTree>
    <p:extLst>
      <p:ext uri="{BB962C8B-B14F-4D97-AF65-F5344CB8AC3E}">
        <p14:creationId xmlns:p14="http://schemas.microsoft.com/office/powerpoint/2010/main" val="13696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D28B09-C850-4EA4-8888-67416520F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Obsah obrázku text, Písmo, logo, plakát&#10;&#10;Popis se vygeneroval automaticky.">
            <a:extLst>
              <a:ext uri="{FF2B5EF4-FFF2-40B4-BE49-F238E27FC236}">
                <a16:creationId xmlns:a16="http://schemas.microsoft.com/office/drawing/2014/main" id="{45F212B4-678C-4457-917A-DD5BBA871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281" y="1305779"/>
            <a:ext cx="5378731" cy="38672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DE9D5BA-83AA-4459-83D3-20EC090C2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695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1B7096-D4CF-9092-5660-951F2F92E2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46511" y="623495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 err="1">
                <a:latin typeface="+mn-lt"/>
                <a:ea typeface="+mn-ea"/>
                <a:cs typeface="+mn-cs"/>
              </a:rPr>
              <a:t>Kulturní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dějiny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piva</a:t>
            </a:r>
            <a:r>
              <a:rPr lang="en-US" kern="1200" dirty="0"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foto</a:t>
            </a:r>
            <a:r>
              <a:rPr lang="en-US" kern="1200" dirty="0">
                <a:latin typeface="+mn-lt"/>
                <a:ea typeface="+mn-ea"/>
                <a:cs typeface="+mn-cs"/>
              </a:rPr>
              <a:t>: antikvariatpce.cz</a:t>
            </a:r>
            <a:r>
              <a:rPr lang="cs-CZ" kern="1200" dirty="0">
                <a:latin typeface="+mn-lt"/>
                <a:ea typeface="+mn-ea"/>
                <a:cs typeface="+mn-cs"/>
              </a:rPr>
              <a:t>; blesk.cz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Obrázek 2" descr="Obsah obrázku oblečení, osoba, žena, šaty&#10;&#10;Popis byl vytvořen automaticky">
            <a:extLst>
              <a:ext uri="{FF2B5EF4-FFF2-40B4-BE49-F238E27FC236}">
                <a16:creationId xmlns:a16="http://schemas.microsoft.com/office/drawing/2014/main" id="{E6D6B018-E1A6-0E36-B420-2BBA27048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3" y="1305779"/>
            <a:ext cx="5338313" cy="37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6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04E71D-46AD-4098-B3F1-71C5B5AD2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E75FFA-2B8C-4584-9D0D-829756577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345835-04CD-49BE-B105-1B4770F29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36C624B-ED18-4865-996C-E1304AA1D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0236EA-4F91-48EE-A3E5-8A58D69E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27" y="1369867"/>
            <a:ext cx="3133839" cy="4118255"/>
          </a:xfrm>
          <a:noFill/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300" b="1" cap="all" dirty="0" err="1"/>
              <a:t>Devadesátk</a:t>
            </a:r>
            <a:r>
              <a:rPr lang="cs-CZ" sz="3300" b="1" cap="all" dirty="0"/>
              <a:t>y</a:t>
            </a:r>
            <a:r>
              <a:rPr lang="en-US" sz="3300" b="1" cap="all" dirty="0"/>
              <a:t>–</a:t>
            </a:r>
            <a:br>
              <a:rPr lang="cs-CZ" sz="3300" b="1" cap="all" dirty="0"/>
            </a:br>
            <a:r>
              <a:rPr lang="en-US" sz="3300" b="1" cap="all" dirty="0" err="1"/>
              <a:t>pivní</a:t>
            </a:r>
            <a:r>
              <a:rPr lang="en-US" sz="3300" b="1" cap="all" dirty="0"/>
              <a:t> </a:t>
            </a:r>
            <a:r>
              <a:rPr lang="en-US" sz="3300" b="1" cap="all" dirty="0" err="1"/>
              <a:t>discoland</a:t>
            </a:r>
            <a:endParaRPr lang="en-US" sz="3300" b="1" cap="all" dirty="0"/>
          </a:p>
        </p:txBody>
      </p:sp>
      <p:pic>
        <p:nvPicPr>
          <p:cNvPr id="7" name="Zástupný obsah 6" descr="Obsah obrázku osoba, oblečení, nádobí, Lidská tvář&#10;&#10;Popis byl vytvořen automaticky">
            <a:extLst>
              <a:ext uri="{FF2B5EF4-FFF2-40B4-BE49-F238E27FC236}">
                <a16:creationId xmlns:a16="http://schemas.microsoft.com/office/drawing/2014/main" id="{9E62F291-0CBC-EB1C-759B-B80A2C3E5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6" b="-1"/>
          <a:stretch/>
        </p:blipFill>
        <p:spPr>
          <a:xfrm>
            <a:off x="-43157" y="0"/>
            <a:ext cx="812985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4A0D997-BC4A-4DB2-B8DB-093486DC5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7670768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B4DA53-D7AC-481E-B130-9C190E76C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3991" y="5044695"/>
            <a:ext cx="5368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8E5EC3-0441-4AE8-8DE2-7949FEABBC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2515" y="6237476"/>
            <a:ext cx="71083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kern="1200" dirty="0" err="1">
                <a:latin typeface="+mn-lt"/>
                <a:ea typeface="+mn-ea"/>
                <a:cs typeface="+mn-cs"/>
              </a:rPr>
              <a:t>Kulturní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dějiny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piva</a:t>
            </a:r>
            <a:r>
              <a:rPr lang="en-US" kern="1200" dirty="0"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foto</a:t>
            </a:r>
            <a:r>
              <a:rPr lang="en-US" kern="1200" dirty="0">
                <a:latin typeface="+mn-lt"/>
                <a:ea typeface="+mn-ea"/>
                <a:cs typeface="+mn-cs"/>
              </a:rPr>
              <a:t>: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Jiří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Jírů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A1E47E-51F3-4D37-A852-40C736AA6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04612" y="6237476"/>
            <a:ext cx="67254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endParaRPr lang="en-US" alt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4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2FA4AA-2D1F-20F8-1912-E5BCD4B8FB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2011407" y="6357391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Kulturní dějiny piva, foto: foursquare.com, g.cz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3B3DD4-A5D9-E7B0-46EB-DD444D3C72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14A1CF-CB56-8149-7E01-B4849B923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94" y="919378"/>
            <a:ext cx="4251233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Nástup kraftové pivní revoluce</a:t>
            </a:r>
          </a:p>
        </p:txBody>
      </p:sp>
      <p:graphicFrame>
        <p:nvGraphicFramePr>
          <p:cNvPr id="2052" name="Zástupný obsah 4">
            <a:extLst>
              <a:ext uri="{FF2B5EF4-FFF2-40B4-BE49-F238E27FC236}">
                <a16:creationId xmlns:a16="http://schemas.microsoft.com/office/drawing/2014/main" id="{C43C1ED7-72EF-02C9-9F21-509946B04A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101315"/>
              </p:ext>
            </p:extLst>
          </p:nvPr>
        </p:nvGraphicFramePr>
        <p:xfrm>
          <a:off x="446694" y="1921290"/>
          <a:ext cx="5731134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 descr="Obsah obrázku text, obchod, police, interiér&#10;&#10;Popis byl vytvořen automaticky">
            <a:extLst>
              <a:ext uri="{FF2B5EF4-FFF2-40B4-BE49-F238E27FC236}">
                <a16:creationId xmlns:a16="http://schemas.microsoft.com/office/drawing/2014/main" id="{9905A95A-45D5-208A-E193-FD9AFFF45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11" y="267430"/>
            <a:ext cx="5731133" cy="4298349"/>
          </a:xfrm>
          <a:prstGeom prst="rect">
            <a:avLst/>
          </a:prstGeom>
        </p:spPr>
      </p:pic>
      <p:pic>
        <p:nvPicPr>
          <p:cNvPr id="5" name="Zástupný obsah 9" descr="Obsah obrázku tráva, láhev, venku, nápoj&#10;&#10;Popis byl vytvořen automaticky">
            <a:extLst>
              <a:ext uri="{FF2B5EF4-FFF2-40B4-BE49-F238E27FC236}">
                <a16:creationId xmlns:a16="http://schemas.microsoft.com/office/drawing/2014/main" id="{A9DA8DF9-464B-B34A-186F-FEB9A96C48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347" y="3370620"/>
            <a:ext cx="2240078" cy="298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36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C46A44-D69F-9544-2B3E-DC3E914CD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E5643A-A27F-FF17-0E39-3681A02C7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508667-173A-7DC3-867A-5653F4A1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6509AB-7C73-F63D-81AE-A70581E78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6" descr="Obsah obrázku exteriér, obloha, strom, lidé&#10;&#10;Popis byl vytvořen automaticky">
            <a:extLst>
              <a:ext uri="{FF2B5EF4-FFF2-40B4-BE49-F238E27FC236}">
                <a16:creationId xmlns:a16="http://schemas.microsoft.com/office/drawing/2014/main" id="{3FF27D8D-B0DB-DB8B-7CC6-04681C94E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67" y="157484"/>
            <a:ext cx="8595051" cy="64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0751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Vlastní 2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BE7600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fb4870-e8c9-4f9e-95f4-cc79c406e0f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287AF66F725F488780A43562BAF94A" ma:contentTypeVersion="9" ma:contentTypeDescription="Vytvoří nový dokument" ma:contentTypeScope="" ma:versionID="a89e404d1fa6ddd6b8590b6c0545f43b">
  <xsd:schema xmlns:xsd="http://www.w3.org/2001/XMLSchema" xmlns:xs="http://www.w3.org/2001/XMLSchema" xmlns:p="http://schemas.microsoft.com/office/2006/metadata/properties" xmlns:ns3="45fb4870-e8c9-4f9e-95f4-cc79c406e0f1" xmlns:ns4="2b2ac763-2a82-42d3-894b-8c19e4f57a2a" targetNamespace="http://schemas.microsoft.com/office/2006/metadata/properties" ma:root="true" ma:fieldsID="c866054f9c25b283d428036d9d9b6d20" ns3:_="" ns4:_="">
    <xsd:import namespace="45fb4870-e8c9-4f9e-95f4-cc79c406e0f1"/>
    <xsd:import namespace="2b2ac763-2a82-42d3-894b-8c19e4f57a2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b4870-e8c9-4f9e-95f4-cc79c406e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ac763-2a82-42d3-894b-8c19e4f57a2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E58710-E4FB-4E5C-B112-DA777BDF8C20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45fb4870-e8c9-4f9e-95f4-cc79c406e0f1"/>
    <ds:schemaRef ds:uri="http://purl.org/dc/dcmitype/"/>
    <ds:schemaRef ds:uri="2b2ac763-2a82-42d3-894b-8c19e4f57a2a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B72D4F-F5CF-4B64-BBFB-BA633AE725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fb4870-e8c9-4f9e-95f4-cc79c406e0f1"/>
    <ds:schemaRef ds:uri="2b2ac763-2a82-42d3-894b-8c19e4f57a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D5B6B8-3B01-47BD-AC4F-242467F581A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Základ</Template>
  <TotalTime>0</TotalTime>
  <Words>603</Words>
  <Application>Microsoft Office PowerPoint</Application>
  <PresentationFormat>Širokoúhlá obrazovka</PresentationFormat>
  <Paragraphs>97</Paragraphs>
  <Slides>26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Corbel</vt:lpstr>
      <vt:lpstr>Wingdings</vt:lpstr>
      <vt:lpstr>Základ</vt:lpstr>
      <vt:lpstr>Pivo.  </vt:lpstr>
      <vt:lpstr>Prezentace aplikace PowerPoint</vt:lpstr>
      <vt:lpstr>Výroba a konzumace piva ve středověku</vt:lpstr>
      <vt:lpstr>Inovace v 19. století</vt:lpstr>
      <vt:lpstr>Pivo v době „socialismu“</vt:lpstr>
      <vt:lpstr>Prezentace aplikace PowerPoint</vt:lpstr>
      <vt:lpstr>Devadesátky– pivní discoland</vt:lpstr>
      <vt:lpstr>Nástup kraftové pivní revoluce</vt:lpstr>
      <vt:lpstr>Prezentace aplikace PowerPoint</vt:lpstr>
      <vt:lpstr>Pivní rozmanitost</vt:lpstr>
      <vt:lpstr>Prezentace aplikace PowerPoint</vt:lpstr>
      <vt:lpstr>Prezentace aplikace PowerPoint</vt:lpstr>
      <vt:lpstr>Prezentace aplikace PowerPoint</vt:lpstr>
      <vt:lpstr>Místo piva v kultuře</vt:lpstr>
      <vt:lpstr>Prezentace aplikace PowerPoint</vt:lpstr>
      <vt:lpstr>Pivo v umění</vt:lpstr>
      <vt:lpstr>Prezentace aplikace PowerPoint</vt:lpstr>
      <vt:lpstr>Sociální aspekt</vt:lpstr>
      <vt:lpstr>Prezentace aplikace PowerPoint</vt:lpstr>
      <vt:lpstr>Prezentace aplikace PowerPoint</vt:lpstr>
      <vt:lpstr>Pivní (ne)kultura</vt:lpstr>
      <vt:lpstr>Prezentace aplikace PowerPoint</vt:lpstr>
      <vt:lpstr>Prezentace aplikace PowerPoint</vt:lpstr>
      <vt:lpstr>Prezentace aplikace PowerPoint</vt:lpstr>
      <vt:lpstr>Dopady na zdraví</vt:lpstr>
      <vt:lpstr>Shrnutí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Svatí a jejich kult ve středověku</dc:title>
  <dc:creator>Josef</dc:creator>
  <cp:lastModifiedBy>Libor Zajíc</cp:lastModifiedBy>
  <cp:revision>111</cp:revision>
  <cp:lastPrinted>1601-01-01T00:00:00Z</cp:lastPrinted>
  <dcterms:created xsi:type="dcterms:W3CDTF">2021-09-18T10:12:07Z</dcterms:created>
  <dcterms:modified xsi:type="dcterms:W3CDTF">2024-03-07T16:48:09Z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0x0101009E287AF66F725F488780A43562BAF94A</vt:lpwstr>
  </property>
</Properties>
</file>