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6" r:id="rId2"/>
    <p:sldId id="268" r:id="rId3"/>
    <p:sldId id="289" r:id="rId4"/>
    <p:sldId id="290" r:id="rId5"/>
    <p:sldId id="291" r:id="rId6"/>
    <p:sldId id="292" r:id="rId7"/>
    <p:sldId id="293" r:id="rId8"/>
    <p:sldId id="274" r:id="rId9"/>
    <p:sldId id="294" r:id="rId10"/>
    <p:sldId id="295" r:id="rId11"/>
    <p:sldId id="276" r:id="rId12"/>
    <p:sldId id="277" r:id="rId13"/>
    <p:sldId id="278" r:id="rId14"/>
    <p:sldId id="279" r:id="rId15"/>
    <p:sldId id="258" r:id="rId16"/>
    <p:sldId id="402" r:id="rId17"/>
    <p:sldId id="288" r:id="rId18"/>
    <p:sldId id="283" r:id="rId19"/>
    <p:sldId id="286" r:id="rId20"/>
    <p:sldId id="267" r:id="rId21"/>
    <p:sldId id="262" r:id="rId22"/>
    <p:sldId id="265" r:id="rId23"/>
    <p:sldId id="297" r:id="rId24"/>
    <p:sldId id="298" r:id="rId25"/>
    <p:sldId id="299" r:id="rId26"/>
    <p:sldId id="300" r:id="rId27"/>
    <p:sldId id="302" r:id="rId28"/>
    <p:sldId id="257" r:id="rId29"/>
    <p:sldId id="305" r:id="rId30"/>
    <p:sldId id="304" r:id="rId31"/>
    <p:sldId id="303" r:id="rId32"/>
    <p:sldId id="28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5FE598-A60D-4551-997E-591BE4426C94}" v="24" dt="2024-03-25T17:22:50.833"/>
    <p1510:client id="{B051F6EC-6A35-4FBD-A363-0722B9F39D2B}" v="37" dt="2024-03-25T08:58:59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ka Nokkala Miltová" userId="eb063772-bcdd-4440-a8c6-be05ff0989d3" providerId="ADAL" clId="{645FE598-A60D-4551-997E-591BE4426C94}"/>
    <pc:docChg chg="custSel addSld delSld modSld">
      <pc:chgData name="Radka Nokkala Miltová" userId="eb063772-bcdd-4440-a8c6-be05ff0989d3" providerId="ADAL" clId="{645FE598-A60D-4551-997E-591BE4426C94}" dt="2024-03-25T17:22:56.818" v="940" actId="20577"/>
      <pc:docMkLst>
        <pc:docMk/>
      </pc:docMkLst>
      <pc:sldChg chg="add">
        <pc:chgData name="Radka Nokkala Miltová" userId="eb063772-bcdd-4440-a8c6-be05ff0989d3" providerId="ADAL" clId="{645FE598-A60D-4551-997E-591BE4426C94}" dt="2024-03-17T14:26:52.676" v="2"/>
        <pc:sldMkLst>
          <pc:docMk/>
          <pc:sldMk cId="290076818" sldId="257"/>
        </pc:sldMkLst>
      </pc:sldChg>
      <pc:sldChg chg="addSp modSp add">
        <pc:chgData name="Radka Nokkala Miltová" userId="eb063772-bcdd-4440-a8c6-be05ff0989d3" providerId="ADAL" clId="{645FE598-A60D-4551-997E-591BE4426C94}" dt="2024-03-21T14:38:36.248" v="636" actId="14100"/>
        <pc:sldMkLst>
          <pc:docMk/>
          <pc:sldMk cId="0" sldId="258"/>
        </pc:sldMkLst>
        <pc:spChg chg="mod">
          <ac:chgData name="Radka Nokkala Miltová" userId="eb063772-bcdd-4440-a8c6-be05ff0989d3" providerId="ADAL" clId="{645FE598-A60D-4551-997E-591BE4426C94}" dt="2024-03-19T18:05:10.663" v="617" actId="255"/>
          <ac:spMkLst>
            <pc:docMk/>
            <pc:sldMk cId="0" sldId="258"/>
            <ac:spMk id="2051" creationId="{C99A72AC-5CD5-5098-EA8C-95C67984B2AA}"/>
          </ac:spMkLst>
        </pc:spChg>
        <pc:picChg chg="add mod">
          <ac:chgData name="Radka Nokkala Miltová" userId="eb063772-bcdd-4440-a8c6-be05ff0989d3" providerId="ADAL" clId="{645FE598-A60D-4551-997E-591BE4426C94}" dt="2024-03-21T14:38:36.248" v="636" actId="14100"/>
          <ac:picMkLst>
            <pc:docMk/>
            <pc:sldMk cId="0" sldId="258"/>
            <ac:picMk id="2" creationId="{43D89140-19DB-8B06-4DBB-34619A1E5D2B}"/>
          </ac:picMkLst>
        </pc:picChg>
        <pc:picChg chg="mod">
          <ac:chgData name="Radka Nokkala Miltová" userId="eb063772-bcdd-4440-a8c6-be05ff0989d3" providerId="ADAL" clId="{645FE598-A60D-4551-997E-591BE4426C94}" dt="2024-03-19T18:04:54.228" v="614" actId="14100"/>
          <ac:picMkLst>
            <pc:docMk/>
            <pc:sldMk cId="0" sldId="258"/>
            <ac:picMk id="2050" creationId="{D3181F63-98FD-7786-60CA-3F809EB37AE1}"/>
          </ac:picMkLst>
        </pc:picChg>
      </pc:sldChg>
      <pc:sldChg chg="add">
        <pc:chgData name="Radka Nokkala Miltová" userId="eb063772-bcdd-4440-a8c6-be05ff0989d3" providerId="ADAL" clId="{645FE598-A60D-4551-997E-591BE4426C94}" dt="2024-03-17T14:27:53.598" v="3"/>
        <pc:sldMkLst>
          <pc:docMk/>
          <pc:sldMk cId="4226405503" sldId="262"/>
        </pc:sldMkLst>
      </pc:sldChg>
      <pc:sldChg chg="add">
        <pc:chgData name="Radka Nokkala Miltová" userId="eb063772-bcdd-4440-a8c6-be05ff0989d3" providerId="ADAL" clId="{645FE598-A60D-4551-997E-591BE4426C94}" dt="2024-03-17T14:27:53.598" v="3"/>
        <pc:sldMkLst>
          <pc:docMk/>
          <pc:sldMk cId="2640756353" sldId="265"/>
        </pc:sldMkLst>
      </pc:sldChg>
      <pc:sldChg chg="addSp delSp modSp add mod">
        <pc:chgData name="Radka Nokkala Miltová" userId="eb063772-bcdd-4440-a8c6-be05ff0989d3" providerId="ADAL" clId="{645FE598-A60D-4551-997E-591BE4426C94}" dt="2024-03-25T17:12:26.062" v="912" actId="1076"/>
        <pc:sldMkLst>
          <pc:docMk/>
          <pc:sldMk cId="0" sldId="267"/>
        </pc:sldMkLst>
        <pc:spChg chg="add mod">
          <ac:chgData name="Radka Nokkala Miltová" userId="eb063772-bcdd-4440-a8c6-be05ff0989d3" providerId="ADAL" clId="{645FE598-A60D-4551-997E-591BE4426C94}" dt="2024-03-25T17:12:26.062" v="912" actId="1076"/>
          <ac:spMkLst>
            <pc:docMk/>
            <pc:sldMk cId="0" sldId="267"/>
            <ac:spMk id="2" creationId="{783DE969-07F5-2E6B-D36E-F41B37B9802F}"/>
          </ac:spMkLst>
        </pc:spChg>
        <pc:spChg chg="add del mod">
          <ac:chgData name="Radka Nokkala Miltová" userId="eb063772-bcdd-4440-a8c6-be05ff0989d3" providerId="ADAL" clId="{645FE598-A60D-4551-997E-591BE4426C94}" dt="2024-03-25T17:11:11.222" v="899" actId="478"/>
          <ac:spMkLst>
            <pc:docMk/>
            <pc:sldMk cId="0" sldId="267"/>
            <ac:spMk id="3" creationId="{B5C8F0AD-AA9B-DFEC-07B2-FC83FE763D48}"/>
          </ac:spMkLst>
        </pc:spChg>
        <pc:spChg chg="del">
          <ac:chgData name="Radka Nokkala Miltová" userId="eb063772-bcdd-4440-a8c6-be05ff0989d3" providerId="ADAL" clId="{645FE598-A60D-4551-997E-591BE4426C94}" dt="2024-03-25T17:10:56.797" v="873" actId="478"/>
          <ac:spMkLst>
            <pc:docMk/>
            <pc:sldMk cId="0" sldId="267"/>
            <ac:spMk id="30723" creationId="{2F954070-58DF-4771-8B08-266F1F495280}"/>
          </ac:spMkLst>
        </pc:spChg>
        <pc:picChg chg="add mod modCrop">
          <ac:chgData name="Radka Nokkala Miltová" userId="eb063772-bcdd-4440-a8c6-be05ff0989d3" providerId="ADAL" clId="{645FE598-A60D-4551-997E-591BE4426C94}" dt="2024-03-25T17:12:19.349" v="910" actId="14100"/>
          <ac:picMkLst>
            <pc:docMk/>
            <pc:sldMk cId="0" sldId="267"/>
            <ac:picMk id="5" creationId="{3E63F34A-FE4F-291A-FD23-9EF64B193542}"/>
          </ac:picMkLst>
        </pc:picChg>
        <pc:picChg chg="add mod modCrop">
          <ac:chgData name="Radka Nokkala Miltová" userId="eb063772-bcdd-4440-a8c6-be05ff0989d3" providerId="ADAL" clId="{645FE598-A60D-4551-997E-591BE4426C94}" dt="2024-03-25T17:12:22.300" v="911" actId="14100"/>
          <ac:picMkLst>
            <pc:docMk/>
            <pc:sldMk cId="0" sldId="267"/>
            <ac:picMk id="7" creationId="{F436148C-CB73-E343-CAF2-85BD688C35D0}"/>
          </ac:picMkLst>
        </pc:picChg>
        <pc:picChg chg="del">
          <ac:chgData name="Radka Nokkala Miltová" userId="eb063772-bcdd-4440-a8c6-be05ff0989d3" providerId="ADAL" clId="{645FE598-A60D-4551-997E-591BE4426C94}" dt="2024-03-25T17:09:52.422" v="867" actId="478"/>
          <ac:picMkLst>
            <pc:docMk/>
            <pc:sldMk cId="0" sldId="267"/>
            <ac:picMk id="30722" creationId="{F440B4CB-FB91-9A02-EB85-728033B59158}"/>
          </ac:picMkLst>
        </pc:picChg>
      </pc:sldChg>
      <pc:sldChg chg="add">
        <pc:chgData name="Radka Nokkala Miltová" userId="eb063772-bcdd-4440-a8c6-be05ff0989d3" providerId="ADAL" clId="{645FE598-A60D-4551-997E-591BE4426C94}" dt="2024-03-17T14:24:14.866" v="0"/>
        <pc:sldMkLst>
          <pc:docMk/>
          <pc:sldMk cId="2870890195" sldId="268"/>
        </pc:sldMkLst>
      </pc:sldChg>
      <pc:sldChg chg="modSp add mod">
        <pc:chgData name="Radka Nokkala Miltová" userId="eb063772-bcdd-4440-a8c6-be05ff0989d3" providerId="ADAL" clId="{645FE598-A60D-4551-997E-591BE4426C94}" dt="2024-03-19T15:08:45.131" v="93" actId="14100"/>
        <pc:sldMkLst>
          <pc:docMk/>
          <pc:sldMk cId="3991263751" sldId="274"/>
        </pc:sldMkLst>
        <pc:spChg chg="mod">
          <ac:chgData name="Radka Nokkala Miltová" userId="eb063772-bcdd-4440-a8c6-be05ff0989d3" providerId="ADAL" clId="{645FE598-A60D-4551-997E-591BE4426C94}" dt="2024-03-19T15:08:45.131" v="93" actId="14100"/>
          <ac:spMkLst>
            <pc:docMk/>
            <pc:sldMk cId="3991263751" sldId="274"/>
            <ac:spMk id="2" creationId="{25938ADE-EFA8-FE96-92DE-893FD097CC9C}"/>
          </ac:spMkLst>
        </pc:spChg>
      </pc:sldChg>
      <pc:sldChg chg="addSp delSp modSp add del mod">
        <pc:chgData name="Radka Nokkala Miltová" userId="eb063772-bcdd-4440-a8c6-be05ff0989d3" providerId="ADAL" clId="{645FE598-A60D-4551-997E-591BE4426C94}" dt="2024-03-19T17:26:58.797" v="560" actId="47"/>
        <pc:sldMkLst>
          <pc:docMk/>
          <pc:sldMk cId="187133267" sldId="275"/>
        </pc:sldMkLst>
        <pc:spChg chg="add mod">
          <ac:chgData name="Radka Nokkala Miltová" userId="eb063772-bcdd-4440-a8c6-be05ff0989d3" providerId="ADAL" clId="{645FE598-A60D-4551-997E-591BE4426C94}" dt="2024-03-19T15:12:27.900" v="159" actId="1076"/>
          <ac:spMkLst>
            <pc:docMk/>
            <pc:sldMk cId="187133267" sldId="275"/>
            <ac:spMk id="2" creationId="{FEDFED8B-A1C5-E64A-7C12-838625D52E06}"/>
          </ac:spMkLst>
        </pc:spChg>
        <pc:spChg chg="del">
          <ac:chgData name="Radka Nokkala Miltová" userId="eb063772-bcdd-4440-a8c6-be05ff0989d3" providerId="ADAL" clId="{645FE598-A60D-4551-997E-591BE4426C94}" dt="2024-03-19T15:08:55.166" v="95" actId="478"/>
          <ac:spMkLst>
            <pc:docMk/>
            <pc:sldMk cId="187133267" sldId="275"/>
            <ac:spMk id="5" creationId="{00000000-0000-0000-0000-000000000000}"/>
          </ac:spMkLst>
        </pc:spChg>
        <pc:picChg chg="mod">
          <ac:chgData name="Radka Nokkala Miltová" userId="eb063772-bcdd-4440-a8c6-be05ff0989d3" providerId="ADAL" clId="{645FE598-A60D-4551-997E-591BE4426C94}" dt="2024-03-19T15:09:00.278" v="97" actId="14100"/>
          <ac:picMkLst>
            <pc:docMk/>
            <pc:sldMk cId="187133267" sldId="275"/>
            <ac:picMk id="4098" creationId="{00000000-0000-0000-0000-000000000000}"/>
          </ac:picMkLst>
        </pc:picChg>
        <pc:cxnChg chg="del">
          <ac:chgData name="Radka Nokkala Miltová" userId="eb063772-bcdd-4440-a8c6-be05ff0989d3" providerId="ADAL" clId="{645FE598-A60D-4551-997E-591BE4426C94}" dt="2024-03-19T15:08:56.848" v="96" actId="478"/>
          <ac:cxnSpMkLst>
            <pc:docMk/>
            <pc:sldMk cId="187133267" sldId="275"/>
            <ac:cxnSpMk id="4" creationId="{00000000-0000-0000-0000-000000000000}"/>
          </ac:cxnSpMkLst>
        </pc:cxnChg>
      </pc:sldChg>
      <pc:sldChg chg="addSp delSp modSp add mod">
        <pc:chgData name="Radka Nokkala Miltová" userId="eb063772-bcdd-4440-a8c6-be05ff0989d3" providerId="ADAL" clId="{645FE598-A60D-4551-997E-591BE4426C94}" dt="2024-03-19T15:15:32.289" v="196" actId="20577"/>
        <pc:sldMkLst>
          <pc:docMk/>
          <pc:sldMk cId="4219387386" sldId="276"/>
        </pc:sldMkLst>
        <pc:spChg chg="add mod">
          <ac:chgData name="Radka Nokkala Miltová" userId="eb063772-bcdd-4440-a8c6-be05ff0989d3" providerId="ADAL" clId="{645FE598-A60D-4551-997E-591BE4426C94}" dt="2024-03-19T15:15:32.289" v="196" actId="20577"/>
          <ac:spMkLst>
            <pc:docMk/>
            <pc:sldMk cId="4219387386" sldId="276"/>
            <ac:spMk id="2" creationId="{973C5EBE-CCEC-C64C-CFB1-755ED093F55E}"/>
          </ac:spMkLst>
        </pc:spChg>
        <pc:spChg chg="del">
          <ac:chgData name="Radka Nokkala Miltová" userId="eb063772-bcdd-4440-a8c6-be05ff0989d3" providerId="ADAL" clId="{645FE598-A60D-4551-997E-591BE4426C94}" dt="2024-03-19T15:12:31.988" v="160" actId="478"/>
          <ac:spMkLst>
            <pc:docMk/>
            <pc:sldMk cId="4219387386" sldId="276"/>
            <ac:spMk id="5" creationId="{00000000-0000-0000-0000-000000000000}"/>
          </ac:spMkLst>
        </pc:spChg>
        <pc:picChg chg="mod">
          <ac:chgData name="Radka Nokkala Miltová" userId="eb063772-bcdd-4440-a8c6-be05ff0989d3" providerId="ADAL" clId="{645FE598-A60D-4551-997E-591BE4426C94}" dt="2024-03-19T15:12:38.812" v="163" actId="14100"/>
          <ac:picMkLst>
            <pc:docMk/>
            <pc:sldMk cId="4219387386" sldId="276"/>
            <ac:picMk id="3074" creationId="{00000000-0000-0000-0000-000000000000}"/>
          </ac:picMkLst>
        </pc:picChg>
        <pc:cxnChg chg="del">
          <ac:chgData name="Radka Nokkala Miltová" userId="eb063772-bcdd-4440-a8c6-be05ff0989d3" providerId="ADAL" clId="{645FE598-A60D-4551-997E-591BE4426C94}" dt="2024-03-19T15:12:33.765" v="161" actId="478"/>
          <ac:cxnSpMkLst>
            <pc:docMk/>
            <pc:sldMk cId="4219387386" sldId="276"/>
            <ac:cxnSpMk id="4" creationId="{00000000-0000-0000-0000-000000000000}"/>
          </ac:cxnSpMkLst>
        </pc:cxnChg>
      </pc:sldChg>
      <pc:sldChg chg="addSp delSp modSp add mod">
        <pc:chgData name="Radka Nokkala Miltová" userId="eb063772-bcdd-4440-a8c6-be05ff0989d3" providerId="ADAL" clId="{645FE598-A60D-4551-997E-591BE4426C94}" dt="2024-03-19T17:03:42.072" v="313" actId="20577"/>
        <pc:sldMkLst>
          <pc:docMk/>
          <pc:sldMk cId="3146033664" sldId="277"/>
        </pc:sldMkLst>
        <pc:spChg chg="del">
          <ac:chgData name="Radka Nokkala Miltová" userId="eb063772-bcdd-4440-a8c6-be05ff0989d3" providerId="ADAL" clId="{645FE598-A60D-4551-997E-591BE4426C94}" dt="2024-03-19T15:15:38.048" v="197" actId="478"/>
          <ac:spMkLst>
            <pc:docMk/>
            <pc:sldMk cId="3146033664" sldId="277"/>
            <ac:spMk id="5" creationId="{00000000-0000-0000-0000-000000000000}"/>
          </ac:spMkLst>
        </pc:spChg>
        <pc:spChg chg="add mod">
          <ac:chgData name="Radka Nokkala Miltová" userId="eb063772-bcdd-4440-a8c6-be05ff0989d3" providerId="ADAL" clId="{645FE598-A60D-4551-997E-591BE4426C94}" dt="2024-03-19T17:03:42.072" v="313" actId="20577"/>
          <ac:spMkLst>
            <pc:docMk/>
            <pc:sldMk cId="3146033664" sldId="277"/>
            <ac:spMk id="6" creationId="{6FB3569D-1FD8-DAF7-73F5-3F007F594696}"/>
          </ac:spMkLst>
        </pc:spChg>
        <pc:picChg chg="mod">
          <ac:chgData name="Radka Nokkala Miltová" userId="eb063772-bcdd-4440-a8c6-be05ff0989d3" providerId="ADAL" clId="{645FE598-A60D-4551-997E-591BE4426C94}" dt="2024-03-19T15:15:45.238" v="200" actId="14100"/>
          <ac:picMkLst>
            <pc:docMk/>
            <pc:sldMk cId="3146033664" sldId="277"/>
            <ac:picMk id="2054" creationId="{00000000-0000-0000-0000-000000000000}"/>
          </ac:picMkLst>
        </pc:picChg>
        <pc:cxnChg chg="del">
          <ac:chgData name="Radka Nokkala Miltová" userId="eb063772-bcdd-4440-a8c6-be05ff0989d3" providerId="ADAL" clId="{645FE598-A60D-4551-997E-591BE4426C94}" dt="2024-03-19T15:15:39.466" v="198" actId="478"/>
          <ac:cxnSpMkLst>
            <pc:docMk/>
            <pc:sldMk cId="3146033664" sldId="277"/>
            <ac:cxnSpMk id="4" creationId="{00000000-0000-0000-0000-000000000000}"/>
          </ac:cxnSpMkLst>
        </pc:cxnChg>
      </pc:sldChg>
      <pc:sldChg chg="addSp delSp modSp add mod">
        <pc:chgData name="Radka Nokkala Miltová" userId="eb063772-bcdd-4440-a8c6-be05ff0989d3" providerId="ADAL" clId="{645FE598-A60D-4551-997E-591BE4426C94}" dt="2024-03-19T17:13:04.937" v="370" actId="20577"/>
        <pc:sldMkLst>
          <pc:docMk/>
          <pc:sldMk cId="2339907826" sldId="278"/>
        </pc:sldMkLst>
        <pc:spChg chg="add mod">
          <ac:chgData name="Radka Nokkala Miltová" userId="eb063772-bcdd-4440-a8c6-be05ff0989d3" providerId="ADAL" clId="{645FE598-A60D-4551-997E-591BE4426C94}" dt="2024-03-19T17:13:04.937" v="370" actId="20577"/>
          <ac:spMkLst>
            <pc:docMk/>
            <pc:sldMk cId="2339907826" sldId="278"/>
            <ac:spMk id="2" creationId="{175EA9C5-6E74-0C8F-2D1C-912C0E9B294C}"/>
          </ac:spMkLst>
        </pc:spChg>
        <pc:spChg chg="del">
          <ac:chgData name="Radka Nokkala Miltová" userId="eb063772-bcdd-4440-a8c6-be05ff0989d3" providerId="ADAL" clId="{645FE598-A60D-4551-997E-591BE4426C94}" dt="2024-03-19T17:11:44.127" v="315" actId="478"/>
          <ac:spMkLst>
            <pc:docMk/>
            <pc:sldMk cId="2339907826" sldId="278"/>
            <ac:spMk id="5" creationId="{00000000-0000-0000-0000-000000000000}"/>
          </ac:spMkLst>
        </pc:spChg>
        <pc:picChg chg="mod">
          <ac:chgData name="Radka Nokkala Miltová" userId="eb063772-bcdd-4440-a8c6-be05ff0989d3" providerId="ADAL" clId="{645FE598-A60D-4551-997E-591BE4426C94}" dt="2024-03-19T17:11:56.810" v="318" actId="14100"/>
          <ac:picMkLst>
            <pc:docMk/>
            <pc:sldMk cId="2339907826" sldId="278"/>
            <ac:picMk id="7170" creationId="{00000000-0000-0000-0000-000000000000}"/>
          </ac:picMkLst>
        </pc:picChg>
        <pc:cxnChg chg="del">
          <ac:chgData name="Radka Nokkala Miltová" userId="eb063772-bcdd-4440-a8c6-be05ff0989d3" providerId="ADAL" clId="{645FE598-A60D-4551-997E-591BE4426C94}" dt="2024-03-19T17:11:46.247" v="316" actId="478"/>
          <ac:cxnSpMkLst>
            <pc:docMk/>
            <pc:sldMk cId="2339907826" sldId="278"/>
            <ac:cxnSpMk id="4" creationId="{00000000-0000-0000-0000-000000000000}"/>
          </ac:cxnSpMkLst>
        </pc:cxnChg>
      </pc:sldChg>
      <pc:sldChg chg="addSp delSp modSp add mod">
        <pc:chgData name="Radka Nokkala Miltová" userId="eb063772-bcdd-4440-a8c6-be05ff0989d3" providerId="ADAL" clId="{645FE598-A60D-4551-997E-591BE4426C94}" dt="2024-03-19T17:14:17.633" v="381" actId="1076"/>
        <pc:sldMkLst>
          <pc:docMk/>
          <pc:sldMk cId="42979375" sldId="279"/>
        </pc:sldMkLst>
        <pc:spChg chg="add mod">
          <ac:chgData name="Radka Nokkala Miltová" userId="eb063772-bcdd-4440-a8c6-be05ff0989d3" providerId="ADAL" clId="{645FE598-A60D-4551-997E-591BE4426C94}" dt="2024-03-19T17:14:17.633" v="381" actId="1076"/>
          <ac:spMkLst>
            <pc:docMk/>
            <pc:sldMk cId="42979375" sldId="279"/>
            <ac:spMk id="2" creationId="{19FAA2D0-4F1F-A5F4-6E11-BEE95811A0A6}"/>
          </ac:spMkLst>
        </pc:spChg>
        <pc:spChg chg="del">
          <ac:chgData name="Radka Nokkala Miltová" userId="eb063772-bcdd-4440-a8c6-be05ff0989d3" providerId="ADAL" clId="{645FE598-A60D-4551-997E-591BE4426C94}" dt="2024-03-19T17:13:11.649" v="371" actId="478"/>
          <ac:spMkLst>
            <pc:docMk/>
            <pc:sldMk cId="42979375" sldId="279"/>
            <ac:spMk id="5" creationId="{00000000-0000-0000-0000-000000000000}"/>
          </ac:spMkLst>
        </pc:spChg>
        <pc:picChg chg="mod">
          <ac:chgData name="Radka Nokkala Miltová" userId="eb063772-bcdd-4440-a8c6-be05ff0989d3" providerId="ADAL" clId="{645FE598-A60D-4551-997E-591BE4426C94}" dt="2024-03-19T17:13:18.527" v="374" actId="14100"/>
          <ac:picMkLst>
            <pc:docMk/>
            <pc:sldMk cId="42979375" sldId="279"/>
            <ac:picMk id="6146" creationId="{00000000-0000-0000-0000-000000000000}"/>
          </ac:picMkLst>
        </pc:picChg>
        <pc:cxnChg chg="del">
          <ac:chgData name="Radka Nokkala Miltová" userId="eb063772-bcdd-4440-a8c6-be05ff0989d3" providerId="ADAL" clId="{645FE598-A60D-4551-997E-591BE4426C94}" dt="2024-03-19T17:13:13.739" v="372" actId="478"/>
          <ac:cxnSpMkLst>
            <pc:docMk/>
            <pc:sldMk cId="42979375" sldId="279"/>
            <ac:cxnSpMk id="4" creationId="{00000000-0000-0000-0000-000000000000}"/>
          </ac:cxnSpMkLst>
        </pc:cxnChg>
      </pc:sldChg>
      <pc:sldChg chg="add">
        <pc:chgData name="Radka Nokkala Miltová" userId="eb063772-bcdd-4440-a8c6-be05ff0989d3" providerId="ADAL" clId="{645FE598-A60D-4551-997E-591BE4426C94}" dt="2024-03-17T14:26:04.881" v="1"/>
        <pc:sldMkLst>
          <pc:docMk/>
          <pc:sldMk cId="45476296" sldId="280"/>
        </pc:sldMkLst>
      </pc:sldChg>
      <pc:sldChg chg="modSp add">
        <pc:chgData name="Radka Nokkala Miltová" userId="eb063772-bcdd-4440-a8c6-be05ff0989d3" providerId="ADAL" clId="{645FE598-A60D-4551-997E-591BE4426C94}" dt="2024-03-19T18:16:11.290" v="628" actId="255"/>
        <pc:sldMkLst>
          <pc:docMk/>
          <pc:sldMk cId="0" sldId="283"/>
        </pc:sldMkLst>
        <pc:spChg chg="mod">
          <ac:chgData name="Radka Nokkala Miltová" userId="eb063772-bcdd-4440-a8c6-be05ff0989d3" providerId="ADAL" clId="{645FE598-A60D-4551-997E-591BE4426C94}" dt="2024-03-19T18:16:11.290" v="628" actId="255"/>
          <ac:spMkLst>
            <pc:docMk/>
            <pc:sldMk cId="0" sldId="283"/>
            <ac:spMk id="28675" creationId="{E2F2FE2C-8002-4B80-64DD-7D65ABEBF2A9}"/>
          </ac:spMkLst>
        </pc:spChg>
        <pc:picChg chg="mod">
          <ac:chgData name="Radka Nokkala Miltová" userId="eb063772-bcdd-4440-a8c6-be05ff0989d3" providerId="ADAL" clId="{645FE598-A60D-4551-997E-591BE4426C94}" dt="2024-03-19T18:15:56.180" v="624" actId="1076"/>
          <ac:picMkLst>
            <pc:docMk/>
            <pc:sldMk cId="0" sldId="283"/>
            <ac:picMk id="28674" creationId="{F49E836A-CF79-34A4-8766-6F8E5C43E86B}"/>
          </ac:picMkLst>
        </pc:picChg>
      </pc:sldChg>
      <pc:sldChg chg="modSp add">
        <pc:chgData name="Radka Nokkala Miltová" userId="eb063772-bcdd-4440-a8c6-be05ff0989d3" providerId="ADAL" clId="{645FE598-A60D-4551-997E-591BE4426C94}" dt="2024-03-19T18:16:33.126" v="634" actId="255"/>
        <pc:sldMkLst>
          <pc:docMk/>
          <pc:sldMk cId="0" sldId="286"/>
        </pc:sldMkLst>
        <pc:spChg chg="mod">
          <ac:chgData name="Radka Nokkala Miltová" userId="eb063772-bcdd-4440-a8c6-be05ff0989d3" providerId="ADAL" clId="{645FE598-A60D-4551-997E-591BE4426C94}" dt="2024-03-19T18:16:33.126" v="634" actId="255"/>
          <ac:spMkLst>
            <pc:docMk/>
            <pc:sldMk cId="0" sldId="286"/>
            <ac:spMk id="29699" creationId="{BC3536F9-2F78-DDB6-D741-B65A8C456BE3}"/>
          </ac:spMkLst>
        </pc:spChg>
        <pc:picChg chg="mod">
          <ac:chgData name="Radka Nokkala Miltová" userId="eb063772-bcdd-4440-a8c6-be05ff0989d3" providerId="ADAL" clId="{645FE598-A60D-4551-997E-591BE4426C94}" dt="2024-03-19T18:16:24.195" v="631" actId="14100"/>
          <ac:picMkLst>
            <pc:docMk/>
            <pc:sldMk cId="0" sldId="286"/>
            <ac:picMk id="29698" creationId="{43801E7F-8043-2CAB-5F4E-A9E083312EDA}"/>
          </ac:picMkLst>
        </pc:picChg>
      </pc:sldChg>
      <pc:sldChg chg="modSp add">
        <pc:chgData name="Radka Nokkala Miltová" userId="eb063772-bcdd-4440-a8c6-be05ff0989d3" providerId="ADAL" clId="{645FE598-A60D-4551-997E-591BE4426C94}" dt="2024-03-19T18:15:51.148" v="623" actId="255"/>
        <pc:sldMkLst>
          <pc:docMk/>
          <pc:sldMk cId="0" sldId="288"/>
        </pc:sldMkLst>
        <pc:spChg chg="mod">
          <ac:chgData name="Radka Nokkala Miltová" userId="eb063772-bcdd-4440-a8c6-be05ff0989d3" providerId="ADAL" clId="{645FE598-A60D-4551-997E-591BE4426C94}" dt="2024-03-19T18:15:51.148" v="623" actId="255"/>
          <ac:spMkLst>
            <pc:docMk/>
            <pc:sldMk cId="0" sldId="288"/>
            <ac:spMk id="27651" creationId="{389171C2-1897-6181-79E2-147F24DCEF52}"/>
          </ac:spMkLst>
        </pc:spChg>
        <pc:picChg chg="mod">
          <ac:chgData name="Radka Nokkala Miltová" userId="eb063772-bcdd-4440-a8c6-be05ff0989d3" providerId="ADAL" clId="{645FE598-A60D-4551-997E-591BE4426C94}" dt="2024-03-19T18:15:41.980" v="620" actId="14100"/>
          <ac:picMkLst>
            <pc:docMk/>
            <pc:sldMk cId="0" sldId="288"/>
            <ac:picMk id="27650" creationId="{21F0F953-6D9D-0DD9-8F56-85CFF4E866EC}"/>
          </ac:picMkLst>
        </pc:picChg>
      </pc:sldChg>
      <pc:sldChg chg="addSp modSp new mod">
        <pc:chgData name="Radka Nokkala Miltová" userId="eb063772-bcdd-4440-a8c6-be05ff0989d3" providerId="ADAL" clId="{645FE598-A60D-4551-997E-591BE4426C94}" dt="2024-03-19T17:19:18.504" v="413" actId="20577"/>
        <pc:sldMkLst>
          <pc:docMk/>
          <pc:sldMk cId="578926133" sldId="289"/>
        </pc:sldMkLst>
        <pc:spChg chg="add mod">
          <ac:chgData name="Radka Nokkala Miltová" userId="eb063772-bcdd-4440-a8c6-be05ff0989d3" providerId="ADAL" clId="{645FE598-A60D-4551-997E-591BE4426C94}" dt="2024-03-19T17:19:18.504" v="413" actId="20577"/>
          <ac:spMkLst>
            <pc:docMk/>
            <pc:sldMk cId="578926133" sldId="289"/>
            <ac:spMk id="2" creationId="{EE8B8428-FCE9-B2AC-E5E1-1724058BB640}"/>
          </ac:spMkLst>
        </pc:spChg>
        <pc:picChg chg="add mod">
          <ac:chgData name="Radka Nokkala Miltová" userId="eb063772-bcdd-4440-a8c6-be05ff0989d3" providerId="ADAL" clId="{645FE598-A60D-4551-997E-591BE4426C94}" dt="2024-03-19T17:18:05.405" v="385" actId="1076"/>
          <ac:picMkLst>
            <pc:docMk/>
            <pc:sldMk cId="578926133" sldId="289"/>
            <ac:picMk id="1026" creationId="{3A20A54D-B174-8F41-EC8A-BC76A04F8AC4}"/>
          </ac:picMkLst>
        </pc:picChg>
        <pc:picChg chg="add mod">
          <ac:chgData name="Radka Nokkala Miltová" userId="eb063772-bcdd-4440-a8c6-be05ff0989d3" providerId="ADAL" clId="{645FE598-A60D-4551-997E-591BE4426C94}" dt="2024-03-19T17:18:38.503" v="388" actId="14100"/>
          <ac:picMkLst>
            <pc:docMk/>
            <pc:sldMk cId="578926133" sldId="289"/>
            <ac:picMk id="1028" creationId="{F692E595-C51B-6952-7747-40DA9660DC59}"/>
          </ac:picMkLst>
        </pc:picChg>
      </pc:sldChg>
      <pc:sldChg chg="addSp modSp new mod">
        <pc:chgData name="Radka Nokkala Miltová" userId="eb063772-bcdd-4440-a8c6-be05ff0989d3" providerId="ADAL" clId="{645FE598-A60D-4551-997E-591BE4426C94}" dt="2024-03-19T17:21:13.242" v="449" actId="20577"/>
        <pc:sldMkLst>
          <pc:docMk/>
          <pc:sldMk cId="486354064" sldId="290"/>
        </pc:sldMkLst>
        <pc:spChg chg="add mod">
          <ac:chgData name="Radka Nokkala Miltová" userId="eb063772-bcdd-4440-a8c6-be05ff0989d3" providerId="ADAL" clId="{645FE598-A60D-4551-997E-591BE4426C94}" dt="2024-03-19T17:21:13.242" v="449" actId="20577"/>
          <ac:spMkLst>
            <pc:docMk/>
            <pc:sldMk cId="486354064" sldId="290"/>
            <ac:spMk id="2" creationId="{A19D45D7-EFD4-7DED-01F0-D72F25DCC25F}"/>
          </ac:spMkLst>
        </pc:spChg>
        <pc:picChg chg="add mod">
          <ac:chgData name="Radka Nokkala Miltová" userId="eb063772-bcdd-4440-a8c6-be05ff0989d3" providerId="ADAL" clId="{645FE598-A60D-4551-997E-591BE4426C94}" dt="2024-03-19T17:20:05.962" v="417" actId="14100"/>
          <ac:picMkLst>
            <pc:docMk/>
            <pc:sldMk cId="486354064" sldId="290"/>
            <ac:picMk id="7170" creationId="{575283C0-5C07-FFE0-F661-AF940929DC70}"/>
          </ac:picMkLst>
        </pc:picChg>
        <pc:picChg chg="add mod">
          <ac:chgData name="Radka Nokkala Miltová" userId="eb063772-bcdd-4440-a8c6-be05ff0989d3" providerId="ADAL" clId="{645FE598-A60D-4551-997E-591BE4426C94}" dt="2024-03-19T17:20:27.595" v="421" actId="1076"/>
          <ac:picMkLst>
            <pc:docMk/>
            <pc:sldMk cId="486354064" sldId="290"/>
            <ac:picMk id="7172" creationId="{F0795A37-B394-1A83-13D0-74CF16384073}"/>
          </ac:picMkLst>
        </pc:picChg>
      </pc:sldChg>
      <pc:sldChg chg="addSp delSp modSp new mod">
        <pc:chgData name="Radka Nokkala Miltová" userId="eb063772-bcdd-4440-a8c6-be05ff0989d3" providerId="ADAL" clId="{645FE598-A60D-4551-997E-591BE4426C94}" dt="2024-03-19T17:23:31.562" v="499" actId="14100"/>
        <pc:sldMkLst>
          <pc:docMk/>
          <pc:sldMk cId="3387558609" sldId="291"/>
        </pc:sldMkLst>
        <pc:spChg chg="add mod">
          <ac:chgData name="Radka Nokkala Miltová" userId="eb063772-bcdd-4440-a8c6-be05ff0989d3" providerId="ADAL" clId="{645FE598-A60D-4551-997E-591BE4426C94}" dt="2024-03-19T17:23:31.562" v="499" actId="14100"/>
          <ac:spMkLst>
            <pc:docMk/>
            <pc:sldMk cId="3387558609" sldId="291"/>
            <ac:spMk id="2" creationId="{0AD3DC2E-6858-C8C4-54C0-5DE3AF075003}"/>
          </ac:spMkLst>
        </pc:spChg>
        <pc:picChg chg="add mod">
          <ac:chgData name="Radka Nokkala Miltová" userId="eb063772-bcdd-4440-a8c6-be05ff0989d3" providerId="ADAL" clId="{645FE598-A60D-4551-997E-591BE4426C94}" dt="2024-03-19T17:21:55.747" v="456" actId="14100"/>
          <ac:picMkLst>
            <pc:docMk/>
            <pc:sldMk cId="3387558609" sldId="291"/>
            <ac:picMk id="8194" creationId="{1AC5F01B-09D6-8689-CAFB-9ABC8E30EB66}"/>
          </ac:picMkLst>
        </pc:picChg>
        <pc:picChg chg="add del">
          <ac:chgData name="Radka Nokkala Miltová" userId="eb063772-bcdd-4440-a8c6-be05ff0989d3" providerId="ADAL" clId="{645FE598-A60D-4551-997E-591BE4426C94}" dt="2024-03-19T17:23:21.381" v="497" actId="478"/>
          <ac:picMkLst>
            <pc:docMk/>
            <pc:sldMk cId="3387558609" sldId="291"/>
            <ac:picMk id="8196" creationId="{FD5C57D8-D895-5751-FA2E-54AE2D10C9ED}"/>
          </ac:picMkLst>
        </pc:picChg>
      </pc:sldChg>
      <pc:sldChg chg="addSp modSp new mod">
        <pc:chgData name="Radka Nokkala Miltová" userId="eb063772-bcdd-4440-a8c6-be05ff0989d3" providerId="ADAL" clId="{645FE598-A60D-4551-997E-591BE4426C94}" dt="2024-03-19T17:24:15.774" v="521" actId="20577"/>
        <pc:sldMkLst>
          <pc:docMk/>
          <pc:sldMk cId="775633217" sldId="292"/>
        </pc:sldMkLst>
        <pc:spChg chg="add mod">
          <ac:chgData name="Radka Nokkala Miltová" userId="eb063772-bcdd-4440-a8c6-be05ff0989d3" providerId="ADAL" clId="{645FE598-A60D-4551-997E-591BE4426C94}" dt="2024-03-19T17:24:15.774" v="521" actId="20577"/>
          <ac:spMkLst>
            <pc:docMk/>
            <pc:sldMk cId="775633217" sldId="292"/>
            <ac:spMk id="2" creationId="{857A2007-F0AE-CCA8-7C4E-CC2CB6D1E5DC}"/>
          </ac:spMkLst>
        </pc:spChg>
        <pc:picChg chg="add mod">
          <ac:chgData name="Radka Nokkala Miltová" userId="eb063772-bcdd-4440-a8c6-be05ff0989d3" providerId="ADAL" clId="{645FE598-A60D-4551-997E-591BE4426C94}" dt="2024-03-19T17:23:43.333" v="503" actId="1076"/>
          <ac:picMkLst>
            <pc:docMk/>
            <pc:sldMk cId="775633217" sldId="292"/>
            <ac:picMk id="9218" creationId="{DDE0B91F-4211-C270-C9BE-2218E8F0D720}"/>
          </ac:picMkLst>
        </pc:picChg>
        <pc:picChg chg="add mod">
          <ac:chgData name="Radka Nokkala Miltová" userId="eb063772-bcdd-4440-a8c6-be05ff0989d3" providerId="ADAL" clId="{645FE598-A60D-4551-997E-591BE4426C94}" dt="2024-03-19T17:23:59.903" v="506" actId="14100"/>
          <ac:picMkLst>
            <pc:docMk/>
            <pc:sldMk cId="775633217" sldId="292"/>
            <ac:picMk id="9220" creationId="{D24DE37F-0405-B30D-BB7F-E5F8A59746F9}"/>
          </ac:picMkLst>
        </pc:picChg>
      </pc:sldChg>
      <pc:sldChg chg="addSp modSp new mod">
        <pc:chgData name="Radka Nokkala Miltová" userId="eb063772-bcdd-4440-a8c6-be05ff0989d3" providerId="ADAL" clId="{645FE598-A60D-4551-997E-591BE4426C94}" dt="2024-03-19T17:55:50.499" v="607" actId="20577"/>
        <pc:sldMkLst>
          <pc:docMk/>
          <pc:sldMk cId="652128469" sldId="293"/>
        </pc:sldMkLst>
        <pc:spChg chg="add mod">
          <ac:chgData name="Radka Nokkala Miltová" userId="eb063772-bcdd-4440-a8c6-be05ff0989d3" providerId="ADAL" clId="{645FE598-A60D-4551-997E-591BE4426C94}" dt="2024-03-19T17:55:50.499" v="607" actId="20577"/>
          <ac:spMkLst>
            <pc:docMk/>
            <pc:sldMk cId="652128469" sldId="293"/>
            <ac:spMk id="2" creationId="{DBA13FE5-C132-A01C-0D0B-073D63F63E7B}"/>
          </ac:spMkLst>
        </pc:spChg>
        <pc:picChg chg="add mod">
          <ac:chgData name="Radka Nokkala Miltová" userId="eb063772-bcdd-4440-a8c6-be05ff0989d3" providerId="ADAL" clId="{645FE598-A60D-4551-997E-591BE4426C94}" dt="2024-03-19T17:25:49.365" v="527" actId="14100"/>
          <ac:picMkLst>
            <pc:docMk/>
            <pc:sldMk cId="652128469" sldId="293"/>
            <ac:picMk id="10242" creationId="{A5AB4600-22DF-EDB2-3293-C9123434C8A3}"/>
          </ac:picMkLst>
        </pc:picChg>
      </pc:sldChg>
      <pc:sldChg chg="addSp modSp new mod">
        <pc:chgData name="Radka Nokkala Miltová" userId="eb063772-bcdd-4440-a8c6-be05ff0989d3" providerId="ADAL" clId="{645FE598-A60D-4551-997E-591BE4426C94}" dt="2024-03-19T17:27:52.804" v="579" actId="20577"/>
        <pc:sldMkLst>
          <pc:docMk/>
          <pc:sldMk cId="4172626803" sldId="294"/>
        </pc:sldMkLst>
        <pc:spChg chg="add mod">
          <ac:chgData name="Radka Nokkala Miltová" userId="eb063772-bcdd-4440-a8c6-be05ff0989d3" providerId="ADAL" clId="{645FE598-A60D-4551-997E-591BE4426C94}" dt="2024-03-19T17:27:52.804" v="579" actId="20577"/>
          <ac:spMkLst>
            <pc:docMk/>
            <pc:sldMk cId="4172626803" sldId="294"/>
            <ac:spMk id="2" creationId="{09B2A25C-1909-3699-D4E6-6FFDDCAB9C24}"/>
          </ac:spMkLst>
        </pc:spChg>
        <pc:picChg chg="add mod">
          <ac:chgData name="Radka Nokkala Miltová" userId="eb063772-bcdd-4440-a8c6-be05ff0989d3" providerId="ADAL" clId="{645FE598-A60D-4551-997E-591BE4426C94}" dt="2024-03-19T17:27:39.204" v="564" actId="1076"/>
          <ac:picMkLst>
            <pc:docMk/>
            <pc:sldMk cId="4172626803" sldId="294"/>
            <ac:picMk id="11266" creationId="{4830D5AF-D75C-72CA-B8D9-3F6531E96BC6}"/>
          </ac:picMkLst>
        </pc:picChg>
      </pc:sldChg>
      <pc:sldChg chg="addSp modSp new mod">
        <pc:chgData name="Radka Nokkala Miltová" userId="eb063772-bcdd-4440-a8c6-be05ff0989d3" providerId="ADAL" clId="{645FE598-A60D-4551-997E-591BE4426C94}" dt="2024-03-19T17:56:13.548" v="611" actId="20577"/>
        <pc:sldMkLst>
          <pc:docMk/>
          <pc:sldMk cId="3624245751" sldId="295"/>
        </pc:sldMkLst>
        <pc:spChg chg="add mod">
          <ac:chgData name="Radka Nokkala Miltová" userId="eb063772-bcdd-4440-a8c6-be05ff0989d3" providerId="ADAL" clId="{645FE598-A60D-4551-997E-591BE4426C94}" dt="2024-03-19T17:56:13.548" v="611" actId="20577"/>
          <ac:spMkLst>
            <pc:docMk/>
            <pc:sldMk cId="3624245751" sldId="295"/>
            <ac:spMk id="2" creationId="{0F47C579-444A-907C-9FBC-2F82B40D610D}"/>
          </ac:spMkLst>
        </pc:spChg>
        <pc:picChg chg="add mod">
          <ac:chgData name="Radka Nokkala Miltová" userId="eb063772-bcdd-4440-a8c6-be05ff0989d3" providerId="ADAL" clId="{645FE598-A60D-4551-997E-591BE4426C94}" dt="2024-03-19T17:28:32.151" v="587" actId="1035"/>
          <ac:picMkLst>
            <pc:docMk/>
            <pc:sldMk cId="3624245751" sldId="295"/>
            <ac:picMk id="12290" creationId="{F7DCA407-61B6-FF18-5FC5-B542D070846F}"/>
          </ac:picMkLst>
        </pc:picChg>
        <pc:picChg chg="add mod">
          <ac:chgData name="Radka Nokkala Miltová" userId="eb063772-bcdd-4440-a8c6-be05ff0989d3" providerId="ADAL" clId="{645FE598-A60D-4551-997E-591BE4426C94}" dt="2024-03-19T17:28:52.505" v="591" actId="1076"/>
          <ac:picMkLst>
            <pc:docMk/>
            <pc:sldMk cId="3624245751" sldId="295"/>
            <ac:picMk id="12292" creationId="{D6C6282B-257F-7D5A-20E0-9936BB0F3950}"/>
          </ac:picMkLst>
        </pc:picChg>
      </pc:sldChg>
      <pc:sldChg chg="addSp modSp mod">
        <pc:chgData name="Radka Nokkala Miltová" userId="eb063772-bcdd-4440-a8c6-be05ff0989d3" providerId="ADAL" clId="{645FE598-A60D-4551-997E-591BE4426C94}" dt="2024-03-25T16:29:47.015" v="800" actId="20577"/>
        <pc:sldMkLst>
          <pc:docMk/>
          <pc:sldMk cId="3556406118" sldId="297"/>
        </pc:sldMkLst>
        <pc:spChg chg="add mod">
          <ac:chgData name="Radka Nokkala Miltová" userId="eb063772-bcdd-4440-a8c6-be05ff0989d3" providerId="ADAL" clId="{645FE598-A60D-4551-997E-591BE4426C94}" dt="2024-03-25T16:29:47.015" v="800" actId="20577"/>
          <ac:spMkLst>
            <pc:docMk/>
            <pc:sldMk cId="3556406118" sldId="297"/>
            <ac:spMk id="2" creationId="{1CDE597B-1517-ACF8-5468-C5873D136267}"/>
          </ac:spMkLst>
        </pc:spChg>
      </pc:sldChg>
      <pc:sldChg chg="addSp modSp mod">
        <pc:chgData name="Radka Nokkala Miltová" userId="eb063772-bcdd-4440-a8c6-be05ff0989d3" providerId="ADAL" clId="{645FE598-A60D-4551-997E-591BE4426C94}" dt="2024-03-25T16:30:51.925" v="829" actId="20577"/>
        <pc:sldMkLst>
          <pc:docMk/>
          <pc:sldMk cId="1800397228" sldId="298"/>
        </pc:sldMkLst>
        <pc:spChg chg="add mod">
          <ac:chgData name="Radka Nokkala Miltová" userId="eb063772-bcdd-4440-a8c6-be05ff0989d3" providerId="ADAL" clId="{645FE598-A60D-4551-997E-591BE4426C94}" dt="2024-03-25T16:30:51.925" v="829" actId="20577"/>
          <ac:spMkLst>
            <pc:docMk/>
            <pc:sldMk cId="1800397228" sldId="298"/>
            <ac:spMk id="2" creationId="{36478D43-796D-2E68-8ADF-BEFC788DB2EE}"/>
          </ac:spMkLst>
        </pc:spChg>
        <pc:picChg chg="mod modCrop">
          <ac:chgData name="Radka Nokkala Miltová" userId="eb063772-bcdd-4440-a8c6-be05ff0989d3" providerId="ADAL" clId="{645FE598-A60D-4551-997E-591BE4426C94}" dt="2024-03-25T16:30:41.166" v="803" actId="14100"/>
          <ac:picMkLst>
            <pc:docMk/>
            <pc:sldMk cId="1800397228" sldId="298"/>
            <ac:picMk id="3" creationId="{AB8A3189-12E5-A7C5-95A3-C230B3D70ABF}"/>
          </ac:picMkLst>
        </pc:picChg>
      </pc:sldChg>
      <pc:sldChg chg="addSp modSp mod">
        <pc:chgData name="Radka Nokkala Miltová" userId="eb063772-bcdd-4440-a8c6-be05ff0989d3" providerId="ADAL" clId="{645FE598-A60D-4551-997E-591BE4426C94}" dt="2024-03-25T16:28:42.387" v="690" actId="20577"/>
        <pc:sldMkLst>
          <pc:docMk/>
          <pc:sldMk cId="3410860629" sldId="299"/>
        </pc:sldMkLst>
        <pc:spChg chg="add mod">
          <ac:chgData name="Radka Nokkala Miltová" userId="eb063772-bcdd-4440-a8c6-be05ff0989d3" providerId="ADAL" clId="{645FE598-A60D-4551-997E-591BE4426C94}" dt="2024-03-25T16:28:42.387" v="690" actId="20577"/>
          <ac:spMkLst>
            <pc:docMk/>
            <pc:sldMk cId="3410860629" sldId="299"/>
            <ac:spMk id="2" creationId="{459F858D-4C82-67ED-C8DB-B91A13126ADF}"/>
          </ac:spMkLst>
        </pc:spChg>
      </pc:sldChg>
      <pc:sldChg chg="del">
        <pc:chgData name="Radka Nokkala Miltová" userId="eb063772-bcdd-4440-a8c6-be05ff0989d3" providerId="ADAL" clId="{645FE598-A60D-4551-997E-591BE4426C94}" dt="2024-03-25T16:31:25.162" v="830" actId="47"/>
        <pc:sldMkLst>
          <pc:docMk/>
          <pc:sldMk cId="512532759" sldId="301"/>
        </pc:sldMkLst>
      </pc:sldChg>
      <pc:sldChg chg="addSp modSp mod">
        <pc:chgData name="Radka Nokkala Miltová" userId="eb063772-bcdd-4440-a8c6-be05ff0989d3" providerId="ADAL" clId="{645FE598-A60D-4551-997E-591BE4426C94}" dt="2024-03-25T16:31:43.721" v="850" actId="20577"/>
        <pc:sldMkLst>
          <pc:docMk/>
          <pc:sldMk cId="3867945045" sldId="302"/>
        </pc:sldMkLst>
        <pc:spChg chg="add mod">
          <ac:chgData name="Radka Nokkala Miltová" userId="eb063772-bcdd-4440-a8c6-be05ff0989d3" providerId="ADAL" clId="{645FE598-A60D-4551-997E-591BE4426C94}" dt="2024-03-25T16:31:43.721" v="850" actId="20577"/>
          <ac:spMkLst>
            <pc:docMk/>
            <pc:sldMk cId="3867945045" sldId="302"/>
            <ac:spMk id="2" creationId="{37546B0D-0B2F-D084-1704-A5D4C9122E63}"/>
          </ac:spMkLst>
        </pc:spChg>
      </pc:sldChg>
      <pc:sldChg chg="modSp add mod">
        <pc:chgData name="Radka Nokkala Miltová" userId="eb063772-bcdd-4440-a8c6-be05ff0989d3" providerId="ADAL" clId="{645FE598-A60D-4551-997E-591BE4426C94}" dt="2024-03-25T16:41:05.335" v="862" actId="1076"/>
        <pc:sldMkLst>
          <pc:docMk/>
          <pc:sldMk cId="2181044244" sldId="303"/>
        </pc:sldMkLst>
        <pc:spChg chg="mod">
          <ac:chgData name="Radka Nokkala Miltová" userId="eb063772-bcdd-4440-a8c6-be05ff0989d3" providerId="ADAL" clId="{645FE598-A60D-4551-997E-591BE4426C94}" dt="2024-03-25T16:41:05.335" v="862" actId="1076"/>
          <ac:spMkLst>
            <pc:docMk/>
            <pc:sldMk cId="2181044244" sldId="303"/>
            <ac:spMk id="5" creationId="{00000000-0000-0000-0000-000000000000}"/>
          </ac:spMkLst>
        </pc:spChg>
        <pc:picChg chg="mod">
          <ac:chgData name="Radka Nokkala Miltová" userId="eb063772-bcdd-4440-a8c6-be05ff0989d3" providerId="ADAL" clId="{645FE598-A60D-4551-997E-591BE4426C94}" dt="2024-03-25T16:41:00.473" v="861" actId="14100"/>
          <ac:picMkLst>
            <pc:docMk/>
            <pc:sldMk cId="2181044244" sldId="303"/>
            <ac:picMk id="7170" creationId="{00000000-0000-0000-0000-000000000000}"/>
          </ac:picMkLst>
        </pc:picChg>
        <pc:picChg chg="mod">
          <ac:chgData name="Radka Nokkala Miltová" userId="eb063772-bcdd-4440-a8c6-be05ff0989d3" providerId="ADAL" clId="{645FE598-A60D-4551-997E-591BE4426C94}" dt="2024-03-25T16:40:51.275" v="855" actId="14100"/>
          <ac:picMkLst>
            <pc:docMk/>
            <pc:sldMk cId="2181044244" sldId="303"/>
            <ac:picMk id="8194" creationId="{00000000-0000-0000-0000-000000000000}"/>
          </ac:picMkLst>
        </pc:picChg>
      </pc:sldChg>
      <pc:sldChg chg="add">
        <pc:chgData name="Radka Nokkala Miltová" userId="eb063772-bcdd-4440-a8c6-be05ff0989d3" providerId="ADAL" clId="{645FE598-A60D-4551-997E-591BE4426C94}" dt="2024-03-25T16:41:20.046" v="863"/>
        <pc:sldMkLst>
          <pc:docMk/>
          <pc:sldMk cId="1384483605" sldId="304"/>
        </pc:sldMkLst>
      </pc:sldChg>
      <pc:sldChg chg="modSp add mod">
        <pc:chgData name="Radka Nokkala Miltová" userId="eb063772-bcdd-4440-a8c6-be05ff0989d3" providerId="ADAL" clId="{645FE598-A60D-4551-997E-591BE4426C94}" dt="2024-03-25T16:46:00.172" v="866" actId="1076"/>
        <pc:sldMkLst>
          <pc:docMk/>
          <pc:sldMk cId="3707857331" sldId="305"/>
        </pc:sldMkLst>
        <pc:spChg chg="mod">
          <ac:chgData name="Radka Nokkala Miltová" userId="eb063772-bcdd-4440-a8c6-be05ff0989d3" providerId="ADAL" clId="{645FE598-A60D-4551-997E-591BE4426C94}" dt="2024-03-25T16:46:00.172" v="866" actId="1076"/>
          <ac:spMkLst>
            <pc:docMk/>
            <pc:sldMk cId="3707857331" sldId="305"/>
            <ac:spMk id="2" creationId="{6437259B-6981-18F6-BBC3-9A7026457A22}"/>
          </ac:spMkLst>
        </pc:spChg>
        <pc:picChg chg="mod">
          <ac:chgData name="Radka Nokkala Miltová" userId="eb063772-bcdd-4440-a8c6-be05ff0989d3" providerId="ADAL" clId="{645FE598-A60D-4551-997E-591BE4426C94}" dt="2024-03-25T16:45:55.836" v="865" actId="1076"/>
          <ac:picMkLst>
            <pc:docMk/>
            <pc:sldMk cId="3707857331" sldId="305"/>
            <ac:picMk id="9" creationId="{3B3EB4ED-252B-4F73-C8D5-7FA75C890EE8}"/>
          </ac:picMkLst>
        </pc:picChg>
      </pc:sldChg>
      <pc:sldChg chg="add del">
        <pc:chgData name="Radka Nokkala Miltová" userId="eb063772-bcdd-4440-a8c6-be05ff0989d3" providerId="ADAL" clId="{645FE598-A60D-4551-997E-591BE4426C94}" dt="2024-03-25T17:10:07.092" v="871" actId="47"/>
        <pc:sldMkLst>
          <pc:docMk/>
          <pc:sldMk cId="981700991" sldId="306"/>
        </pc:sldMkLst>
      </pc:sldChg>
      <pc:sldChg chg="add del">
        <pc:chgData name="Radka Nokkala Miltová" userId="eb063772-bcdd-4440-a8c6-be05ff0989d3" providerId="ADAL" clId="{645FE598-A60D-4551-997E-591BE4426C94}" dt="2024-03-25T17:09:56.733" v="869" actId="47"/>
        <pc:sldMkLst>
          <pc:docMk/>
          <pc:sldMk cId="2957382332" sldId="306"/>
        </pc:sldMkLst>
      </pc:sldChg>
      <pc:sldChg chg="delSp modSp add mod">
        <pc:chgData name="Radka Nokkala Miltová" userId="eb063772-bcdd-4440-a8c6-be05ff0989d3" providerId="ADAL" clId="{645FE598-A60D-4551-997E-591BE4426C94}" dt="2024-03-25T17:22:56.818" v="940" actId="20577"/>
        <pc:sldMkLst>
          <pc:docMk/>
          <pc:sldMk cId="0" sldId="402"/>
        </pc:sldMkLst>
        <pc:spChg chg="del">
          <ac:chgData name="Radka Nokkala Miltová" userId="eb063772-bcdd-4440-a8c6-be05ff0989d3" providerId="ADAL" clId="{645FE598-A60D-4551-997E-591BE4426C94}" dt="2024-03-25T17:22:32.220" v="914" actId="478"/>
          <ac:spMkLst>
            <pc:docMk/>
            <pc:sldMk cId="0" sldId="402"/>
            <ac:spMk id="2" creationId="{1F1868FA-1160-58FC-B01C-D9E8558D20CD}"/>
          </ac:spMkLst>
        </pc:spChg>
        <pc:spChg chg="mod">
          <ac:chgData name="Radka Nokkala Miltová" userId="eb063772-bcdd-4440-a8c6-be05ff0989d3" providerId="ADAL" clId="{645FE598-A60D-4551-997E-591BE4426C94}" dt="2024-03-25T17:22:56.818" v="940" actId="20577"/>
          <ac:spMkLst>
            <pc:docMk/>
            <pc:sldMk cId="0" sldId="402"/>
            <ac:spMk id="4099" creationId="{E0E3A961-DEF4-09C2-90FC-D4E6BE207424}"/>
          </ac:spMkLst>
        </pc:spChg>
        <pc:picChg chg="del">
          <ac:chgData name="Radka Nokkala Miltová" userId="eb063772-bcdd-4440-a8c6-be05ff0989d3" providerId="ADAL" clId="{645FE598-A60D-4551-997E-591BE4426C94}" dt="2024-03-25T17:22:35.065" v="915" actId="478"/>
          <ac:picMkLst>
            <pc:docMk/>
            <pc:sldMk cId="0" sldId="402"/>
            <ac:picMk id="3" creationId="{DBFDE0C3-ACE3-4D60-F9C3-B8B9F23014E3}"/>
          </ac:picMkLst>
        </pc:picChg>
      </pc:sldChg>
    </pc:docChg>
  </pc:docChgLst>
  <pc:docChgLst>
    <pc:chgData name="Radka Nokkala Miltová" userId="eb063772-bcdd-4440-a8c6-be05ff0989d3" providerId="ADAL" clId="{B051F6EC-6A35-4FBD-A363-0722B9F39D2B}"/>
    <pc:docChg chg="custSel addSld modSld sldOrd">
      <pc:chgData name="Radka Nokkala Miltová" userId="eb063772-bcdd-4440-a8c6-be05ff0989d3" providerId="ADAL" clId="{B051F6EC-6A35-4FBD-A363-0722B9F39D2B}" dt="2024-03-25T08:59:07.761" v="128" actId="1076"/>
      <pc:docMkLst>
        <pc:docMk/>
      </pc:docMkLst>
      <pc:sldChg chg="modSp mod">
        <pc:chgData name="Radka Nokkala Miltová" userId="eb063772-bcdd-4440-a8c6-be05ff0989d3" providerId="ADAL" clId="{B051F6EC-6A35-4FBD-A363-0722B9F39D2B}" dt="2024-03-21T10:11:20.781" v="80" actId="113"/>
        <pc:sldMkLst>
          <pc:docMk/>
          <pc:sldMk cId="290076818" sldId="257"/>
        </pc:sldMkLst>
        <pc:spChg chg="mod">
          <ac:chgData name="Radka Nokkala Miltová" userId="eb063772-bcdd-4440-a8c6-be05ff0989d3" providerId="ADAL" clId="{B051F6EC-6A35-4FBD-A363-0722B9F39D2B}" dt="2024-03-21T10:11:20.781" v="80" actId="113"/>
          <ac:spMkLst>
            <pc:docMk/>
            <pc:sldMk cId="290076818" sldId="257"/>
            <ac:spMk id="2" creationId="{A3FEF48E-F71B-9A8A-45B0-241503CC8B0A}"/>
          </ac:spMkLst>
        </pc:spChg>
        <pc:picChg chg="mod">
          <ac:chgData name="Radka Nokkala Miltová" userId="eb063772-bcdd-4440-a8c6-be05ff0989d3" providerId="ADAL" clId="{B051F6EC-6A35-4FBD-A363-0722B9F39D2B}" dt="2024-03-21T10:11:13.604" v="77" actId="1076"/>
          <ac:picMkLst>
            <pc:docMk/>
            <pc:sldMk cId="290076818" sldId="257"/>
            <ac:picMk id="3" creationId="{19A63CC9-A26A-E45E-66CC-BC7D7EBDB85E}"/>
          </ac:picMkLst>
        </pc:picChg>
        <pc:picChg chg="mod">
          <ac:chgData name="Radka Nokkala Miltová" userId="eb063772-bcdd-4440-a8c6-be05ff0989d3" providerId="ADAL" clId="{B051F6EC-6A35-4FBD-A363-0722B9F39D2B}" dt="2024-03-21T10:11:15.795" v="78" actId="1076"/>
          <ac:picMkLst>
            <pc:docMk/>
            <pc:sldMk cId="290076818" sldId="257"/>
            <ac:picMk id="6" creationId="{56F26CFD-FCD4-AF29-920F-3952A48309D2}"/>
          </ac:picMkLst>
        </pc:picChg>
      </pc:sldChg>
      <pc:sldChg chg="delSp modSp mod">
        <pc:chgData name="Radka Nokkala Miltová" userId="eb063772-bcdd-4440-a8c6-be05ff0989d3" providerId="ADAL" clId="{B051F6EC-6A35-4FBD-A363-0722B9F39D2B}" dt="2024-03-21T10:08:09.827" v="75" actId="478"/>
        <pc:sldMkLst>
          <pc:docMk/>
          <pc:sldMk cId="2640756353" sldId="265"/>
        </pc:sldMkLst>
        <pc:spChg chg="del">
          <ac:chgData name="Radka Nokkala Miltová" userId="eb063772-bcdd-4440-a8c6-be05ff0989d3" providerId="ADAL" clId="{B051F6EC-6A35-4FBD-A363-0722B9F39D2B}" dt="2024-03-21T10:08:07.076" v="74" actId="478"/>
          <ac:spMkLst>
            <pc:docMk/>
            <pc:sldMk cId="2640756353" sldId="265"/>
            <ac:spMk id="3" creationId="{00000000-0000-0000-0000-000000000000}"/>
          </ac:spMkLst>
        </pc:spChg>
        <pc:picChg chg="del">
          <ac:chgData name="Radka Nokkala Miltová" userId="eb063772-bcdd-4440-a8c6-be05ff0989d3" providerId="ADAL" clId="{B051F6EC-6A35-4FBD-A363-0722B9F39D2B}" dt="2024-03-21T10:08:09.827" v="75" actId="478"/>
          <ac:picMkLst>
            <pc:docMk/>
            <pc:sldMk cId="2640756353" sldId="265"/>
            <ac:picMk id="4" creationId="{00000000-0000-0000-0000-000000000000}"/>
          </ac:picMkLst>
        </pc:picChg>
        <pc:cxnChg chg="del mod">
          <ac:chgData name="Radka Nokkala Miltová" userId="eb063772-bcdd-4440-a8c6-be05ff0989d3" providerId="ADAL" clId="{B051F6EC-6A35-4FBD-A363-0722B9F39D2B}" dt="2024-03-21T10:08:04.822" v="73" actId="478"/>
          <ac:cxnSpMkLst>
            <pc:docMk/>
            <pc:sldMk cId="2640756353" sldId="265"/>
            <ac:cxnSpMk id="8" creationId="{00000000-0000-0000-0000-000000000000}"/>
          </ac:cxnSpMkLst>
        </pc:cxnChg>
      </pc:sldChg>
      <pc:sldChg chg="modSp">
        <pc:chgData name="Radka Nokkala Miltová" userId="eb063772-bcdd-4440-a8c6-be05ff0989d3" providerId="ADAL" clId="{B051F6EC-6A35-4FBD-A363-0722B9F39D2B}" dt="2024-03-21T10:07:45.563" v="72" actId="14100"/>
        <pc:sldMkLst>
          <pc:docMk/>
          <pc:sldMk cId="0" sldId="267"/>
        </pc:sldMkLst>
        <pc:spChg chg="mod">
          <ac:chgData name="Radka Nokkala Miltová" userId="eb063772-bcdd-4440-a8c6-be05ff0989d3" providerId="ADAL" clId="{B051F6EC-6A35-4FBD-A363-0722B9F39D2B}" dt="2024-03-21T10:07:40.892" v="70" actId="1076"/>
          <ac:spMkLst>
            <pc:docMk/>
            <pc:sldMk cId="0" sldId="267"/>
            <ac:spMk id="30723" creationId="{2F954070-58DF-4771-8B08-266F1F495280}"/>
          </ac:spMkLst>
        </pc:spChg>
        <pc:picChg chg="mod">
          <ac:chgData name="Radka Nokkala Miltová" userId="eb063772-bcdd-4440-a8c6-be05ff0989d3" providerId="ADAL" clId="{B051F6EC-6A35-4FBD-A363-0722B9F39D2B}" dt="2024-03-21T10:07:45.563" v="72" actId="14100"/>
          <ac:picMkLst>
            <pc:docMk/>
            <pc:sldMk cId="0" sldId="267"/>
            <ac:picMk id="30722" creationId="{F440B4CB-FB91-9A02-EB85-728033B59158}"/>
          </ac:picMkLst>
        </pc:picChg>
      </pc:sldChg>
      <pc:sldChg chg="delSp modSp mod">
        <pc:chgData name="Radka Nokkala Miltová" userId="eb063772-bcdd-4440-a8c6-be05ff0989d3" providerId="ADAL" clId="{B051F6EC-6A35-4FBD-A363-0722B9F39D2B}" dt="2024-03-19T11:29:43.119" v="12" actId="207"/>
        <pc:sldMkLst>
          <pc:docMk/>
          <pc:sldMk cId="2870890195" sldId="268"/>
        </pc:sldMkLst>
        <pc:spChg chg="mod">
          <ac:chgData name="Radka Nokkala Miltová" userId="eb063772-bcdd-4440-a8c6-be05ff0989d3" providerId="ADAL" clId="{B051F6EC-6A35-4FBD-A363-0722B9F39D2B}" dt="2024-03-19T11:29:43.119" v="12" actId="207"/>
          <ac:spMkLst>
            <pc:docMk/>
            <pc:sldMk cId="2870890195" sldId="268"/>
            <ac:spMk id="5" creationId="{00000000-0000-0000-0000-000000000000}"/>
          </ac:spMkLst>
        </pc:spChg>
        <pc:picChg chg="mod">
          <ac:chgData name="Radka Nokkala Miltová" userId="eb063772-bcdd-4440-a8c6-be05ff0989d3" providerId="ADAL" clId="{B051F6EC-6A35-4FBD-A363-0722B9F39D2B}" dt="2024-03-19T11:29:28.126" v="8" actId="1038"/>
          <ac:picMkLst>
            <pc:docMk/>
            <pc:sldMk cId="2870890195" sldId="268"/>
            <ac:picMk id="1026" creationId="{00000000-0000-0000-0000-000000000000}"/>
          </ac:picMkLst>
        </pc:picChg>
        <pc:picChg chg="mod">
          <ac:chgData name="Radka Nokkala Miltová" userId="eb063772-bcdd-4440-a8c6-be05ff0989d3" providerId="ADAL" clId="{B051F6EC-6A35-4FBD-A363-0722B9F39D2B}" dt="2024-03-19T11:29:14.700" v="2" actId="14100"/>
          <ac:picMkLst>
            <pc:docMk/>
            <pc:sldMk cId="2870890195" sldId="268"/>
            <ac:picMk id="14338" creationId="{00000000-0000-0000-0000-000000000000}"/>
          </ac:picMkLst>
        </pc:picChg>
        <pc:cxnChg chg="del">
          <ac:chgData name="Radka Nokkala Miltová" userId="eb063772-bcdd-4440-a8c6-be05ff0989d3" providerId="ADAL" clId="{B051F6EC-6A35-4FBD-A363-0722B9F39D2B}" dt="2024-03-19T11:29:08.970" v="0" actId="478"/>
          <ac:cxnSpMkLst>
            <pc:docMk/>
            <pc:sldMk cId="2870890195" sldId="268"/>
            <ac:cxnSpMk id="4" creationId="{00000000-0000-0000-0000-000000000000}"/>
          </ac:cxnSpMkLst>
        </pc:cxnChg>
      </pc:sldChg>
      <pc:sldChg chg="addSp delSp modSp mod">
        <pc:chgData name="Radka Nokkala Miltová" userId="eb063772-bcdd-4440-a8c6-be05ff0989d3" providerId="ADAL" clId="{B051F6EC-6A35-4FBD-A363-0722B9F39D2B}" dt="2024-03-19T11:30:13.739" v="25" actId="1076"/>
        <pc:sldMkLst>
          <pc:docMk/>
          <pc:sldMk cId="3991263751" sldId="274"/>
        </pc:sldMkLst>
        <pc:spChg chg="add mod">
          <ac:chgData name="Radka Nokkala Miltová" userId="eb063772-bcdd-4440-a8c6-be05ff0989d3" providerId="ADAL" clId="{B051F6EC-6A35-4FBD-A363-0722B9F39D2B}" dt="2024-03-19T11:30:13.739" v="25" actId="1076"/>
          <ac:spMkLst>
            <pc:docMk/>
            <pc:sldMk cId="3991263751" sldId="274"/>
            <ac:spMk id="2" creationId="{25938ADE-EFA8-FE96-92DE-893FD097CC9C}"/>
          </ac:spMkLst>
        </pc:spChg>
        <pc:spChg chg="del">
          <ac:chgData name="Radka Nokkala Miltová" userId="eb063772-bcdd-4440-a8c6-be05ff0989d3" providerId="ADAL" clId="{B051F6EC-6A35-4FBD-A363-0722B9F39D2B}" dt="2024-03-19T11:29:49.057" v="13" actId="478"/>
          <ac:spMkLst>
            <pc:docMk/>
            <pc:sldMk cId="3991263751" sldId="274"/>
            <ac:spMk id="5" creationId="{00000000-0000-0000-0000-000000000000}"/>
          </ac:spMkLst>
        </pc:spChg>
        <pc:picChg chg="mod">
          <ac:chgData name="Radka Nokkala Miltová" userId="eb063772-bcdd-4440-a8c6-be05ff0989d3" providerId="ADAL" clId="{B051F6EC-6A35-4FBD-A363-0722B9F39D2B}" dt="2024-03-19T11:30:02.526" v="23" actId="1036"/>
          <ac:picMkLst>
            <pc:docMk/>
            <pc:sldMk cId="3991263751" sldId="274"/>
            <ac:picMk id="5122" creationId="{00000000-0000-0000-0000-000000000000}"/>
          </ac:picMkLst>
        </pc:picChg>
        <pc:cxnChg chg="del">
          <ac:chgData name="Radka Nokkala Miltová" userId="eb063772-bcdd-4440-a8c6-be05ff0989d3" providerId="ADAL" clId="{B051F6EC-6A35-4FBD-A363-0722B9F39D2B}" dt="2024-03-19T11:29:51.557" v="14" actId="478"/>
          <ac:cxnSpMkLst>
            <pc:docMk/>
            <pc:sldMk cId="3991263751" sldId="274"/>
            <ac:cxnSpMk id="4" creationId="{00000000-0000-0000-0000-000000000000}"/>
          </ac:cxnSpMkLst>
        </pc:cxnChg>
      </pc:sldChg>
      <pc:sldChg chg="modSp mod">
        <pc:chgData name="Radka Nokkala Miltová" userId="eb063772-bcdd-4440-a8c6-be05ff0989d3" providerId="ADAL" clId="{B051F6EC-6A35-4FBD-A363-0722B9F39D2B}" dt="2024-03-21T10:11:36.464" v="84" actId="113"/>
        <pc:sldMkLst>
          <pc:docMk/>
          <pc:sldMk cId="45476296" sldId="280"/>
        </pc:sldMkLst>
        <pc:spChg chg="mod">
          <ac:chgData name="Radka Nokkala Miltová" userId="eb063772-bcdd-4440-a8c6-be05ff0989d3" providerId="ADAL" clId="{B051F6EC-6A35-4FBD-A363-0722B9F39D2B}" dt="2024-03-21T10:11:36.464" v="84" actId="113"/>
          <ac:spMkLst>
            <pc:docMk/>
            <pc:sldMk cId="45476296" sldId="280"/>
            <ac:spMk id="4" creationId="{00000000-0000-0000-0000-000000000000}"/>
          </ac:spMkLst>
        </pc:spChg>
        <pc:picChg chg="mod">
          <ac:chgData name="Radka Nokkala Miltová" userId="eb063772-bcdd-4440-a8c6-be05ff0989d3" providerId="ADAL" clId="{B051F6EC-6A35-4FBD-A363-0722B9F39D2B}" dt="2024-03-21T10:11:27.612" v="81" actId="1076"/>
          <ac:picMkLst>
            <pc:docMk/>
            <pc:sldMk cId="45476296" sldId="280"/>
            <ac:picMk id="11266" creationId="{00000000-0000-0000-0000-000000000000}"/>
          </ac:picMkLst>
        </pc:picChg>
        <pc:picChg chg="mod">
          <ac:chgData name="Radka Nokkala Miltová" userId="eb063772-bcdd-4440-a8c6-be05ff0989d3" providerId="ADAL" clId="{B051F6EC-6A35-4FBD-A363-0722B9F39D2B}" dt="2024-03-21T10:11:30.787" v="82" actId="1076"/>
          <ac:picMkLst>
            <pc:docMk/>
            <pc:sldMk cId="45476296" sldId="280"/>
            <ac:picMk id="13314" creationId="{00000000-0000-0000-0000-000000000000}"/>
          </ac:picMkLst>
        </pc:picChg>
      </pc:sldChg>
      <pc:sldChg chg="addSp modSp new mod ord">
        <pc:chgData name="Radka Nokkala Miltová" userId="eb063772-bcdd-4440-a8c6-be05ff0989d3" providerId="ADAL" clId="{B051F6EC-6A35-4FBD-A363-0722B9F39D2B}" dt="2024-03-21T10:06:52.574" v="66"/>
        <pc:sldMkLst>
          <pc:docMk/>
          <pc:sldMk cId="1341979616" sldId="296"/>
        </pc:sldMkLst>
        <pc:spChg chg="mod">
          <ac:chgData name="Radka Nokkala Miltová" userId="eb063772-bcdd-4440-a8c6-be05ff0989d3" providerId="ADAL" clId="{B051F6EC-6A35-4FBD-A363-0722B9F39D2B}" dt="2024-03-21T09:55:07.162" v="53" actId="122"/>
          <ac:spMkLst>
            <pc:docMk/>
            <pc:sldMk cId="1341979616" sldId="296"/>
            <ac:spMk id="2" creationId="{A6B0B16C-F81B-F7D0-3E63-35B41AA6551F}"/>
          </ac:spMkLst>
        </pc:spChg>
        <pc:spChg chg="mod">
          <ac:chgData name="Radka Nokkala Miltová" userId="eb063772-bcdd-4440-a8c6-be05ff0989d3" providerId="ADAL" clId="{B051F6EC-6A35-4FBD-A363-0722B9F39D2B}" dt="2024-03-21T10:04:44.851" v="56" actId="20577"/>
          <ac:spMkLst>
            <pc:docMk/>
            <pc:sldMk cId="1341979616" sldId="296"/>
            <ac:spMk id="3" creationId="{FD5B8588-A2DE-4D11-9C30-126D75A736B7}"/>
          </ac:spMkLst>
        </pc:spChg>
        <pc:picChg chg="add mod">
          <ac:chgData name="Radka Nokkala Miltová" userId="eb063772-bcdd-4440-a8c6-be05ff0989d3" providerId="ADAL" clId="{B051F6EC-6A35-4FBD-A363-0722B9F39D2B}" dt="2024-03-21T10:06:14.259" v="62" actId="1076"/>
          <ac:picMkLst>
            <pc:docMk/>
            <pc:sldMk cId="1341979616" sldId="296"/>
            <ac:picMk id="5" creationId="{F3E89B27-6F2F-74F0-5507-C6C935914917}"/>
          </ac:picMkLst>
        </pc:picChg>
        <pc:picChg chg="add mod">
          <ac:chgData name="Radka Nokkala Miltová" userId="eb063772-bcdd-4440-a8c6-be05ff0989d3" providerId="ADAL" clId="{B051F6EC-6A35-4FBD-A363-0722B9F39D2B}" dt="2024-03-21T10:06:52.574" v="66"/>
          <ac:picMkLst>
            <pc:docMk/>
            <pc:sldMk cId="1341979616" sldId="296"/>
            <ac:picMk id="6" creationId="{44D35F8C-0B46-9188-83F4-43A76888FFDB}"/>
          </ac:picMkLst>
        </pc:picChg>
      </pc:sldChg>
      <pc:sldChg chg="addSp modSp new mod">
        <pc:chgData name="Radka Nokkala Miltová" userId="eb063772-bcdd-4440-a8c6-be05ff0989d3" providerId="ADAL" clId="{B051F6EC-6A35-4FBD-A363-0722B9F39D2B}" dt="2024-03-25T08:55:55.397" v="91" actId="14100"/>
        <pc:sldMkLst>
          <pc:docMk/>
          <pc:sldMk cId="3556406118" sldId="297"/>
        </pc:sldMkLst>
        <pc:picChg chg="add mod modCrop">
          <ac:chgData name="Radka Nokkala Miltová" userId="eb063772-bcdd-4440-a8c6-be05ff0989d3" providerId="ADAL" clId="{B051F6EC-6A35-4FBD-A363-0722B9F39D2B}" dt="2024-03-25T08:55:55.397" v="91" actId="14100"/>
          <ac:picMkLst>
            <pc:docMk/>
            <pc:sldMk cId="3556406118" sldId="297"/>
            <ac:picMk id="3" creationId="{1133B891-6918-E2B6-9753-C70BD340FB38}"/>
          </ac:picMkLst>
        </pc:picChg>
      </pc:sldChg>
      <pc:sldChg chg="addSp modSp new mod">
        <pc:chgData name="Radka Nokkala Miltová" userId="eb063772-bcdd-4440-a8c6-be05ff0989d3" providerId="ADAL" clId="{B051F6EC-6A35-4FBD-A363-0722B9F39D2B}" dt="2024-03-25T08:56:40.387" v="99" actId="14100"/>
        <pc:sldMkLst>
          <pc:docMk/>
          <pc:sldMk cId="1800397228" sldId="298"/>
        </pc:sldMkLst>
        <pc:picChg chg="add mod modCrop">
          <ac:chgData name="Radka Nokkala Miltová" userId="eb063772-bcdd-4440-a8c6-be05ff0989d3" providerId="ADAL" clId="{B051F6EC-6A35-4FBD-A363-0722B9F39D2B}" dt="2024-03-25T08:56:40.387" v="99" actId="14100"/>
          <ac:picMkLst>
            <pc:docMk/>
            <pc:sldMk cId="1800397228" sldId="298"/>
            <ac:picMk id="3" creationId="{AB8A3189-12E5-A7C5-95A3-C230B3D70ABF}"/>
          </ac:picMkLst>
        </pc:picChg>
      </pc:sldChg>
      <pc:sldChg chg="addSp modSp new mod">
        <pc:chgData name="Radka Nokkala Miltová" userId="eb063772-bcdd-4440-a8c6-be05ff0989d3" providerId="ADAL" clId="{B051F6EC-6A35-4FBD-A363-0722B9F39D2B}" dt="2024-03-25T08:57:12.862" v="105" actId="14100"/>
        <pc:sldMkLst>
          <pc:docMk/>
          <pc:sldMk cId="3410860629" sldId="299"/>
        </pc:sldMkLst>
        <pc:picChg chg="add mod">
          <ac:chgData name="Radka Nokkala Miltová" userId="eb063772-bcdd-4440-a8c6-be05ff0989d3" providerId="ADAL" clId="{B051F6EC-6A35-4FBD-A363-0722B9F39D2B}" dt="2024-03-25T08:57:12.862" v="105" actId="14100"/>
          <ac:picMkLst>
            <pc:docMk/>
            <pc:sldMk cId="3410860629" sldId="299"/>
            <ac:picMk id="3" creationId="{73A63C7E-BC76-52CC-F5FC-5B0E1AA5557B}"/>
          </ac:picMkLst>
        </pc:picChg>
      </pc:sldChg>
      <pc:sldChg chg="addSp modSp new mod">
        <pc:chgData name="Radka Nokkala Miltová" userId="eb063772-bcdd-4440-a8c6-be05ff0989d3" providerId="ADAL" clId="{B051F6EC-6A35-4FBD-A363-0722B9F39D2B}" dt="2024-03-25T08:57:52.198" v="115" actId="14100"/>
        <pc:sldMkLst>
          <pc:docMk/>
          <pc:sldMk cId="3295269417" sldId="300"/>
        </pc:sldMkLst>
        <pc:picChg chg="add mod modCrop">
          <ac:chgData name="Radka Nokkala Miltová" userId="eb063772-bcdd-4440-a8c6-be05ff0989d3" providerId="ADAL" clId="{B051F6EC-6A35-4FBD-A363-0722B9F39D2B}" dt="2024-03-25T08:57:52.198" v="115" actId="14100"/>
          <ac:picMkLst>
            <pc:docMk/>
            <pc:sldMk cId="3295269417" sldId="300"/>
            <ac:picMk id="3" creationId="{DEFA378E-A7D2-0FA9-A602-6B9DFE5184BE}"/>
          </ac:picMkLst>
        </pc:picChg>
      </pc:sldChg>
      <pc:sldChg chg="addSp modSp new mod">
        <pc:chgData name="Radka Nokkala Miltová" userId="eb063772-bcdd-4440-a8c6-be05ff0989d3" providerId="ADAL" clId="{B051F6EC-6A35-4FBD-A363-0722B9F39D2B}" dt="2024-03-25T08:58:36.720" v="122" actId="14100"/>
        <pc:sldMkLst>
          <pc:docMk/>
          <pc:sldMk cId="512532759" sldId="301"/>
        </pc:sldMkLst>
        <pc:picChg chg="add mod">
          <ac:chgData name="Radka Nokkala Miltová" userId="eb063772-bcdd-4440-a8c6-be05ff0989d3" providerId="ADAL" clId="{B051F6EC-6A35-4FBD-A363-0722B9F39D2B}" dt="2024-03-25T08:58:36.720" v="122" actId="14100"/>
          <ac:picMkLst>
            <pc:docMk/>
            <pc:sldMk cId="512532759" sldId="301"/>
            <ac:picMk id="3" creationId="{97596C1D-370A-9CAB-0A75-3AB3A76C47DC}"/>
          </ac:picMkLst>
        </pc:picChg>
      </pc:sldChg>
      <pc:sldChg chg="addSp modSp new mod">
        <pc:chgData name="Radka Nokkala Miltová" userId="eb063772-bcdd-4440-a8c6-be05ff0989d3" providerId="ADAL" clId="{B051F6EC-6A35-4FBD-A363-0722B9F39D2B}" dt="2024-03-25T08:59:07.761" v="128" actId="1076"/>
        <pc:sldMkLst>
          <pc:docMk/>
          <pc:sldMk cId="3867945045" sldId="302"/>
        </pc:sldMkLst>
        <pc:picChg chg="add mod">
          <ac:chgData name="Radka Nokkala Miltová" userId="eb063772-bcdd-4440-a8c6-be05ff0989d3" providerId="ADAL" clId="{B051F6EC-6A35-4FBD-A363-0722B9F39D2B}" dt="2024-03-25T08:59:07.761" v="128" actId="1076"/>
          <ac:picMkLst>
            <pc:docMk/>
            <pc:sldMk cId="3867945045" sldId="302"/>
            <ac:picMk id="3" creationId="{755DA515-6BA2-B47F-9D0E-E444903A52D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07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98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91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10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08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954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81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25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218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483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24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F0FF26A-65F7-4CC9-BA9C-D5BF641AB3B4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C4F4C0B-6CAF-4984-8B2C-71640B76672B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29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4D35F8C-0B46-9188-83F4-43A76888F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04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6B0B16C-F81B-F7D0-3E63-35B41AA65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/>
              <a:t>Homér v raně novověkém výtvarném umění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D5B8588-A2DE-4D11-9C30-126D75A736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Radka Nokkala Miltová   </a:t>
            </a:r>
          </a:p>
        </p:txBody>
      </p:sp>
      <p:pic>
        <p:nvPicPr>
          <p:cNvPr id="5" name="Obrázek 4" descr="Obsah obrázku Písmo, Grafika, snímek obrazovky, text&#10;&#10;Popis byl vytvořen automaticky">
            <a:extLst>
              <a:ext uri="{FF2B5EF4-FFF2-40B4-BE49-F238E27FC236}">
                <a16:creationId xmlns:a16="http://schemas.microsoft.com/office/drawing/2014/main" id="{F3E89B27-6F2F-74F0-5507-C6C935914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70" y="4455621"/>
            <a:ext cx="2078282" cy="88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79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F7DCA407-61B6-FF18-5FC5-B542D070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23"/>
            <a:ext cx="6313838" cy="627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D6C6282B-257F-7D5A-20E0-9936BB0F3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38" y="1602769"/>
            <a:ext cx="5872360" cy="47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F47C579-444A-907C-9FBC-2F82B40D610D}"/>
              </a:ext>
            </a:extLst>
          </p:cNvPr>
          <p:cNvSpPr txBox="1"/>
          <p:nvPr/>
        </p:nvSpPr>
        <p:spPr>
          <a:xfrm>
            <a:off x="7155678" y="1144132"/>
            <a:ext cx="4983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P.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Smrt Achillova, 1630-35</a:t>
            </a:r>
          </a:p>
        </p:txBody>
      </p:sp>
    </p:spTree>
    <p:extLst>
      <p:ext uri="{BB962C8B-B14F-4D97-AF65-F5344CB8AC3E}">
        <p14:creationId xmlns:p14="http://schemas.microsoft.com/office/powerpoint/2010/main" val="3624245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f/f3/Guido_Reni_-_The_Rape_of_Helena_-_WGA19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233007" cy="68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73C5EBE-CCEC-C64C-CFB1-755ED093F55E}"/>
              </a:ext>
            </a:extLst>
          </p:cNvPr>
          <p:cNvSpPr txBox="1"/>
          <p:nvPr/>
        </p:nvSpPr>
        <p:spPr>
          <a:xfrm>
            <a:off x="7208947" y="1195504"/>
            <a:ext cx="4983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Guido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Únos Heleny, 1628-1629</a:t>
            </a:r>
          </a:p>
        </p:txBody>
      </p:sp>
    </p:spTree>
    <p:extLst>
      <p:ext uri="{BB962C8B-B14F-4D97-AF65-F5344CB8AC3E}">
        <p14:creationId xmlns:p14="http://schemas.microsoft.com/office/powerpoint/2010/main" val="4219387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UExQWFhUXGBobGBgXGBgaGhgeGhgcGBoYGhwcHSggGh0lHxgUIjEiJSkrLi4uHB8zODMsNygtLisBCgoKDg0OGxAQGywkHyQ0Lyw0LDQsLCwsLCwsLCwsLCwsLCwsLCwsLCwsLCwsLC80LCwsLCwsLCwsLCwsLCwsLP/AABEIAJ0BQQMBIgACEQEDEQH/xAAcAAACAwEBAQEAAAAAAAAAAAAEBQIDBgEABwj/xABAEAABAgMFBgMGBAUDBAMAAAABAhEAAyEEEjFBUQUiYXGBkROhsQYyUsHR8BQjQmIVcqLh8TOCklNjk7JDwtL/xAAZAQADAQEBAAAAAAAAAAAAAAACAwQBAAX/xAAuEQACAgEDAwMCBQUBAAAAAAAAAQIRAxIhMQQTUSJBYaHwMkJxgZEFUrHR4RT/2gAMAwEAAhEDEQA/AM/KqHh37PWhSbRKu5qSkghwylAGEUlTQds2eUTEKGKVBXYvCYoJs+0ISKUEWADSIowjuEN2J6LFAZgdYR+0vtPLsqQPemKG6gFv9xOSfXuxPtDtdFmkLmrqEigzUo0Skcz9Y+I222TZ9oCbwM+ctIJOCbxZIGgAboI5yUVbCjjcnQ72ptyfalstRNd2Wl26JGJ4lzF9l9mbYsOLPMY/FdR5LUD5R9O9ndgSbLLCZSReI3phqtZ1UflgINt07w5a1/CknsI3uuttjdKT8nyG3ezFrlAqVIWwzTdX5IKj5QiTaVYeXHSkba1+1FomKou7/LQfWMzbbO6wv9Tuo/Fx5vCJq25vkdG60j1e0SJPhD9RBJ/lFPWFqprkZtFVcT0jsv7+cKww0QSHZHqk2WoTWv28FAsmBQQ8WzldobQuyYFHOOMSTFV96RN8I2qMtshOTlFC5rByaAVeClKzhLbp4UQA10Go1I/u0C/LDhFydIXzrQVqKgGGQ+sdCmDkwQgAUYEk1GAH8x+QgWYneqQa4DDpC9W56MNlR5Ux+UeCwcorWk59o8lQepAjrOtFyl94rQauMdREFLBNH7/SJPoPL5xtCnkJpmNHBNOscMiYxISWxJwixGzZqqsB1+kbpMeYmmaQMcYrE4k0LA1PKILkLAqRpSIWeyKVR8YzSje6WptHGLRatYq/AqGb1bhXPzEcXYF1YjqTo+kZpRizli55wiibPJpFfgTAddWOvnFU9RHvAj1P9ozSGsyYQldGemZizxyWSKCAZawc+kEy1NGUMU0MUTcBEJij0eB5c3PpF5NYKC3F9RL0A0x6DjHt3UfOPWjEwKlR5esOIA1Ew13jHAsv7xBpWKpa3FIrK94wDijb3HX8Vnf9Wd/5FfWPQupoe8ehGxTRcg0gqUtoBkr9IIl4iLI+SBn2K07VSgJxdQo0B/jlLOJAxIzbIPxjKytqlYSTiEgUyYfWGUraqUoKjkCVdA7dhBSXgdg0J+oRe3W1ry7hLokC8oarUN0dA3/Ix8/2RaCm0ImElxMQp+N54b7bmqKEk1VNWqYr6cqjtCTwmieUt2v2Hxx6o6vO5+jZdqUwIVRoVe0u1CJC030kqADDGpD4HR8YyHs5tgzrOkE7yGSegYeUc2so7odsTzaHRx2rE5MkOFEESqsVE0MR8Teb7wiKS5jXwJRIYDWJFLRRMU6uRjqluDCwy5BdovXgIokUFcTE0r/zGoxloRWIp++EeKsawFarQpYKZIJOahQcQ5+UcdRVtK3tug1z4f3hb4l4lz2d/LCDrLsajzS6icAfU5mDBJSmiQBANWPhkUFsJ/FU26kpbN6dmeLBYJhLkhMMAm8rgk9z/aCQHUI5RRks0hf/AAF6qWo9f8RdL2JKH6X5w2GBiCjSNpC9cmCy5CBQJHaOyEDeOpanCnyiSFABzEJSqDj/AJgWziduT+WQMw3ekRCgA+UDbRtqUEBRzBPAPj6RVaZwmKloQoG9eZiGdnHzjm9KChBydA9pNVDBi46xGxKr1iqdZ5kpZTMzApiKvE1zLovaAmEue6oqUKTTD5ife5g+QMVzWKiMqfSE9o2w6nQ7Fnfz6QxTPBW3fphDkrJpKicwAKYDJux/uYge8dm4g/dY8aCDoAXzrKg1FOWECzElLA1EStNqyHHuMopFovZR0o7D8Lt1YXJLtBgVTyhXZcYNM5gBAwVGZ570QUd7pHJmvCKlrc0j02bgIN7CEdlrziBmuaVA+UL5trqQ/AfMxCzrN4VYDPQZ9TG6drO1bmgdHHuY9EWT8X9J+keifYo1EmYsIJBiiUcznFiVCKIskaHOyTVWjAxLaU03Lo/WQnuYF2VMYkaiLLSXnSk8Se1R84bqpA1Yr24PzAkYJSB8/RoTFJfhGwXJlKmB5ZN5KwqirxUHAUkuzAXcNDTXPzdmrASS1cMXpiQ8Qqatr79/9HpRmqS8ENk29UhYV+k0UNRGpttqEy6se61Dz+xCuwylBABS91yP3BQAukMxFC7xyzJVZwyxfkqZ2xQrVPHDge0Nx5HwSZYpu0ElVTHQWDxFSWAUC6TgoYH6HhjHr9IdsxZJIYRBSqjm8eKmgadaQMTXIZwttBIOK36xxVpAoN45AfPSFs63JbeUw0GPfAdHhFK2isqIBIS9AOfnHJhaTXCQSfzK/tHu9fi9OEHJLBhGasu2Cmqy6XZ8wWPfCC17flKDJUHOtI7g6mxjMtAFYGXa6UFThCVVsIUef20dNqYwvUxnbNBZyLoA+9TF8hLqhPsu1OWMOZSwKkgPqYODtC5qnQSTSKpy6c4iqeOfIwPaFu9MvOCoCyha91nrRvvv2gyzp0yHrAKZbrHf5fOLps1u+PIN8j3hbW4fsK9uSyXOtPM/SEs6Xujm9I0e1EG7T9NT1d+ojK2yayzkDkMmjVFy3DjNKkxjKtKlJBWoqLsH0ADCgwZotnTQUqyN0+kDWRW6Rmah+Qr6RNctQSolvdVhy5Qhpaq4KFL0+RdIJLk4D5mGbmhwLPCuxTBdbWNBJkXkqDMAR0wdooktO4hzTK02twQaHLQxOZODdIonWEjAhXDOB5VVBOGsc3sdGMWweemr/ZiiUpiMnpD+32NCEBjxJjNKnhQNIZCWpUDPaVrYaqphEJ0yArLaXSXwTR+eA8j2iE6eTnSOoW2GpVpFM9ZLgd4GEyjDrFni3Q2cC2+EEorlgglwRZjVqdcOgziF8wTYZRDnPkMIaBshx+KOifOPRG6dE947CagF6iuZOqE4UHpBCBpCwbTJqAltPsx7+IL5d/rD10+TnYmfUQW246l2i6QS8d/GNOQp6AH0MJ5dsUcaxPxgSCYR1EpY1pa3KOnSyepPY0At5JxcZRZJmOWNPnrGelWka1ghO0EhiTh1MRQnJMrlhi0aZKfvzivaKl3ClASSdWNOFW0xiiw7RQsEpLlN1xQEPmzecAz9pzCo1ZCdc6cPWLIb7kLTuvc7a5apMoBCVKKqzCQQAfhSHu9cYVWfat0sQSonkPpGhG3JJSxWkFquXbhjUxi7SoAuls2Z4Jv2HYre5oE28k5YYAD6Ry02m8zsflGfl2k4ece/FEZgcy/kOXnAtWPUqRbbZ4dgAGxhnsuRZpUsTpqr5dhLDE6uRkOcJLMEk3lqLE5Cp+QgueEFISgNWteMLlC3W4DypMa+1PtSifZpciUjwkgutLBi1UsrHEqPXHI5JAfOGQsIarvygadZSDryyhkYxiqQEsjk7ZORPIEEWe/MISmF5W5wwgyzWpUskpoWZxxjHF1tyGmaP2gsYssiWUrvTFqFQk+6Ul8yKEeYhCicT7xUTxiMhKl+8VKxIBUSA+JZ84MXs9TOKH5R0I1s2ZPIrtFIYuBTjrHJoKc3Ooy84mLMsUwrn95RKTZi2OYzH0w4GCSS9wXNMlZ7ctABBqdcdMzwMNZE8qSl26F/vOAfwoHAYUNOZThBV9KcCOn20ZsAw6WpQL3ApGCiT7upr7zaY46Ql24ZU3wyhquCEi7TI8DHbataiEpYAF6qAfpyjdWL2HsBQPEUfFOJBWA5+FL5ascIXelpth6VJbHz6Um6sJ/b82+UG2k/lr/lV6GDtuezarOrxEzAuVfMsPRZIUreIAZjdVh2gGYWQrglXoYRLfImU4/wMQWJBCgCMMX7t1jQgkhknF3PRm4wmsUpSlXiCK4nAuHBEOpc1sBhQ41+2ivJIjCEkJS+ocn79IBkTQmemZddLOSDhRvlhFqS4Zjzge0WQj3XBJqOj/WkC2mjYumU261hamS4SabzOebUh7sa1WGXZlCbKSqYkO5SHU9CkEe8OesIPBUAKJxJwNNDSJLkYAlzV8oHTaoZ3KdjP2pslkEiWqzouKWQr3jgxyJpGRAeDbWkjiIEFIPGtKqzZVLcJQm4CTi0CJc4YxKcoqoM2+/SDLPIYCGR23Eze9EZEnGDfDYDQxSmWXw4c+UOLWm6hID1DMrHiPWCbAFjcfX6R6I+CfsmPQIViyYBl96Remac26AVgadHkTCmscnJcMa1GXKCUTsXpzw7iJicGx7RRPUCHTxp9YpSpoXN6uTYQUOAhWsH7N2dNnHdSWGJyHOF8iaHB0L4PGgt3tYVS7spPhkhizNxbR/KJ5KXsh+3uFe0WyEWOXLUic81Tc1BjeKWoEglDAjVyS0ZWZMKjvEqOpJPrHJ1smKSEqUVBLs9WdnA8oqCXzh0ItKmBJpu0i5JTn/aOKL4RxIGjx2ZIXmkgUqxArB6UgdTZFBpFsmzKX7iSSNClxpjFaBTLzhhs1Elj4iAovR3wpp17wVqhcrRKy2IhRVOTMYjMhBPEUIJGhgobPQfcUH+GZuK5OXSe4h5/E5QSylMk4C6o4AUoMMIqtBsqq3wlxRgoCvAhhGxzyi/S9iaeJT/ABISWuzLQ1+WQMnDDoWgSdNHugAPq7Q9YoYS5yVBQwCgB1BpANtspUN6WOCkAj0JSe0Nn1epeAcfTKL8mfmoI94Mc8vsR0VZoYWazAFikrvBhzUaVjllsoDmY7kUarFvrCYtyuldFEpRjVsus0wBgnFqkB66YwWASK3uv+YolyQPdAiwKVrHoQhSPNnktlhk0xHn/wDmOokihfPj9IrJJziaGAMbKOwEZOywGpZ66x2bLGD82xERmEA6EUNeAI9TECP3QtadOof6lLSzstJTMSqiglQVdU4BYvdJ0j6QgqmCXPlG6ZiHWnFLtUvnV4+XE8fKPrnsMofgkkkAAKfShV5mncxL1mNaEP6bI1N0ZHaCDPkiW7LvqUAWuuVKUOVC0Zi+wKVAg1SzVdmjV+0M1rNLUhFUXUlQLOShyGIwo7wjs09M030pF9AdV6jtXkSz45AYZefHZps9O9UaWwmSsszeZ/xFiQWIb7cYR1SQVMnDrTzjstJcjgR5HXjHs1Bq0vZM8ZuadN+7RBQLAUwi02pXh3LiMXvb97RnvM3SIFDAdYgEHSDWOLXHkW8slLnwSXPUaAJTyKj/AOyjEfEOvOgiapbOM4qY6NGqEKtI55Jp02QngK95z5QqWS7GGk2VeLOoA45tx9YGtyAhZupdLMHfLN9WrEuVLUkkV4ZOm2yFqQkFpZJAz144QQm1+6FGrfPOFxn6BuEX2SQVVrA44tB5JLkdSLdMSR4ZusXcN6mOmfMIulRKXwO/200ocIGTKLe6fP6c4kxevr5RVUfBFrl5Df4j+0f+NEdgFv2+f9o9A9uHg3uS8iVUs8fsvEVpUMng4g5kxEgQTwRZ0eqmhdfamehwiZOBi+0sxYO2ejwOmWpYJAe6K/WI8sFB8l+HJKaui0O9I9IkrWpkhz6RFyBXGLdn2lUoqUwU+6QQCDmcYXQ5t+wyOxgzzFigwSeL8nIj0qzOfykJADgrXVga1yfudIZ7PtEqahSJyEggOk1HTHl9KRSsOkZhqBmHQQvJl0MCMHJbsGUES/c/MVqRujpn1ipKb5N4kk1qTDXY2xkTElS1KAwAF0ZAu5fU5Ry0bPEtZSlThgQc+Ryh09KTti4ubapfsK0SQHYfD5pJ9YY2CwhSXbTzAPzgpVmCjpVJ/wCNR8xBdllBICUuwHb7pHlZeobVIrUUVytmAjMQvnoSkmhpQPhx+cN1lSpl1yEgVandoBtcsXjo+uOcDicr3YVLwU2WXKWkGruaDAaQdZdipX7qj2H2IokC4kjHdp3Ah3s1k4YFIc8YzNKai3FsGKWqmZ+1WcIXdwZiD1p5tBFssPiG/K979cugL/El8c3GMR2sHWo8h5vEUTSCM68m03qR6nT5JQipkmbHHJJwBFylp95BTq4b1EelzDXEv+4xpEbWuIuihAYXade8QkTUqUCtIUDi/wBcRFb/AKhXMSeX9PriX0M8tdMupjl4lmq5AbIRpUWSzzFEeGm65CWdJUHoVMWfk0U26RZpayE390hmYtuhyXFa3s8oa+oUlshS6dxe7M7NVU51PLrSsRcl6YDH75w5Oz5X6ZpD5KQodyCYjL2WqoQqWt8Lqx5uzHhG68ajpX6GaJuWpiZC9UpPf6xs/YvaBKLSlRO5JUuWnJLO5HFyKxnbVsqcnGUvoH/9Xi/YAKJpBChfSUKcNRTDTW7HdQ1PE9zcKcci2Nf7W2NQsYYZS1FuBKSenzj5+UkHdLOGLNUaR9XttsSpIS7m6ql06kjyKh1jB7R2cEkrQGQTR8RR25f2jxXyj2IPahHIIvM2vdvlHApyD84IsuzVFHjlmCiMakgCv9QgmbYJYQlbkufdTkMhWr49o9pQSm18UePKUnBP5sXlRu+Teb/KKW19YJEuinfBxTT/ABApFawWDmW/21YOe6jt7V/DottIvAOxzBFMXLcWgbw2zw4wYyTLcO6T2Dc+UDrA8vvEx2BNQrw2jM7ud+UmduBsRh28ogkB61EeQ2nnHL0N0i0yC5SPhGVY4QOP3zid7RoipatPnC2kmHbfuR8QpBAKgDiHIB5jOIy5gBch4ksk4hukQB4xqSOZPxvthHo4320ejqOtlKJx4doqWrGL74AZn46dvnFS1DICGCvlAhBQXAGBDkA4jJ4vs1oSgqKN18lVZhiDq70i6QoEsQTnRgBxrFM2xpcXS4z/AMx5+fFG6Z6WDM6tohISFqSkqasSlWffUGBSFEPFCkBJAq4PrBcpQIHA+cK0O/ga8ir5D7GEhQBoMCdB9PtofK2b+alBok4EYEfWEcuW0H7O2yqUyVJExANNU/ynLOkZ1HTqX4eQcGal6htbtkrly70kLW5wActWrAPlC2VLVRTEnCoYg6K01hujbAWkJlzLnCa46BQp3iFrmqCFFUhaicVBlghme8luxB5xFOGVLdF0ZQfArm7QCFEM+hGfCOo2iurJAfmSfOF8pBWqrjU5+ukPRsYITeWW6F/X5QGiCXBtEE2mZiQBxFcBnpHhYlrSCwY1GP0giy7KMwXlG5LTQCtWxJrg/wA9Y0EqUlKcy2gfsAKRlKtkdTM5K2csDLzjws84frB4KLj0jTolhSHF5IL4gg6YGohLMlhMzBMxIcELDkHJqbw5wSSrcyt9gT8YHHjZZy1kN0BYjpBsu3SloKN5WOhxppTtAO1dnpmkXNxbHcQQKDO7/jlFabOlCbu8GH6gRz1EDPEmrixscrTqRSjZI8RRQSokMAssznIq5ZQQmwzAN4pQDR1EsX0KQawptqlmga6+LggAYYGOKn7oGQ1qO2EPx4ckkm2InKGrZDiROEsiWpSQrI7wGNBUOKcI8vZs1SqJJvAKc0FasScSOEI0LBWknAV7YAdWgrZ+05ssMFEvlUxTpyX6Wr+RDjjr1IYS9lrSVFUxwkPdbzf5Qql2pQQ7JJKvIDGGdk2ytYKjdIDukjlgoVzgiz2uQtajOCUghNwXQwYVyzJ1EJjlnG1PegpYYPeDoAsVpUq6d5AJbcJ+XrDeZbwm69QFJopRqxcuTXKLlSLPdZKkIDghSUHriowjtspIWReKx8TNiMGfjGd1TfpO7ThyP9qe0wQUlMhlO1VOluz18uMIJ20FzVgrIwYACgeJ7UWPDlK1Sl+whfKVUQrVwVaEt0aC1WILQhEokJFSFM9aCgFTu5kQNarFMF1IWhTCgAYjR3ZjzMcTapiSElN1T3a1DvrljjFabSoKIOLseb1ihdTkW6ZLl6XGo1RSmxTLzFKiPdprpTOIp2KDipQOgQT5aQ42JbGMwKqhY3knPI8sAX1gBW0SmZ4YmLByBqKPq4GDweHqp21QjLgjSKf4QpDpOCjQkNWIzdjMgqCgWxAyPwnCrB4LlT5q1m8qWpAe6Loro7M0Tl2i8hvDTLd3AUog80ks/N4dDqXFtyYufT6klH6iE2Ug5npFCkvUYRokbNlqxFcohaLFLG6FpfigpbqHh+PrcOT8PIifS5YcmeTy8jHCoDI+kMbXZCkPfQdGJfswiNi2eqau4FJvHAHPgMn4QbnHyCsU/AtUr7rHJaCcoY2rZq0KulCi2YSSIiLOrJEwauKekEpx8g6H4Am4+segv8Or/pn+mOxncC7YvlWA3iP0jPXlBNts6aO9MEpz+kW2GYJswJSom8Xdqs9eohvN2clIqTTMDjT0eJU82XJqppFTjix46u2ZmaoszMNB6kmPSpL0pygu02IlSiJgVwUWUc+VIFSog1DH7wi6GKMSCeWUiu2WMpIKgRSnT/MUy9dIbqJVLLmiS4c64wuKYXkjTKMMrj+hem0FQar6DOLrOnAHOsB2acELdWDND2zSRN/094tlWJm1CVj9OqNAE1DGkW2C0zEqJQsoI0Uz+dYJVs8pe/MSP2pF9XlQdTC62LAfwyoftVW90ADH7rAzyRl+E2GOUeRqvby/1y0TRqzHuIJm7VStEsLUZaLzV32cPlXAecJbEgtXH61iXgVL1D4ZAwqWHVXyOhmav4NogImpSiXPSUjFKCi83JTEdjBFg2fJSm6bxIzWSnDQhh2jATrMnEUaCZNstEtLomqAODm8nkxdvKFT6eS2sdDqIvc3ANxd3xykZXhe83DiM1tCaL8zfvByypYCa6sSc3zy6QB/HJp/1pKFcUkoPPdLGOmfZ1e7MmyVa3RMA7b0JWHS9xzyprY0fsz4RlsASse8opNeT4YDyxi7am00SwXHAPQk8AfXDjGY8aZLSFptMmbLBqAVBdcrpDjPPOF1snmcq8okjKp7cobDC5yt8CpSiltyTt20iS7Y4aQsXa1F4snk1IwwgZIyi7gnG1lntIWWDqUACwOFfrDL2ct9nQZi7Ri11ADgi8C6mFeuTwEiR+VLapL7vFzX0iudshalpQGKlJvYgAcHweJm4u7Y+pJppHtmyCu9cYByQCTXQZ8MYNtskspAdbEEFmxAyzxgqw7PVJvCYhaVPu0ZBqXYtvYvFMyaSsoTVz6YQpzbnsPjgjp9XvYLZUsUhbgJBLcatyxiF8l1kG6okEvnoA707Q1N6X/qLAHwlirsDFUsINxRSCi9eKcHZ8W4wUnW5PHE1t7HrRJKpctJLKSnDWuQ1ZookAAgBNQcVkDyBPmekH7cSqckEJBD0ukEcWpygbYWz955gUwoE1qfp9eEJUNQ5y0o01ttqWS6QBSgD8cozk1CVrUpExFSSxvA1PEQXtaSq6PCcF2uODjmCS4PXlCKUiYCUqlrBrUpI9aRscDinQqedS5Q0E5KF3VFiBW6Qca0L4YQQrYCVrvKXMTT4G7KvAZwrmKdBAABcVID5DHvFaNpzCACqgfpTLyjHGfMNmdqx/mDV2SdJYNdNWWoghtaGmsclulgtQUfiDEE9MIrXPUQkqNW8/8ADxTJnNgGLveZyNI2rhbBk1rpDIT1BqfP0gPaEyYCFpSdPdJgiXtZaaqurrmkBuWkXo27KJeYFJORSpQ6FiQR0hGPaVxVjZRjKNNiSapRSVrBS1EskgEkYOehijZdoKZyGcnFtaH/AD0jaStqyVpKJl6YDqoH0EQ2hIQyDKQBcwBajRUs7f5WD21GNWAbYtgKAvMEAtjmzwrs9rCzR8Hzjm0LAq6otvKUnA0AusxyyGMVWVQlD954/SKNSSJO22xr+IX8Xkn6R6AfxK9D/wATHoTY/tivYk0onJIa8CMRhUP5AxptskKlVcqTVwDSuFKajSAdhWIAqQaK956MUihbMGuce2haZiitKA4OLhikB6uCGNAfsv7KpM8h21+olUQcOg1idzdr84LkWNa0FBQRdJZZLAahzxDxeiRKl+8szD8EvAc1EV5MI55Yp1y/jcDtSq1t+omnKBF0AknAYknlBVl2ZMDKmlMof9w7xH8g3u7QdM2ndDS0plA5pAvHmo1MILRvKfEni8LnGc/j6v8A1/kfjlCC8/4+/wCBlMVZpfupVOV+/dQP9oLnqTFK9rTFC6FXEjBCBdT2EAAmLJSdfukJfT1zuPWe+NgyzbS8N3DvRx6saH+8GJ2hKX7wB5UPJjCmZWLrFs2ZMqE7uayQlI/3GnTGBlBL4CUm+B1LsqFVlzG/ar+8emWSZeYAq/lrC9AlSXKpipqvhTRA6mp8o5M9oVKDEXBogjzfHvCXfMRiriQwtEgJG+oA/CKnq1B3hXNmKJYl+oPJ7vWCbNb0qDKukdjHkSpRNLyT1IPbGOuTlbM9KVIlLwiS5QIwhrK2HNIBYAar3R/Ux7R5Vglp9+Y50lgkdzh2gnlxvZ8/fgFY8nK4F0/Z3iS0mSKii0hrz43mzd/LgYBnWNaEncKQGxpnBFsRLBJReGjn+0UJlXvsx0G3uhkpJIFXKLh6jhF+z5YSS6XvBqpe7y8oITIqIJ8OlYJ4nNU2KWbS+BtsEyVXr6kpIJYVTQYVEObNsSzk3k/mKDM8x0nhdDP5xk7Im6AMThhqY9NsSSHwzzwGLU+cSy6b5LI9Sl7Gw2zbSZVwywk3hW4xYA0BYUdootc2z3UBawCEhyHJdq1TgaxmZE1SE1UVA4AqJqMG6lNYnLtqv1yJaz8RTUdQYR/5mtkN76e5XP2eSs+GQpD0W4NOIxByqzww2fZ5amSxWEJpQ1qHJDDXOBlT5Ir4KklqlC8f9rM0H2HaEqWTeJTfFHD0CiDhrTtBOMuDnk8l8ywonH/XUhsElADciFCB7fYzIu/mGY4NSCGwoXJ1xhjZjZ5hrPQBxZ+xIhydmybn5e+4xqX419BSEueTG7pv9g3GGVU9jH7JKZ80od7qbygQz1ZgXri+UOVbOAwKktoaRTIsqpc28JSwAQCbiqjEnCDJ82dOPhpQJYaql4ngBj95QTm5u+AFiUFSEW0JVAom8HYFgMiatjhHbLYUIWFLlNmA5YnkXhjtfZiZUlwsqLgbynfOgy16RXbLDMNnSpKipglQGJwq2uJgk2mjmosWbc2hJKvDUll5FKRunKoqeRhZMs8yl26rVlB/NjAC7cAXCBfYhyN5yCD1xh5LnDwZZWhBdLuAQQ1Ksa4HKHZfSuBKSmxVPlzAgquqHQ6tHLLs1a/1ISdFLAPb6w8ttkT4alIJFNaMdekIFpbJvLPhkzYxuFe8VQvIl+ZmhsuzjLQwSCRVwQST0MUq2YrH8wdH+YftC+wWKet/DOGNWri0dSZzlIUp9EkE/wBLxmhan6t/fc1ZKS22DrZZl3GShRL13VVbz74xSqwzRV2/nZDdzWKSuaMZi9GdTjmDhA5Q+ZNa1g1ifKBeZB34VX/Ulf8AM/SPQP8AhBr/AO0ejq+Qe6/BGze0JQCAK1qcWd2pyESTtrVJHEVFavlxhMU1PM/fGLrlB0j054ITfqX1IY5ZwXpYZbrX4jAXgMypTv0y5VgJaCnCL5QatelI4ur9fTXpDklBUkJ3k7Z6Rb0ICgU3iaB6M4LkU5CAVqBVQM78aQ/smw0GSucsksAWDA1cUUQWx0i3Z2xZIQbyb5UMSajk2HPGEZMyx7yKceFz2iZwJJ4wwsuxpiheW0pPxLcPyGJ7Nxg6baEyC0mWlKvjO8roThhlEdlWdVpm3VrOrkP6mkb3W46uF5/4ge2oy08vx/05+RKDIT4q/imAXeifq8AW21TJnvlxoCwHSNqdhSLty4Xf3729T+nyhTaPCkndkpURR5m+/Q7vlCY5cMuE2/v9hssWWO7aSM3ZdnrmFpcpcyv6AS3PTrB6vZVSWM2ZLlDRSgpfZLjzgi27dnzGSV3UuwSjdA6CBpayHOLHBQcHm8a8U34X1OWWC8v6EpdmsUrETZ54m4h+AG9/VFyvaVaBds6JclP7E73VWJ6wTYpMqclX5QQaVSo5lnrC7a1jTLa6+LVhT6f+7f7/AIGLP/bsVK2pMV75vcXL+sE2baNGUeTh2HPGFyhE5clw7tAduK42D1t8jD8alR35YUNQYsEmUr3FKQdKt5/WFM1F3PyjsucpJoTn6Rqi1wC2mNBY5gqkpVzp5iL7NZJ0wsJZJGLVHVRYDqYYGyJkS0TFDxFKDgHdSOYFVHmW4QDO25NVQkBOSUi6kdBAd2T/AAhdtLkYJsMmUPzZoUvJEtmDaqw7DrCOad5kqxPub27xJIbs8FqtgVQoHeJTJYyp2MYrvd2c2vbYonI3QBkR6GLcGiic6SM/KLJs0pOtYbGS9wJRdKi1zFCJIKmNS5YmrDOjtEkqx4CDLRs0JkCYSSVBxk1T3gcs4qjcSk0xbabOHYejeUUS7CRV2PnFlb7EuwFeYB+bQWIKEdRksjiUJVOSd2dMHJah/aLP4jaU/wDzTOZUYtkS3J5iLplmF164QuemOzCWWT3Bztm0khK5ilIJDuE/R44vbc9JZChdH/bQedSl8XjyJNCXiuUKGmsBSvgPu+myqZtSeXdMs5/6Mvv7seTtW0cBylyx/wDWCfDoC8dUILRF+wvvSALRNnTG8RalaDLsGEek2Y8oLCd5IgiZZWBYl4akoinNyO2CdcRMlk3b4JSo0DlN1nyNIHsQUJgNQAQa0CQMWOGFKaxdJlX0gkliDSAlSgBgKQnsJuTvkZ3mqXgJ2taUqWogtQDmQ7nz8oAMw0YPy+cXiQClyHP2B6RKVYx7z4HTRL/KMjNY1oXsa46/Udf7un6R6C7/AN0+kejNbB0n/9k="/>
          <p:cNvSpPr>
            <a:spLocks noChangeAspect="1" noChangeArrowheads="1"/>
          </p:cNvSpPr>
          <p:nvPr/>
        </p:nvSpPr>
        <p:spPr bwMode="auto">
          <a:xfrm>
            <a:off x="1127448" y="2708920"/>
            <a:ext cx="79248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data:image/jpeg;base64,/9j/4AAQSkZJRgABAQAAAQABAAD/2wCEAAkGBxQTEhUUExQWFhUXGBobGBgXGBgaGhgeGhgcGBoYGhwcHSggGh0lHxgUIjEiJSkrLi4uHB8zODMsNygtLisBCgoKDg0OGxAQGywkHyQ0Lyw0LDQsLCwsLCwsLCwsLCwsLCwsLCwsLCwsLCwsLC80LCwsLCwsLCwsLCwsLCwsLP/AABEIAJ0BQQMBIgACEQEDEQH/xAAcAAACAwEBAQEAAAAAAAAAAAAEBQIDBgEABwj/xABAEAABAgMFBgMGBAUDBAMAAAABAhEAAyEEEjFBUQUiYXGBkROhsQYyUsHR8BQjQmIVcqLh8TOCklNjk7JDwtL/xAAZAQADAQEBAAAAAAAAAAAAAAACAwQBAAX/xAAuEQACAgEDAwMCBQUBAAAAAAAAAQIRAxIhMQQTUSJBYaHwMkJxgZEFUrHR4RT/2gAMAwEAAhEDEQA/AM/KqHh37PWhSbRKu5qSkghwylAGEUlTQds2eUTEKGKVBXYvCYoJs+0ISKUEWADSIowjuEN2J6LFAZgdYR+0vtPLsqQPemKG6gFv9xOSfXuxPtDtdFmkLmrqEigzUo0Skcz9Y+I222TZ9oCbwM+ctIJOCbxZIGgAboI5yUVbCjjcnQ72ptyfalstRNd2Wl26JGJ4lzF9l9mbYsOLPMY/FdR5LUD5R9O9ndgSbLLCZSReI3phqtZ1UflgINt07w5a1/CknsI3uuttjdKT8nyG3ezFrlAqVIWwzTdX5IKj5QiTaVYeXHSkba1+1FomKou7/LQfWMzbbO6wv9Tuo/Fx5vCJq25vkdG60j1e0SJPhD9RBJ/lFPWFqprkZtFVcT0jsv7+cKww0QSHZHqk2WoTWv28FAsmBQQ8WzldobQuyYFHOOMSTFV96RN8I2qMtshOTlFC5rByaAVeClKzhLbp4UQA10Go1I/u0C/LDhFydIXzrQVqKgGGQ+sdCmDkwQgAUYEk1GAH8x+QgWYneqQa4DDpC9W56MNlR5Ux+UeCwcorWk59o8lQepAjrOtFyl94rQauMdREFLBNH7/SJPoPL5xtCnkJpmNHBNOscMiYxISWxJwixGzZqqsB1+kbpMeYmmaQMcYrE4k0LA1PKILkLAqRpSIWeyKVR8YzSje6WptHGLRatYq/AqGb1bhXPzEcXYF1YjqTo+kZpRizli55wiibPJpFfgTAddWOvnFU9RHvAj1P9ozSGsyYQldGemZizxyWSKCAZawc+kEy1NGUMU0MUTcBEJij0eB5c3PpF5NYKC3F9RL0A0x6DjHt3UfOPWjEwKlR5esOIA1Ew13jHAsv7xBpWKpa3FIrK94wDijb3HX8Vnf9Wd/5FfWPQupoe8ehGxTRcg0gqUtoBkr9IIl4iLI+SBn2K07VSgJxdQo0B/jlLOJAxIzbIPxjKytqlYSTiEgUyYfWGUraqUoKjkCVdA7dhBSXgdg0J+oRe3W1ry7hLokC8oarUN0dA3/Ix8/2RaCm0ImElxMQp+N54b7bmqKEk1VNWqYr6cqjtCTwmieUt2v2Hxx6o6vO5+jZdqUwIVRoVe0u1CJC030kqADDGpD4HR8YyHs5tgzrOkE7yGSegYeUc2so7odsTzaHRx2rE5MkOFEESqsVE0MR8Teb7wiKS5jXwJRIYDWJFLRRMU6uRjqluDCwy5BdovXgIokUFcTE0r/zGoxloRWIp++EeKsawFarQpYKZIJOahQcQ5+UcdRVtK3tug1z4f3hb4l4lz2d/LCDrLsajzS6icAfU5mDBJSmiQBANWPhkUFsJ/FU26kpbN6dmeLBYJhLkhMMAm8rgk9z/aCQHUI5RRks0hf/AAF6qWo9f8RdL2JKH6X5w2GBiCjSNpC9cmCy5CBQJHaOyEDeOpanCnyiSFABzEJSqDj/AJgWziduT+WQMw3ekRCgA+UDbRtqUEBRzBPAPj6RVaZwmKloQoG9eZiGdnHzjm9KChBydA9pNVDBi46xGxKr1iqdZ5kpZTMzApiKvE1zLovaAmEue6oqUKTTD5ife5g+QMVzWKiMqfSE9o2w6nQ7Fnfz6QxTPBW3fphDkrJpKicwAKYDJux/uYge8dm4g/dY8aCDoAXzrKg1FOWECzElLA1EStNqyHHuMopFovZR0o7D8Lt1YXJLtBgVTyhXZcYNM5gBAwVGZ570QUd7pHJmvCKlrc0j02bgIN7CEdlrziBmuaVA+UL5trqQ/AfMxCzrN4VYDPQZ9TG6drO1bmgdHHuY9EWT8X9J+keifYo1EmYsIJBiiUcznFiVCKIskaHOyTVWjAxLaU03Lo/WQnuYF2VMYkaiLLSXnSk8Se1R84bqpA1Yr24PzAkYJSB8/RoTFJfhGwXJlKmB5ZN5KwqirxUHAUkuzAXcNDTXPzdmrASS1cMXpiQ8Qqatr79/9HpRmqS8ENk29UhYV+k0UNRGpttqEy6se61Dz+xCuwylBABS91yP3BQAukMxFC7xyzJVZwyxfkqZ2xQrVPHDge0Nx5HwSZYpu0ElVTHQWDxFSWAUC6TgoYH6HhjHr9IdsxZJIYRBSqjm8eKmgadaQMTXIZwttBIOK36xxVpAoN45AfPSFs63JbeUw0GPfAdHhFK2isqIBIS9AOfnHJhaTXCQSfzK/tHu9fi9OEHJLBhGasu2Cmqy6XZ8wWPfCC17flKDJUHOtI7g6mxjMtAFYGXa6UFThCVVsIUef20dNqYwvUxnbNBZyLoA+9TF8hLqhPsu1OWMOZSwKkgPqYODtC5qnQSTSKpy6c4iqeOfIwPaFu9MvOCoCyha91nrRvvv2gyzp0yHrAKZbrHf5fOLps1u+PIN8j3hbW4fsK9uSyXOtPM/SEs6Xujm9I0e1EG7T9NT1d+ojK2yayzkDkMmjVFy3DjNKkxjKtKlJBWoqLsH0ADCgwZotnTQUqyN0+kDWRW6Rmah+Qr6RNctQSolvdVhy5Qhpaq4KFL0+RdIJLk4D5mGbmhwLPCuxTBdbWNBJkXkqDMAR0wdooktO4hzTK02twQaHLQxOZODdIonWEjAhXDOB5VVBOGsc3sdGMWweemr/ZiiUpiMnpD+32NCEBjxJjNKnhQNIZCWpUDPaVrYaqphEJ0yArLaXSXwTR+eA8j2iE6eTnSOoW2GpVpFM9ZLgd4GEyjDrFni3Q2cC2+EEorlgglwRZjVqdcOgziF8wTYZRDnPkMIaBshx+KOifOPRG6dE947CagF6iuZOqE4UHpBCBpCwbTJqAltPsx7+IL5d/rD10+TnYmfUQW246l2i6QS8d/GNOQp6AH0MJ5dsUcaxPxgSCYR1EpY1pa3KOnSyepPY0At5JxcZRZJmOWNPnrGelWka1ghO0EhiTh1MRQnJMrlhi0aZKfvzivaKl3ClASSdWNOFW0xiiw7RQsEpLlN1xQEPmzecAz9pzCo1ZCdc6cPWLIb7kLTuvc7a5apMoBCVKKqzCQQAfhSHu9cYVWfat0sQSonkPpGhG3JJSxWkFquXbhjUxi7SoAuls2Z4Jv2HYre5oE28k5YYAD6Ry02m8zsflGfl2k4ece/FEZgcy/kOXnAtWPUqRbbZ4dgAGxhnsuRZpUsTpqr5dhLDE6uRkOcJLMEk3lqLE5Cp+QgueEFISgNWteMLlC3W4DypMa+1PtSifZpciUjwkgutLBi1UsrHEqPXHI5JAfOGQsIarvygadZSDryyhkYxiqQEsjk7ZORPIEEWe/MISmF5W5wwgyzWpUskpoWZxxjHF1tyGmaP2gsYssiWUrvTFqFQk+6Ul8yKEeYhCicT7xUTxiMhKl+8VKxIBUSA+JZ84MXs9TOKH5R0I1s2ZPIrtFIYuBTjrHJoKc3Ooy84mLMsUwrn95RKTZi2OYzH0w4GCSS9wXNMlZ7ctABBqdcdMzwMNZE8qSl26F/vOAfwoHAYUNOZThBV9KcCOn20ZsAw6WpQL3ApGCiT7upr7zaY46Ql24ZU3wyhquCEi7TI8DHbataiEpYAF6qAfpyjdWL2HsBQPEUfFOJBWA5+FL5ascIXelpth6VJbHz6Um6sJ/b82+UG2k/lr/lV6GDtuezarOrxEzAuVfMsPRZIUreIAZjdVh2gGYWQrglXoYRLfImU4/wMQWJBCgCMMX7t1jQgkhknF3PRm4wmsUpSlXiCK4nAuHBEOpc1sBhQ41+2ivJIjCEkJS+ocn79IBkTQmemZddLOSDhRvlhFqS4Zjzge0WQj3XBJqOj/WkC2mjYumU261hamS4SabzOebUh7sa1WGXZlCbKSqYkO5SHU9CkEe8OesIPBUAKJxJwNNDSJLkYAlzV8oHTaoZ3KdjP2pslkEiWqzouKWQr3jgxyJpGRAeDbWkjiIEFIPGtKqzZVLcJQm4CTi0CJc4YxKcoqoM2+/SDLPIYCGR23Eze9EZEnGDfDYDQxSmWXw4c+UOLWm6hID1DMrHiPWCbAFjcfX6R6I+CfsmPQIViyYBl96Remac26AVgadHkTCmscnJcMa1GXKCUTsXpzw7iJicGx7RRPUCHTxp9YpSpoXN6uTYQUOAhWsH7N2dNnHdSWGJyHOF8iaHB0L4PGgt3tYVS7spPhkhizNxbR/KJ5KXsh+3uFe0WyEWOXLUic81Tc1BjeKWoEglDAjVyS0ZWZMKjvEqOpJPrHJ1smKSEqUVBLs9WdnA8oqCXzh0ItKmBJpu0i5JTn/aOKL4RxIGjx2ZIXmkgUqxArB6UgdTZFBpFsmzKX7iSSNClxpjFaBTLzhhs1Elj4iAovR3wpp17wVqhcrRKy2IhRVOTMYjMhBPEUIJGhgobPQfcUH+GZuK5OXSe4h5/E5QSylMk4C6o4AUoMMIqtBsqq3wlxRgoCvAhhGxzyi/S9iaeJT/ABISWuzLQ1+WQMnDDoWgSdNHugAPq7Q9YoYS5yVBQwCgB1BpANtspUN6WOCkAj0JSe0Nn1epeAcfTKL8mfmoI94Mc8vsR0VZoYWazAFikrvBhzUaVjllsoDmY7kUarFvrCYtyuldFEpRjVsus0wBgnFqkB66YwWASK3uv+YolyQPdAiwKVrHoQhSPNnktlhk0xHn/wDmOokihfPj9IrJJziaGAMbKOwEZOywGpZ66x2bLGD82xERmEA6EUNeAI9TECP3QtadOof6lLSzstJTMSqiglQVdU4BYvdJ0j6QgqmCXPlG6ZiHWnFLtUvnV4+XE8fKPrnsMofgkkkAAKfShV5mncxL1mNaEP6bI1N0ZHaCDPkiW7LvqUAWuuVKUOVC0Zi+wKVAg1SzVdmjV+0M1rNLUhFUXUlQLOShyGIwo7wjs09M030pF9AdV6jtXkSz45AYZefHZps9O9UaWwmSsszeZ/xFiQWIb7cYR1SQVMnDrTzjstJcjgR5HXjHs1Bq0vZM8ZuadN+7RBQLAUwi02pXh3LiMXvb97RnvM3SIFDAdYgEHSDWOLXHkW8slLnwSXPUaAJTyKj/AOyjEfEOvOgiapbOM4qY6NGqEKtI55Jp02QngK95z5QqWS7GGk2VeLOoA45tx9YGtyAhZupdLMHfLN9WrEuVLUkkV4ZOm2yFqQkFpZJAz144QQm1+6FGrfPOFxn6BuEX2SQVVrA44tB5JLkdSLdMSR4ZusXcN6mOmfMIulRKXwO/200ocIGTKLe6fP6c4kxevr5RVUfBFrl5Df4j+0f+NEdgFv2+f9o9A9uHg3uS8iVUs8fsvEVpUMng4g5kxEgQTwRZ0eqmhdfamehwiZOBi+0sxYO2ejwOmWpYJAe6K/WI8sFB8l+HJKaui0O9I9IkrWpkhz6RFyBXGLdn2lUoqUwU+6QQCDmcYXQ5t+wyOxgzzFigwSeL8nIj0qzOfykJADgrXVga1yfudIZ7PtEqahSJyEggOk1HTHl9KRSsOkZhqBmHQQvJl0MCMHJbsGUES/c/MVqRujpn1ipKb5N4kk1qTDXY2xkTElS1KAwAF0ZAu5fU5Ry0bPEtZSlThgQc+Ryh09KTti4ubapfsK0SQHYfD5pJ9YY2CwhSXbTzAPzgpVmCjpVJ/wCNR8xBdllBICUuwHb7pHlZeobVIrUUVytmAjMQvnoSkmhpQPhx+cN1lSpl1yEgVandoBtcsXjo+uOcDicr3YVLwU2WXKWkGruaDAaQdZdipX7qj2H2IokC4kjHdp3Ah3s1k4YFIc8YzNKai3FsGKWqmZ+1WcIXdwZiD1p5tBFssPiG/K979cugL/El8c3GMR2sHWo8h5vEUTSCM68m03qR6nT5JQipkmbHHJJwBFylp95BTq4b1EelzDXEv+4xpEbWuIuihAYXade8QkTUqUCtIUDi/wBcRFb/AKhXMSeX9PriX0M8tdMupjl4lmq5AbIRpUWSzzFEeGm65CWdJUHoVMWfk0U26RZpayE390hmYtuhyXFa3s8oa+oUlshS6dxe7M7NVU51PLrSsRcl6YDH75w5Oz5X6ZpD5KQodyCYjL2WqoQqWt8Lqx5uzHhG68ajpX6GaJuWpiZC9UpPf6xs/YvaBKLSlRO5JUuWnJLO5HFyKxnbVsqcnGUvoH/9Xi/YAKJpBChfSUKcNRTDTW7HdQ1PE9zcKcci2Nf7W2NQsYYZS1FuBKSenzj5+UkHdLOGLNUaR9XttsSpIS7m6ql06kjyKh1jB7R2cEkrQGQTR8RR25f2jxXyj2IPahHIIvM2vdvlHApyD84IsuzVFHjlmCiMakgCv9QgmbYJYQlbkufdTkMhWr49o9pQSm18UePKUnBP5sXlRu+Teb/KKW19YJEuinfBxTT/ABApFawWDmW/21YOe6jt7V/DottIvAOxzBFMXLcWgbw2zw4wYyTLcO6T2Dc+UDrA8vvEx2BNQrw2jM7ud+UmduBsRh28ogkB61EeQ2nnHL0N0i0yC5SPhGVY4QOP3zid7RoipatPnC2kmHbfuR8QpBAKgDiHIB5jOIy5gBch4ksk4hukQB4xqSOZPxvthHo4320ejqOtlKJx4doqWrGL74AZn46dvnFS1DICGCvlAhBQXAGBDkA4jJ4vs1oSgqKN18lVZhiDq70i6QoEsQTnRgBxrFM2xpcXS4z/AMx5+fFG6Z6WDM6tohISFqSkqasSlWffUGBSFEPFCkBJAq4PrBcpQIHA+cK0O/ga8ir5D7GEhQBoMCdB9PtofK2b+alBok4EYEfWEcuW0H7O2yqUyVJExANNU/ynLOkZ1HTqX4eQcGal6htbtkrly70kLW5wActWrAPlC2VLVRTEnCoYg6K01hujbAWkJlzLnCa46BQp3iFrmqCFFUhaicVBlghme8luxB5xFOGVLdF0ZQfArm7QCFEM+hGfCOo2iurJAfmSfOF8pBWqrjU5+ukPRsYITeWW6F/X5QGiCXBtEE2mZiQBxFcBnpHhYlrSCwY1GP0giy7KMwXlG5LTQCtWxJrg/wA9Y0EqUlKcy2gfsAKRlKtkdTM5K2csDLzjws84frB4KLj0jTolhSHF5IL4gg6YGohLMlhMzBMxIcELDkHJqbw5wSSrcyt9gT8YHHjZZy1kN0BYjpBsu3SloKN5WOhxppTtAO1dnpmkXNxbHcQQKDO7/jlFabOlCbu8GH6gRz1EDPEmrixscrTqRSjZI8RRQSokMAssznIq5ZQQmwzAN4pQDR1EsX0KQawptqlmga6+LggAYYGOKn7oGQ1qO2EPx4ckkm2InKGrZDiROEsiWpSQrI7wGNBUOKcI8vZs1SqJJvAKc0FasScSOEI0LBWknAV7YAdWgrZ+05ssMFEvlUxTpyX6Wr+RDjjr1IYS9lrSVFUxwkPdbzf5Qql2pQQ7JJKvIDGGdk2ytYKjdIDukjlgoVzgiz2uQtajOCUghNwXQwYVyzJ1EJjlnG1PegpYYPeDoAsVpUq6d5AJbcJ+XrDeZbwm69QFJopRqxcuTXKLlSLPdZKkIDghSUHriowjtspIWReKx8TNiMGfjGd1TfpO7ThyP9qe0wQUlMhlO1VOluz18uMIJ20FzVgrIwYACgeJ7UWPDlK1Sl+whfKVUQrVwVaEt0aC1WILQhEokJFSFM9aCgFTu5kQNarFMF1IWhTCgAYjR3ZjzMcTapiSElN1T3a1DvrljjFabSoKIOLseb1ihdTkW6ZLl6XGo1RSmxTLzFKiPdprpTOIp2KDipQOgQT5aQ42JbGMwKqhY3knPI8sAX1gBW0SmZ4YmLByBqKPq4GDweHqp21QjLgjSKf4QpDpOCjQkNWIzdjMgqCgWxAyPwnCrB4LlT5q1m8qWpAe6Loro7M0Tl2i8hvDTLd3AUog80ks/N4dDqXFtyYufT6klH6iE2Ug5npFCkvUYRokbNlqxFcohaLFLG6FpfigpbqHh+PrcOT8PIifS5YcmeTy8jHCoDI+kMbXZCkPfQdGJfswiNi2eqau4FJvHAHPgMn4QbnHyCsU/AtUr7rHJaCcoY2rZq0KulCi2YSSIiLOrJEwauKekEpx8g6H4Am4+segv8Or/pn+mOxncC7YvlWA3iP0jPXlBNts6aO9MEpz+kW2GYJswJSom8Xdqs9eohvN2clIqTTMDjT0eJU82XJqppFTjix46u2ZmaoszMNB6kmPSpL0pygu02IlSiJgVwUWUc+VIFSog1DH7wi6GKMSCeWUiu2WMpIKgRSnT/MUy9dIbqJVLLmiS4c64wuKYXkjTKMMrj+hem0FQar6DOLrOnAHOsB2acELdWDND2zSRN/094tlWJm1CVj9OqNAE1DGkW2C0zEqJQsoI0Uz+dYJVs8pe/MSP2pF9XlQdTC62LAfwyoftVW90ADH7rAzyRl+E2GOUeRqvby/1y0TRqzHuIJm7VStEsLUZaLzV32cPlXAecJbEgtXH61iXgVL1D4ZAwqWHVXyOhmav4NogImpSiXPSUjFKCi83JTEdjBFg2fJSm6bxIzWSnDQhh2jATrMnEUaCZNstEtLomqAODm8nkxdvKFT6eS2sdDqIvc3ANxd3xykZXhe83DiM1tCaL8zfvByypYCa6sSc3zy6QB/HJp/1pKFcUkoPPdLGOmfZ1e7MmyVa3RMA7b0JWHS9xzyprY0fsz4RlsASse8opNeT4YDyxi7am00SwXHAPQk8AfXDjGY8aZLSFptMmbLBqAVBdcrpDjPPOF1snmcq8okjKp7cobDC5yt8CpSiltyTt20iS7Y4aQsXa1F4snk1IwwgZIyi7gnG1lntIWWDqUACwOFfrDL2ct9nQZi7Ri11ADgi8C6mFeuTwEiR+VLapL7vFzX0iudshalpQGKlJvYgAcHweJm4u7Y+pJppHtmyCu9cYByQCTXQZ8MYNtskspAdbEEFmxAyzxgqw7PVJvCYhaVPu0ZBqXYtvYvFMyaSsoTVz6YQpzbnsPjgjp9XvYLZUsUhbgJBLcatyxiF8l1kG6okEvnoA707Q1N6X/qLAHwlirsDFUsINxRSCi9eKcHZ8W4wUnW5PHE1t7HrRJKpctJLKSnDWuQ1ZookAAgBNQcVkDyBPmekH7cSqckEJBD0ukEcWpygbYWz955gUwoE1qfp9eEJUNQ5y0o01ttqWS6QBSgD8cozk1CVrUpExFSSxvA1PEQXtaSq6PCcF2uODjmCS4PXlCKUiYCUqlrBrUpI9aRscDinQqedS5Q0E5KF3VFiBW6Qca0L4YQQrYCVrvKXMTT4G7KvAZwrmKdBAABcVID5DHvFaNpzCACqgfpTLyjHGfMNmdqx/mDV2SdJYNdNWWoghtaGmsclulgtQUfiDEE9MIrXPUQkqNW8/8ADxTJnNgGLveZyNI2rhbBk1rpDIT1BqfP0gPaEyYCFpSdPdJgiXtZaaqurrmkBuWkXo27KJeYFJORSpQ6FiQR0hGPaVxVjZRjKNNiSapRSVrBS1EskgEkYOehijZdoKZyGcnFtaH/AD0jaStqyVpKJl6YDqoH0EQ2hIQyDKQBcwBajRUs7f5WD21GNWAbYtgKAvMEAtjmzwrs9rCzR8Hzjm0LAq6otvKUnA0AusxyyGMVWVQlD954/SKNSSJO22xr+IX8Xkn6R6AfxK9D/wATHoTY/tivYk0onJIa8CMRhUP5AxptskKlVcqTVwDSuFKajSAdhWIAqQaK956MUihbMGuce2haZiitKA4OLhikB6uCGNAfsv7KpM8h21+olUQcOg1idzdr84LkWNa0FBQRdJZZLAahzxDxeiRKl+8szD8EvAc1EV5MI55Yp1y/jcDtSq1t+omnKBF0AknAYknlBVl2ZMDKmlMof9w7xH8g3u7QdM2ndDS0plA5pAvHmo1MILRvKfEni8LnGc/j6v8A1/kfjlCC8/4+/wCBlMVZpfupVOV+/dQP9oLnqTFK9rTFC6FXEjBCBdT2EAAmLJSdfukJfT1zuPWe+NgyzbS8N3DvRx6saH+8GJ2hKX7wB5UPJjCmZWLrFs2ZMqE7uayQlI/3GnTGBlBL4CUm+B1LsqFVlzG/ar+8emWSZeYAq/lrC9AlSXKpipqvhTRA6mp8o5M9oVKDEXBogjzfHvCXfMRiriQwtEgJG+oA/CKnq1B3hXNmKJYl+oPJ7vWCbNb0qDKukdjHkSpRNLyT1IPbGOuTlbM9KVIlLwiS5QIwhrK2HNIBYAar3R/Ux7R5Vglp9+Y50lgkdzh2gnlxvZ8/fgFY8nK4F0/Z3iS0mSKii0hrz43mzd/LgYBnWNaEncKQGxpnBFsRLBJReGjn+0UJlXvsx0G3uhkpJIFXKLh6jhF+z5YSS6XvBqpe7y8oITIqIJ8OlYJ4nNU2KWbS+BtsEyVXr6kpIJYVTQYVEObNsSzk3k/mKDM8x0nhdDP5xk7Im6AMThhqY9NsSSHwzzwGLU+cSy6b5LI9Sl7Gw2zbSZVwywk3hW4xYA0BYUdootc2z3UBawCEhyHJdq1TgaxmZE1SE1UVA4AqJqMG6lNYnLtqv1yJaz8RTUdQYR/5mtkN76e5XP2eSs+GQpD0W4NOIxByqzww2fZ5amSxWEJpQ1qHJDDXOBlT5Ir4KklqlC8f9rM0H2HaEqWTeJTfFHD0CiDhrTtBOMuDnk8l8ywonH/XUhsElADciFCB7fYzIu/mGY4NSCGwoXJ1xhjZjZ5hrPQBxZ+xIhydmybn5e+4xqX419BSEueTG7pv9g3GGVU9jH7JKZ80od7qbygQz1ZgXri+UOVbOAwKktoaRTIsqpc28JSwAQCbiqjEnCDJ82dOPhpQJYaql4ngBj95QTm5u+AFiUFSEW0JVAom8HYFgMiatjhHbLYUIWFLlNmA5YnkXhjtfZiZUlwsqLgbynfOgy16RXbLDMNnSpKipglQGJwq2uJgk2mjmosWbc2hJKvDUll5FKRunKoqeRhZMs8yl26rVlB/NjAC7cAXCBfYhyN5yCD1xh5LnDwZZWhBdLuAQQ1Ksa4HKHZfSuBKSmxVPlzAgquqHQ6tHLLs1a/1ISdFLAPb6w8ttkT4alIJFNaMdekIFpbJvLPhkzYxuFe8VQvIl+ZmhsuzjLQwSCRVwQST0MUq2YrH8wdH+YftC+wWKet/DOGNWri0dSZzlIUp9EkE/wBLxmhan6t/fc1ZKS22DrZZl3GShRL13VVbz74xSqwzRV2/nZDdzWKSuaMZi9GdTjmDhA5Q+ZNa1g1ifKBeZB34VX/Ulf8AM/SPQP8AhBr/AO0ejq+Qe6/BGze0JQCAK1qcWd2pyESTtrVJHEVFavlxhMU1PM/fGLrlB0j054ITfqX1IY5ZwXpYZbrX4jAXgMypTv0y5VgJaCnCL5QatelI4ur9fTXpDklBUkJ3k7Z6Rb0ICgU3iaB6M4LkU5CAVqBVQM78aQ/smw0GSucsksAWDA1cUUQWx0i3Z2xZIQbyb5UMSajk2HPGEZMyx7yKceFz2iZwJJ4wwsuxpiheW0pPxLcPyGJ7Nxg6baEyC0mWlKvjO8roThhlEdlWdVpm3VrOrkP6mkb3W46uF5/4ge2oy08vx/05+RKDIT4q/imAXeifq8AW21TJnvlxoCwHSNqdhSLty4Xf3729T+nyhTaPCkndkpURR5m+/Q7vlCY5cMuE2/v9hssWWO7aSM3ZdnrmFpcpcyv6AS3PTrB6vZVSWM2ZLlDRSgpfZLjzgi27dnzGSV3UuwSjdA6CBpayHOLHBQcHm8a8U34X1OWWC8v6EpdmsUrETZ54m4h+AG9/VFyvaVaBds6JclP7E73VWJ6wTYpMqclX5QQaVSo5lnrC7a1jTLa6+LVhT6f+7f7/AIGLP/bsVK2pMV75vcXL+sE2baNGUeTh2HPGFyhE5clw7tAduK42D1t8jD8alR35YUNQYsEmUr3FKQdKt5/WFM1F3PyjsucpJoTn6Rqi1wC2mNBY5gqkpVzp5iL7NZJ0wsJZJGLVHVRYDqYYGyJkS0TFDxFKDgHdSOYFVHmW4QDO25NVQkBOSUi6kdBAd2T/AAhdtLkYJsMmUPzZoUvJEtmDaqw7DrCOad5kqxPub27xJIbs8FqtgVQoHeJTJYyp2MYrvd2c2vbYonI3QBkR6GLcGiic6SM/KLJs0pOtYbGS9wJRdKi1zFCJIKmNS5YmrDOjtEkqx4CDLRs0JkCYSSVBxk1T3gcs4qjcSk0xbabOHYejeUUS7CRV2PnFlb7EuwFeYB+bQWIKEdRksjiUJVOSd2dMHJah/aLP4jaU/wDzTOZUYtkS3J5iLplmF164QuemOzCWWT3Bztm0khK5ilIJDuE/R44vbc9JZChdH/bQedSl8XjyJNCXiuUKGmsBSvgPu+myqZtSeXdMs5/6Mvv7seTtW0cBylyx/wDWCfDoC8dUILRF+wvvSALRNnTG8RalaDLsGEek2Y8oLCd5IgiZZWBYl4akoinNyO2CdcRMlk3b4JSo0DlN1nyNIHsQUJgNQAQa0CQMWOGFKaxdJlX0gkliDSAlSgBgKQnsJuTvkZ3mqXgJ2taUqWogtQDmQ7nz8oAMw0YPy+cXiQClyHP2B6RKVYx7z4HTRL/KMjNY1oXsa46/Udf7un6R6C7/AN0+kejNbB0n/9k="/>
          <p:cNvSpPr>
            <a:spLocks noChangeAspect="1" noChangeArrowheads="1"/>
          </p:cNvSpPr>
          <p:nvPr/>
        </p:nvSpPr>
        <p:spPr bwMode="auto">
          <a:xfrm>
            <a:off x="1831975" y="-1706563"/>
            <a:ext cx="79248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4" name="Picture 6" descr="http://upload.wikimedia.org/wikipedia/commons/0/04/WATERHOUSE_-_Ulises_y_las_Sirenas_%28National_Gallery_of_Victoria,_Melbourne,_1891._%C3%93leo_sobre_lienzo,_100.6_x_202_cm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727"/>
            <a:ext cx="12192000" cy="59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FB3569D-1FD8-DAF7-73F5-3F007F594696}"/>
              </a:ext>
            </a:extLst>
          </p:cNvPr>
          <p:cNvSpPr txBox="1"/>
          <p:nvPr/>
        </p:nvSpPr>
        <p:spPr>
          <a:xfrm>
            <a:off x="5681609" y="-37391"/>
            <a:ext cx="6510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William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Waterhouse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Odysseus a Sirény, 1891</a:t>
            </a:r>
          </a:p>
        </p:txBody>
      </p:sp>
    </p:spTree>
    <p:extLst>
      <p:ext uri="{BB962C8B-B14F-4D97-AF65-F5344CB8AC3E}">
        <p14:creationId xmlns:p14="http://schemas.microsoft.com/office/powerpoint/2010/main" val="314603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e/ed/Jacob_Jordaens_-_The_Meeting_of_Odysseus_and_Nausic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53"/>
            <a:ext cx="9400854" cy="629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75EA9C5-6E74-0C8F-2D1C-912C0E9B294C}"/>
              </a:ext>
            </a:extLst>
          </p:cNvPr>
          <p:cNvSpPr txBox="1"/>
          <p:nvPr/>
        </p:nvSpPr>
        <p:spPr>
          <a:xfrm>
            <a:off x="9287838" y="1078787"/>
            <a:ext cx="290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Jacob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Jordaens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Odysseus 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Nausikáa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1630-1640</a:t>
            </a:r>
          </a:p>
        </p:txBody>
      </p:sp>
    </p:spTree>
    <p:extLst>
      <p:ext uri="{BB962C8B-B14F-4D97-AF65-F5344CB8AC3E}">
        <p14:creationId xmlns:p14="http://schemas.microsoft.com/office/powerpoint/2010/main" val="2339907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s1.wikipaintings.org/images/jacob-jordaens/odysseus-in-the-cave-of-polyphem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" y="0"/>
            <a:ext cx="85602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9FAA2D0-4F1F-A5F4-6E11-BEE95811A0A6}"/>
              </a:ext>
            </a:extLst>
          </p:cNvPr>
          <p:cNvSpPr txBox="1"/>
          <p:nvPr/>
        </p:nvSpPr>
        <p:spPr>
          <a:xfrm>
            <a:off x="8645840" y="1027416"/>
            <a:ext cx="3618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Jacob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Jordaens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Odysseus v jeskyni </a:t>
            </a:r>
            <a:r>
              <a:rPr lang="cs-CZ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Polyféma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cca 1635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79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3181F63-98FD-7786-60CA-3F809EB3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425113" cy="632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ovéPole 2">
            <a:extLst>
              <a:ext uri="{FF2B5EF4-FFF2-40B4-BE49-F238E27FC236}">
                <a16:creationId xmlns:a16="http://schemas.microsoft.com/office/drawing/2014/main" id="{C99A72AC-5CD5-5098-EA8C-95C67984B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795" y="344175"/>
            <a:ext cx="6786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Valdštejský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palác v Praze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3D89140-19DB-8B06-4DBB-34619A1E5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827" y="1654139"/>
            <a:ext cx="3676111" cy="46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ovéPole 2">
            <a:extLst>
              <a:ext uri="{FF2B5EF4-FFF2-40B4-BE49-F238E27FC236}">
                <a16:creationId xmlns:a16="http://schemas.microsoft.com/office/drawing/2014/main" id="{E0E3A961-DEF4-09C2-90FC-D4E6BE207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364" y="1254408"/>
            <a:ext cx="3617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Hlavní sál </a:t>
            </a:r>
            <a:r>
              <a:rPr lang="cs-CZ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Vald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paláce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35CAD15-790D-3F13-2195-E47DB0C21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 b="19298"/>
          <a:stretch/>
        </p:blipFill>
        <p:spPr bwMode="auto">
          <a:xfrm>
            <a:off x="4686546" y="3041151"/>
            <a:ext cx="7505454" cy="320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C6E9E8A-2C66-EA20-8A97-BB1F888D0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21F0F953-6D9D-0DD9-8F56-85CFF4E86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1676" cy="628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Obdélník 2">
            <a:extLst>
              <a:ext uri="{FF2B5EF4-FFF2-40B4-BE49-F238E27FC236}">
                <a16:creationId xmlns:a16="http://schemas.microsoft.com/office/drawing/2014/main" id="{389171C2-1897-6181-79E2-147F24DCE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04" y="686925"/>
            <a:ext cx="13997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Sala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terrena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F49E836A-CF79-34A4-8766-6F8E5C43E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6046" r="10399" b="5785"/>
          <a:stretch>
            <a:fillRect/>
          </a:stretch>
        </p:blipFill>
        <p:spPr bwMode="auto">
          <a:xfrm>
            <a:off x="0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>
            <a:extLst>
              <a:ext uri="{FF2B5EF4-FFF2-40B4-BE49-F238E27FC236}">
                <a16:creationId xmlns:a16="http://schemas.microsoft.com/office/drawing/2014/main" id="{E2F2FE2C-8002-4B80-64DD-7D65ABEBF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105" y="1649611"/>
            <a:ext cx="2808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Sala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terrena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3801E7F-8043-2CAB-5F4E-A9E083312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493321" cy="632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ovéPole 2">
            <a:extLst>
              <a:ext uri="{FF2B5EF4-FFF2-40B4-BE49-F238E27FC236}">
                <a16:creationId xmlns:a16="http://schemas.microsoft.com/office/drawing/2014/main" id="{BC3536F9-2F78-DDB6-D741-B65A8C456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8507" y="1755438"/>
            <a:ext cx="3643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Sala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terrena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7157374" y="6424550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Homér, Ilias a </a:t>
            </a:r>
            <a:r>
              <a:rPr lang="cs-CZ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Odysseia</a:t>
            </a:r>
            <a:endParaRPr lang="cs-CZ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www.livius.org/a/1/greeks/hom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3538" cy="63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c/c0/Homer_Ilias_Griphanius_c1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50" y="233395"/>
            <a:ext cx="3816424" cy="606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90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">
            <a:extLst>
              <a:ext uri="{FF2B5EF4-FFF2-40B4-BE49-F238E27FC236}">
                <a16:creationId xmlns:a16="http://schemas.microsoft.com/office/drawing/2014/main" id="{783DE969-07F5-2E6B-D36E-F41B37B98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525" y="1380996"/>
            <a:ext cx="3643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Sala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terrena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scény trojské války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63F34A-FE4F-291A-FD23-9EF64B193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0" t="33858" r="21629" b="12210"/>
          <a:stretch/>
        </p:blipFill>
        <p:spPr>
          <a:xfrm>
            <a:off x="0" y="0"/>
            <a:ext cx="8044665" cy="35622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36148C-CB73-E343-CAF2-85BD688C3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8" t="34757" r="21798" b="11311"/>
          <a:stretch/>
        </p:blipFill>
        <p:spPr>
          <a:xfrm>
            <a:off x="1" y="3529174"/>
            <a:ext cx="8044664" cy="332882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170"/>
            <a:ext cx="7557594" cy="566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Walter_Leslie_-_Feldmarsch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776" y="0"/>
            <a:ext cx="2911224" cy="370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1422" y="563149"/>
            <a:ext cx="7294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/>
              <a:t>WALTER LESLIE (1606-1667) A NOVÉ MĚSTO NAD METUJÍ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7600338" y="3759199"/>
            <a:ext cx="44755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1637 ŘÍŠSKÝ HRABĚ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1639 CÍSAŘSKÝ DELEGÁT VE ŠPAN. NIZOZEMÍ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1645 CÍS. AMBASADOR V NEAPOLI A ŘÍMĚ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1650 POLNÍ MARŠÁL, GUVERNÉR HABSB.-OSMANSKÉ HRANICE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1657 VICEPREZIDENT CÍS. VÁLEČNÉ RADY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1665 ŘÁD ZLATÉHO ROUNA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1665 AMBASADOR V KONSTANTINOPOLI</a:t>
            </a:r>
          </a:p>
        </p:txBody>
      </p:sp>
    </p:spTree>
    <p:extLst>
      <p:ext uri="{BB962C8B-B14F-4D97-AF65-F5344CB8AC3E}">
        <p14:creationId xmlns:p14="http://schemas.microsoft.com/office/powerpoint/2010/main" val="4226405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8385" t="16761" r="29236" b="7292"/>
          <a:stretch/>
        </p:blipFill>
        <p:spPr>
          <a:xfrm>
            <a:off x="96983" y="0"/>
            <a:ext cx="6266476" cy="631371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508528" y="3189627"/>
            <a:ext cx="5419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/>
              <a:t>PŮDORYS 2. PATRA ZÁMKU V NOVÉM MĚSTĚ N. M.</a:t>
            </a:r>
          </a:p>
        </p:txBody>
      </p:sp>
    </p:spTree>
    <p:extLst>
      <p:ext uri="{BB962C8B-B14F-4D97-AF65-F5344CB8AC3E}">
        <p14:creationId xmlns:p14="http://schemas.microsoft.com/office/powerpoint/2010/main" val="2640756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raz, umění, freska, strop&#10;&#10;Popis byl vytvořen automaticky">
            <a:extLst>
              <a:ext uri="{FF2B5EF4-FFF2-40B4-BE49-F238E27FC236}">
                <a16:creationId xmlns:a16="http://schemas.microsoft.com/office/drawing/2014/main" id="{1133B891-6918-E2B6-9753-C70BD340F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0000" r="10270" b="12517"/>
          <a:stretch/>
        </p:blipFill>
        <p:spPr>
          <a:xfrm>
            <a:off x="0" y="2400870"/>
            <a:ext cx="12192000" cy="387863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CDE597B-1517-ACF8-5468-C5873D136267}"/>
              </a:ext>
            </a:extLst>
          </p:cNvPr>
          <p:cNvSpPr txBox="1"/>
          <p:nvPr/>
        </p:nvSpPr>
        <p:spPr>
          <a:xfrm>
            <a:off x="1263723" y="1890445"/>
            <a:ext cx="10137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Achilles a hořící řecký tábor                                                     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Aiás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naléhající na meč</a:t>
            </a:r>
          </a:p>
        </p:txBody>
      </p:sp>
    </p:spTree>
    <p:extLst>
      <p:ext uri="{BB962C8B-B14F-4D97-AF65-F5344CB8AC3E}">
        <p14:creationId xmlns:p14="http://schemas.microsoft.com/office/powerpoint/2010/main" val="3556406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umění, obraz, freska, strop&#10;&#10;Popis byl vytvořen automaticky">
            <a:extLst>
              <a:ext uri="{FF2B5EF4-FFF2-40B4-BE49-F238E27FC236}">
                <a16:creationId xmlns:a16="http://schemas.microsoft.com/office/drawing/2014/main" id="{AB8A3189-12E5-A7C5-95A3-C230B3D70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1" t="48980" r="11806" b="11837"/>
          <a:stretch/>
        </p:blipFill>
        <p:spPr>
          <a:xfrm>
            <a:off x="0" y="513708"/>
            <a:ext cx="8740955" cy="577323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478D43-796D-2E68-8ADF-BEFC788DB2EE}"/>
              </a:ext>
            </a:extLst>
          </p:cNvPr>
          <p:cNvSpPr txBox="1"/>
          <p:nvPr/>
        </p:nvSpPr>
        <p:spPr>
          <a:xfrm>
            <a:off x="8645840" y="1027416"/>
            <a:ext cx="361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Thetis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Vulkánově dílně</a:t>
            </a:r>
          </a:p>
        </p:txBody>
      </p:sp>
    </p:spTree>
    <p:extLst>
      <p:ext uri="{BB962C8B-B14F-4D97-AF65-F5344CB8AC3E}">
        <p14:creationId xmlns:p14="http://schemas.microsoft.com/office/powerpoint/2010/main" val="1800397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raz, umění, Výtvarné umění, mytologie&#10;&#10;Popis byl vytvořen automaticky">
            <a:extLst>
              <a:ext uri="{FF2B5EF4-FFF2-40B4-BE49-F238E27FC236}">
                <a16:creationId xmlns:a16="http://schemas.microsoft.com/office/drawing/2014/main" id="{73A63C7E-BC76-52CC-F5FC-5B0E1AA55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2"/>
            <a:ext cx="9451910" cy="627776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59F858D-4C82-67ED-C8DB-B91A13126ADF}"/>
              </a:ext>
            </a:extLst>
          </p:cNvPr>
          <p:cNvSpPr txBox="1"/>
          <p:nvPr/>
        </p:nvSpPr>
        <p:spPr>
          <a:xfrm>
            <a:off x="9451910" y="1027416"/>
            <a:ext cx="2812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Apollón střílející na řecké vojáky stříbrným lukem</a:t>
            </a:r>
          </a:p>
        </p:txBody>
      </p:sp>
    </p:spTree>
    <p:extLst>
      <p:ext uri="{BB962C8B-B14F-4D97-AF65-F5344CB8AC3E}">
        <p14:creationId xmlns:p14="http://schemas.microsoft.com/office/powerpoint/2010/main" val="3410860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raz, umění, kůň, Výtvarné umění&#10;&#10;Popis byl vytvořen automaticky">
            <a:extLst>
              <a:ext uri="{FF2B5EF4-FFF2-40B4-BE49-F238E27FC236}">
                <a16:creationId xmlns:a16="http://schemas.microsoft.com/office/drawing/2014/main" id="{DEFA378E-A7D2-0FA9-A602-6B9DFE518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t="10786" r="5075" b="9064"/>
          <a:stretch/>
        </p:blipFill>
        <p:spPr>
          <a:xfrm>
            <a:off x="-1" y="-1"/>
            <a:ext cx="10825695" cy="63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69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raz, umění, Výtvarné umění, osoba&#10;&#10;Popis byl vytvořen automaticky">
            <a:extLst>
              <a:ext uri="{FF2B5EF4-FFF2-40B4-BE49-F238E27FC236}">
                <a16:creationId xmlns:a16="http://schemas.microsoft.com/office/drawing/2014/main" id="{755DA515-6BA2-B47F-9D0E-E444903A5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4773" cy="632615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7546B0D-0B2F-D084-1704-A5D4C9122E63}"/>
              </a:ext>
            </a:extLst>
          </p:cNvPr>
          <p:cNvSpPr txBox="1"/>
          <p:nvPr/>
        </p:nvSpPr>
        <p:spPr>
          <a:xfrm>
            <a:off x="9524773" y="1027416"/>
            <a:ext cx="2739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Obětování Ifigenie</a:t>
            </a:r>
          </a:p>
        </p:txBody>
      </p:sp>
    </p:spTree>
    <p:extLst>
      <p:ext uri="{BB962C8B-B14F-4D97-AF65-F5344CB8AC3E}">
        <p14:creationId xmlns:p14="http://schemas.microsoft.com/office/powerpoint/2010/main" val="3867945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město&#10;&#10;Popis byl vytvořen automaticky">
            <a:extLst>
              <a:ext uri="{FF2B5EF4-FFF2-40B4-BE49-F238E27FC236}">
                <a16:creationId xmlns:a16="http://schemas.microsoft.com/office/drawing/2014/main" id="{19A63CC9-A26A-E45E-66CC-BC7D7EBDB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3" b="7146"/>
          <a:stretch/>
        </p:blipFill>
        <p:spPr>
          <a:xfrm>
            <a:off x="0" y="1257689"/>
            <a:ext cx="9144000" cy="5028848"/>
          </a:xfrm>
          <a:prstGeom prst="rect">
            <a:avLst/>
          </a:prstGeom>
          <a:noFill/>
        </p:spPr>
      </p:pic>
      <p:pic>
        <p:nvPicPr>
          <p:cNvPr id="6" name="Obrázek 5" descr="Obsah obrázku text, kniha&#10;&#10;Popis byl vytvořen automaticky">
            <a:extLst>
              <a:ext uri="{FF2B5EF4-FFF2-40B4-BE49-F238E27FC236}">
                <a16:creationId xmlns:a16="http://schemas.microsoft.com/office/drawing/2014/main" id="{56F26CFD-FCD4-AF29-920F-3952A4830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770" y="-183714"/>
            <a:ext cx="2387641" cy="335674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3FEF48E-F71B-9A8A-45B0-241503CC8B0A}"/>
              </a:ext>
            </a:extLst>
          </p:cNvPr>
          <p:cNvSpPr txBox="1"/>
          <p:nvPr/>
        </p:nvSpPr>
        <p:spPr>
          <a:xfrm>
            <a:off x="2287466" y="808109"/>
            <a:ext cx="8353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Zámek v Holešově a Jan z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Rottalu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(1605–1674)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6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B3EB4ED-252B-4F73-C8D5-7FA75C890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13" t="10800" r="31100" b="9401"/>
          <a:stretch/>
        </p:blipFill>
        <p:spPr>
          <a:xfrm>
            <a:off x="0" y="0"/>
            <a:ext cx="5895474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437259B-6981-18F6-BBC3-9A7026457A22}"/>
              </a:ext>
            </a:extLst>
          </p:cNvPr>
          <p:cNvSpPr txBox="1"/>
          <p:nvPr/>
        </p:nvSpPr>
        <p:spPr>
          <a:xfrm>
            <a:off x="5336602" y="1474599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Zámek v Holešově – půdorys 1. patra 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5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20A54D-B174-8F41-EC8A-BC76A04F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" y="0"/>
            <a:ext cx="5111341" cy="62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E595-C51B-6952-7747-40DA9660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69" y="-1"/>
            <a:ext cx="5366469" cy="629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E8B8428-FCE9-B2AC-E5E1-1724058BB640}"/>
              </a:ext>
            </a:extLst>
          </p:cNvPr>
          <p:cNvSpPr txBox="1"/>
          <p:nvPr/>
        </p:nvSpPr>
        <p:spPr>
          <a:xfrm>
            <a:off x="0" y="6373678"/>
            <a:ext cx="7615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P.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Thetis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ponořuje Achillea do řeky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Styx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1630-35</a:t>
            </a:r>
          </a:p>
        </p:txBody>
      </p:sp>
    </p:spTree>
    <p:extLst>
      <p:ext uri="{BB962C8B-B14F-4D97-AF65-F5344CB8AC3E}">
        <p14:creationId xmlns:p14="http://schemas.microsoft.com/office/powerpoint/2010/main" val="578926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adka\Desktop\Gačr,Habil.materiály\holesov\IMG_07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r="15821"/>
          <a:stretch/>
        </p:blipFill>
        <p:spPr bwMode="auto">
          <a:xfrm>
            <a:off x="1559496" y="96688"/>
            <a:ext cx="7097634" cy="671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844150" y="188640"/>
            <a:ext cx="182385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Héliovny</a:t>
            </a:r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Herkulova smrt</a:t>
            </a: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Deukalion</a:t>
            </a:r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Pyrrha</a:t>
            </a: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Achilles mezi dcerami krále </a:t>
            </a:r>
            <a:r>
              <a:rPr 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Lykodéma</a:t>
            </a:r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Gigantomachie</a:t>
            </a: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Jupiter a </a:t>
            </a:r>
            <a:r>
              <a:rPr 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Semelé</a:t>
            </a:r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Minerva a Závist</a:t>
            </a: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7536160" y="5013176"/>
            <a:ext cx="1343994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3647728" y="6453336"/>
            <a:ext cx="5232426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8328248" y="3573016"/>
            <a:ext cx="551906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3791744" y="404664"/>
            <a:ext cx="5088410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6096000" y="2636912"/>
            <a:ext cx="2784154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2279576" y="2348880"/>
            <a:ext cx="6600578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7896200" y="1412776"/>
            <a:ext cx="983954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483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adka\Desktop\Gačr,Habil.materiály\holesov\IMG_07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4" t="37550" r="35552" b="36622"/>
          <a:stretch/>
        </p:blipFill>
        <p:spPr bwMode="auto">
          <a:xfrm>
            <a:off x="0" y="44624"/>
            <a:ext cx="7300396" cy="410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300396" y="135791"/>
            <a:ext cx="2663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Achilles mezi dcerami krále </a:t>
            </a:r>
            <a:r>
              <a:rPr 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Lykoméda</a:t>
            </a:r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P. </a:t>
            </a:r>
            <a:r>
              <a:rPr 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Rubens</a:t>
            </a:r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van </a:t>
            </a:r>
            <a:r>
              <a:rPr 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Dyck</a:t>
            </a:r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Achilles mezi dcerami krále </a:t>
            </a:r>
            <a:r>
              <a:rPr 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Lykoméda</a:t>
            </a:r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1617-1618, Madrid, </a:t>
            </a:r>
            <a:r>
              <a:rPr 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Prado</a:t>
            </a:r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s-media-cache-ak0.pinimg.com/736x/dc/e5/2d/dce52db24ba0ec1160a0ee3e01fe3e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748" y="2353825"/>
            <a:ext cx="4856252" cy="450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44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adka\Desktop\Gačr,Habil.materiály\holesov\IMG_07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t="29818" r="8507" b="22645"/>
          <a:stretch/>
        </p:blipFill>
        <p:spPr bwMode="auto">
          <a:xfrm>
            <a:off x="0" y="3517845"/>
            <a:ext cx="8702742" cy="334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41421" y="498782"/>
            <a:ext cx="468001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Jacob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Jordaens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Odysseus v jeskyni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Polyféma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cca 1635, Moskva, Puškinovo muzeum</a:t>
            </a:r>
          </a:p>
          <a:p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Odysseus v jeskyni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Polyféma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uploads1.wikiart.org/images/jacob-jordaens/odysseus-in-the-cave-of-polyphem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7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76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75283C0-5C07-FFE0-F661-AF940929D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7647" cy="62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0795A37-B394-1A83-13D0-74CF1638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837" y="0"/>
            <a:ext cx="4967011" cy="62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19D45D7-EFD4-7DED-01F0-D72F25DCC25F}"/>
              </a:ext>
            </a:extLst>
          </p:cNvPr>
          <p:cNvSpPr txBox="1"/>
          <p:nvPr/>
        </p:nvSpPr>
        <p:spPr>
          <a:xfrm>
            <a:off x="0" y="6373678"/>
            <a:ext cx="7615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P.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Výchova Achillea kentaurem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Cheirónem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1630-35</a:t>
            </a:r>
          </a:p>
        </p:txBody>
      </p:sp>
    </p:spTree>
    <p:extLst>
      <p:ext uri="{BB962C8B-B14F-4D97-AF65-F5344CB8AC3E}">
        <p14:creationId xmlns:p14="http://schemas.microsoft.com/office/powerpoint/2010/main" val="486354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AC5F01B-09D6-8689-CAFB-9ABC8E30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4653" cy="633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AD3DC2E-6858-C8C4-54C0-5DE3AF075003}"/>
              </a:ext>
            </a:extLst>
          </p:cNvPr>
          <p:cNvSpPr txBox="1"/>
          <p:nvPr/>
        </p:nvSpPr>
        <p:spPr>
          <a:xfrm>
            <a:off x="8424809" y="2233192"/>
            <a:ext cx="376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P.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Achilles mezi dcerami krále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Lykomeda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1630-35</a:t>
            </a:r>
          </a:p>
        </p:txBody>
      </p:sp>
    </p:spTree>
    <p:extLst>
      <p:ext uri="{BB962C8B-B14F-4D97-AF65-F5344CB8AC3E}">
        <p14:creationId xmlns:p14="http://schemas.microsoft.com/office/powerpoint/2010/main" val="3387558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DE0B91F-4211-C270-C9BE-2218E8F0D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17"/>
            <a:ext cx="6508165" cy="634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24DE37F-0405-B30D-BB7F-E5F8A5974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8" y="26314"/>
            <a:ext cx="5525623" cy="629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57A2007-F0AE-CCA8-7C4E-CC2CB6D1E5DC}"/>
              </a:ext>
            </a:extLst>
          </p:cNvPr>
          <p:cNvSpPr txBox="1"/>
          <p:nvPr/>
        </p:nvSpPr>
        <p:spPr>
          <a:xfrm>
            <a:off x="0" y="6373678"/>
            <a:ext cx="7615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P.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Hněv Achilleův, 1630-35</a:t>
            </a:r>
          </a:p>
        </p:txBody>
      </p:sp>
    </p:spTree>
    <p:extLst>
      <p:ext uri="{BB962C8B-B14F-4D97-AF65-F5344CB8AC3E}">
        <p14:creationId xmlns:p14="http://schemas.microsoft.com/office/powerpoint/2010/main" val="775633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5AB4600-22DF-EDB2-3293-C9123434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38"/>
            <a:ext cx="9565240" cy="626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BA13FE5-C132-A01C-0D0B-073D63F63E7B}"/>
              </a:ext>
            </a:extLst>
          </p:cNvPr>
          <p:cNvSpPr txBox="1"/>
          <p:nvPr/>
        </p:nvSpPr>
        <p:spPr>
          <a:xfrm>
            <a:off x="9565240" y="2233192"/>
            <a:ext cx="2626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P.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Briseis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navrácena Achillovi, 1630-35</a:t>
            </a:r>
          </a:p>
        </p:txBody>
      </p:sp>
    </p:spTree>
    <p:extLst>
      <p:ext uri="{BB962C8B-B14F-4D97-AF65-F5344CB8AC3E}">
        <p14:creationId xmlns:p14="http://schemas.microsoft.com/office/powerpoint/2010/main" val="652128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3.amazonaws.com/magnoliasoft.imageweb/bridgeman/supersize/xir409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" y="8877"/>
            <a:ext cx="7332955" cy="629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5938ADE-EFA8-FE96-92DE-893FD097CC9C}"/>
              </a:ext>
            </a:extLst>
          </p:cNvPr>
          <p:cNvSpPr txBox="1"/>
          <p:nvPr/>
        </p:nvSpPr>
        <p:spPr>
          <a:xfrm>
            <a:off x="7155678" y="1144132"/>
            <a:ext cx="4983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P.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Thetis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dostává zbraně pro Achillea od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Vulkána</a:t>
            </a:r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1630-35</a:t>
            </a:r>
            <a:endParaRPr lang="cs-CZ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6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4830D5AF-D75C-72CA-B8D9-3F6531E96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919"/>
            <a:ext cx="7412293" cy="635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9B2A25C-1909-3699-D4E6-6FFDDCAB9C24}"/>
              </a:ext>
            </a:extLst>
          </p:cNvPr>
          <p:cNvSpPr txBox="1"/>
          <p:nvPr/>
        </p:nvSpPr>
        <p:spPr>
          <a:xfrm>
            <a:off x="7155678" y="1144132"/>
            <a:ext cx="4983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P.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Smrt Hektorova, 1630-35</a:t>
            </a:r>
          </a:p>
        </p:txBody>
      </p:sp>
    </p:spTree>
    <p:extLst>
      <p:ext uri="{BB962C8B-B14F-4D97-AF65-F5344CB8AC3E}">
        <p14:creationId xmlns:p14="http://schemas.microsoft.com/office/powerpoint/2010/main" val="417262680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6017</TotalTime>
  <Words>333</Words>
  <Application>Microsoft Office PowerPoint</Application>
  <PresentationFormat>Širokoúhlá obrazovka</PresentationFormat>
  <Paragraphs>79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Retrospektiva</vt:lpstr>
      <vt:lpstr>Homér v raně novověkém výtvarném umění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Radka Nokkala Miltová</dc:creator>
  <cp:lastModifiedBy>Radka Nokkala Miltová</cp:lastModifiedBy>
  <cp:revision>1</cp:revision>
  <dcterms:created xsi:type="dcterms:W3CDTF">2024-03-17T14:24:12Z</dcterms:created>
  <dcterms:modified xsi:type="dcterms:W3CDTF">2024-03-25T17:22:58Z</dcterms:modified>
</cp:coreProperties>
</file>