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1"/>
  </p:notesMasterIdLst>
  <p:handoutMasterIdLst>
    <p:handoutMasterId r:id="rId42"/>
  </p:handoutMasterIdLst>
  <p:sldIdLst>
    <p:sldId id="256" r:id="rId2"/>
    <p:sldId id="279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76" r:id="rId11"/>
    <p:sldId id="267" r:id="rId12"/>
    <p:sldId id="277" r:id="rId13"/>
    <p:sldId id="278" r:id="rId14"/>
    <p:sldId id="269" r:id="rId15"/>
    <p:sldId id="270" r:id="rId16"/>
    <p:sldId id="271" r:id="rId17"/>
    <p:sldId id="272" r:id="rId18"/>
    <p:sldId id="273" r:id="rId19"/>
    <p:sldId id="274" r:id="rId20"/>
    <p:sldId id="298" r:id="rId21"/>
    <p:sldId id="280" r:id="rId22"/>
    <p:sldId id="296" r:id="rId23"/>
    <p:sldId id="281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7" r:id="rId35"/>
    <p:sldId id="299" r:id="rId36"/>
    <p:sldId id="300" r:id="rId37"/>
    <p:sldId id="301" r:id="rId38"/>
    <p:sldId id="293" r:id="rId39"/>
    <p:sldId id="302" r:id="rId4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46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88283B-D082-4454-A7A9-3718DA9C3C59}" v="124" dt="2024-03-11T15:44:14.222"/>
    <p1510:client id="{DD47C00B-1E9B-4AD5-A824-54F07B1D05F6}" v="20" dt="2024-03-11T15:18:54.3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rina Petrovićová" userId="669ed17f-d33d-4dd4-851a-ea042d9a102e" providerId="ADAL" clId="{DD47C00B-1E9B-4AD5-A824-54F07B1D05F6}"/>
    <pc:docChg chg="undo redo custSel addSld delSld modSld">
      <pc:chgData name="Katarina Petrovićová" userId="669ed17f-d33d-4dd4-851a-ea042d9a102e" providerId="ADAL" clId="{DD47C00B-1E9B-4AD5-A824-54F07B1D05F6}" dt="2024-03-11T15:22:03.942" v="489" actId="47"/>
      <pc:docMkLst>
        <pc:docMk/>
      </pc:docMkLst>
      <pc:sldChg chg="modSp mod">
        <pc:chgData name="Katarina Petrovićová" userId="669ed17f-d33d-4dd4-851a-ea042d9a102e" providerId="ADAL" clId="{DD47C00B-1E9B-4AD5-A824-54F07B1D05F6}" dt="2024-03-11T14:44:05.088" v="67" actId="20577"/>
        <pc:sldMkLst>
          <pc:docMk/>
          <pc:sldMk cId="1801053579" sldId="256"/>
        </pc:sldMkLst>
        <pc:spChg chg="mod">
          <ac:chgData name="Katarina Petrovićová" userId="669ed17f-d33d-4dd4-851a-ea042d9a102e" providerId="ADAL" clId="{DD47C00B-1E9B-4AD5-A824-54F07B1D05F6}" dt="2024-03-11T14:44:05.088" v="67" actId="20577"/>
          <ac:spMkLst>
            <pc:docMk/>
            <pc:sldMk cId="1801053579" sldId="256"/>
            <ac:spMk id="2" creationId="{00000000-0000-0000-0000-000000000000}"/>
          </ac:spMkLst>
        </pc:spChg>
        <pc:spChg chg="mod">
          <ac:chgData name="Katarina Petrovićová" userId="669ed17f-d33d-4dd4-851a-ea042d9a102e" providerId="ADAL" clId="{DD47C00B-1E9B-4AD5-A824-54F07B1D05F6}" dt="2024-03-11T14:28:39.238" v="1" actId="20577"/>
          <ac:spMkLst>
            <pc:docMk/>
            <pc:sldMk cId="1801053579" sldId="256"/>
            <ac:spMk id="4" creationId="{00000000-0000-0000-0000-000000000000}"/>
          </ac:spMkLst>
        </pc:spChg>
      </pc:sldChg>
      <pc:sldChg chg="del">
        <pc:chgData name="Katarina Petrovićová" userId="669ed17f-d33d-4dd4-851a-ea042d9a102e" providerId="ADAL" clId="{DD47C00B-1E9B-4AD5-A824-54F07B1D05F6}" dt="2024-03-11T15:22:03.942" v="489" actId="47"/>
        <pc:sldMkLst>
          <pc:docMk/>
          <pc:sldMk cId="4095814494" sldId="257"/>
        </pc:sldMkLst>
      </pc:sldChg>
      <pc:sldChg chg="modSp mod">
        <pc:chgData name="Katarina Petrovićová" userId="669ed17f-d33d-4dd4-851a-ea042d9a102e" providerId="ADAL" clId="{DD47C00B-1E9B-4AD5-A824-54F07B1D05F6}" dt="2024-03-11T14:55:11.669" v="169" actId="20577"/>
        <pc:sldMkLst>
          <pc:docMk/>
          <pc:sldMk cId="2220235225" sldId="258"/>
        </pc:sldMkLst>
        <pc:spChg chg="mod">
          <ac:chgData name="Katarina Petrovićová" userId="669ed17f-d33d-4dd4-851a-ea042d9a102e" providerId="ADAL" clId="{DD47C00B-1E9B-4AD5-A824-54F07B1D05F6}" dt="2024-03-11T14:55:11.669" v="169" actId="20577"/>
          <ac:spMkLst>
            <pc:docMk/>
            <pc:sldMk cId="2220235225" sldId="258"/>
            <ac:spMk id="3" creationId="{00000000-0000-0000-0000-000000000000}"/>
          </ac:spMkLst>
        </pc:spChg>
      </pc:sldChg>
      <pc:sldChg chg="modSp mod">
        <pc:chgData name="Katarina Petrovićová" userId="669ed17f-d33d-4dd4-851a-ea042d9a102e" providerId="ADAL" clId="{DD47C00B-1E9B-4AD5-A824-54F07B1D05F6}" dt="2024-03-11T14:55:02.473" v="168" actId="20577"/>
        <pc:sldMkLst>
          <pc:docMk/>
          <pc:sldMk cId="3078880732" sldId="259"/>
        </pc:sldMkLst>
        <pc:spChg chg="mod">
          <ac:chgData name="Katarina Petrovićová" userId="669ed17f-d33d-4dd4-851a-ea042d9a102e" providerId="ADAL" clId="{DD47C00B-1E9B-4AD5-A824-54F07B1D05F6}" dt="2024-03-11T14:55:02.473" v="168" actId="20577"/>
          <ac:spMkLst>
            <pc:docMk/>
            <pc:sldMk cId="3078880732" sldId="259"/>
            <ac:spMk id="3" creationId="{00000000-0000-0000-0000-000000000000}"/>
          </ac:spMkLst>
        </pc:spChg>
      </pc:sldChg>
      <pc:sldChg chg="modSp mod">
        <pc:chgData name="Katarina Petrovićová" userId="669ed17f-d33d-4dd4-851a-ea042d9a102e" providerId="ADAL" clId="{DD47C00B-1E9B-4AD5-A824-54F07B1D05F6}" dt="2024-03-11T14:50:58.027" v="142" actId="207"/>
        <pc:sldMkLst>
          <pc:docMk/>
          <pc:sldMk cId="3945943839" sldId="262"/>
        </pc:sldMkLst>
        <pc:spChg chg="mod">
          <ac:chgData name="Katarina Petrovićová" userId="669ed17f-d33d-4dd4-851a-ea042d9a102e" providerId="ADAL" clId="{DD47C00B-1E9B-4AD5-A824-54F07B1D05F6}" dt="2024-03-11T14:45:32.570" v="69" actId="948"/>
          <ac:spMkLst>
            <pc:docMk/>
            <pc:sldMk cId="3945943839" sldId="262"/>
            <ac:spMk id="3" creationId="{00000000-0000-0000-0000-000000000000}"/>
          </ac:spMkLst>
        </pc:spChg>
        <pc:spChg chg="mod">
          <ac:chgData name="Katarina Petrovićová" userId="669ed17f-d33d-4dd4-851a-ea042d9a102e" providerId="ADAL" clId="{DD47C00B-1E9B-4AD5-A824-54F07B1D05F6}" dt="2024-03-11T14:46:17.339" v="74" actId="207"/>
          <ac:spMkLst>
            <pc:docMk/>
            <pc:sldMk cId="3945943839" sldId="262"/>
            <ac:spMk id="5" creationId="{00000000-0000-0000-0000-000000000000}"/>
          </ac:spMkLst>
        </pc:spChg>
        <pc:spChg chg="mod">
          <ac:chgData name="Katarina Petrovićová" userId="669ed17f-d33d-4dd4-851a-ea042d9a102e" providerId="ADAL" clId="{DD47C00B-1E9B-4AD5-A824-54F07B1D05F6}" dt="2024-03-11T14:46:41.381" v="81" actId="207"/>
          <ac:spMkLst>
            <pc:docMk/>
            <pc:sldMk cId="3945943839" sldId="262"/>
            <ac:spMk id="6" creationId="{00000000-0000-0000-0000-000000000000}"/>
          </ac:spMkLst>
        </pc:spChg>
        <pc:spChg chg="mod">
          <ac:chgData name="Katarina Petrovićová" userId="669ed17f-d33d-4dd4-851a-ea042d9a102e" providerId="ADAL" clId="{DD47C00B-1E9B-4AD5-A824-54F07B1D05F6}" dt="2024-03-11T14:47:32.064" v="99" actId="207"/>
          <ac:spMkLst>
            <pc:docMk/>
            <pc:sldMk cId="3945943839" sldId="262"/>
            <ac:spMk id="7" creationId="{00000000-0000-0000-0000-000000000000}"/>
          </ac:spMkLst>
        </pc:spChg>
        <pc:spChg chg="mod">
          <ac:chgData name="Katarina Petrovićová" userId="669ed17f-d33d-4dd4-851a-ea042d9a102e" providerId="ADAL" clId="{DD47C00B-1E9B-4AD5-A824-54F07B1D05F6}" dt="2024-03-11T14:49:24.901" v="127" actId="207"/>
          <ac:spMkLst>
            <pc:docMk/>
            <pc:sldMk cId="3945943839" sldId="262"/>
            <ac:spMk id="8" creationId="{00000000-0000-0000-0000-000000000000}"/>
          </ac:spMkLst>
        </pc:spChg>
        <pc:spChg chg="mod">
          <ac:chgData name="Katarina Petrovićová" userId="669ed17f-d33d-4dd4-851a-ea042d9a102e" providerId="ADAL" clId="{DD47C00B-1E9B-4AD5-A824-54F07B1D05F6}" dt="2024-03-11T14:49:46.665" v="132" actId="207"/>
          <ac:spMkLst>
            <pc:docMk/>
            <pc:sldMk cId="3945943839" sldId="262"/>
            <ac:spMk id="9" creationId="{00000000-0000-0000-0000-000000000000}"/>
          </ac:spMkLst>
        </pc:spChg>
        <pc:spChg chg="mod">
          <ac:chgData name="Katarina Petrovićová" userId="669ed17f-d33d-4dd4-851a-ea042d9a102e" providerId="ADAL" clId="{DD47C00B-1E9B-4AD5-A824-54F07B1D05F6}" dt="2024-03-11T14:50:58.027" v="142" actId="207"/>
          <ac:spMkLst>
            <pc:docMk/>
            <pc:sldMk cId="3945943839" sldId="262"/>
            <ac:spMk id="10" creationId="{00000000-0000-0000-0000-000000000000}"/>
          </ac:spMkLst>
        </pc:spChg>
      </pc:sldChg>
      <pc:sldChg chg="modSp mod">
        <pc:chgData name="Katarina Petrovićová" userId="669ed17f-d33d-4dd4-851a-ea042d9a102e" providerId="ADAL" clId="{DD47C00B-1E9B-4AD5-A824-54F07B1D05F6}" dt="2024-03-11T14:54:39.757" v="167" actId="114"/>
        <pc:sldMkLst>
          <pc:docMk/>
          <pc:sldMk cId="42622119" sldId="263"/>
        </pc:sldMkLst>
        <pc:spChg chg="mod">
          <ac:chgData name="Katarina Petrovićová" userId="669ed17f-d33d-4dd4-851a-ea042d9a102e" providerId="ADAL" clId="{DD47C00B-1E9B-4AD5-A824-54F07B1D05F6}" dt="2024-03-11T14:51:49.636" v="153" actId="207"/>
          <ac:spMkLst>
            <pc:docMk/>
            <pc:sldMk cId="42622119" sldId="263"/>
            <ac:spMk id="4" creationId="{00000000-0000-0000-0000-000000000000}"/>
          </ac:spMkLst>
        </pc:spChg>
        <pc:spChg chg="mod">
          <ac:chgData name="Katarina Petrovićová" userId="669ed17f-d33d-4dd4-851a-ea042d9a102e" providerId="ADAL" clId="{DD47C00B-1E9B-4AD5-A824-54F07B1D05F6}" dt="2024-03-11T14:54:23.181" v="166" actId="6549"/>
          <ac:spMkLst>
            <pc:docMk/>
            <pc:sldMk cId="42622119" sldId="263"/>
            <ac:spMk id="5" creationId="{00000000-0000-0000-0000-000000000000}"/>
          </ac:spMkLst>
        </pc:spChg>
        <pc:spChg chg="mod">
          <ac:chgData name="Katarina Petrovićová" userId="669ed17f-d33d-4dd4-851a-ea042d9a102e" providerId="ADAL" clId="{DD47C00B-1E9B-4AD5-A824-54F07B1D05F6}" dt="2024-03-11T14:54:39.757" v="167" actId="114"/>
          <ac:spMkLst>
            <pc:docMk/>
            <pc:sldMk cId="42622119" sldId="263"/>
            <ac:spMk id="6" creationId="{35E478A5-A0F4-44B5-89B6-5D5D746832B9}"/>
          </ac:spMkLst>
        </pc:spChg>
      </pc:sldChg>
      <pc:sldChg chg="delSp modSp mod">
        <pc:chgData name="Katarina Petrovićová" userId="669ed17f-d33d-4dd4-851a-ea042d9a102e" providerId="ADAL" clId="{DD47C00B-1E9B-4AD5-A824-54F07B1D05F6}" dt="2024-03-11T14:55:43.499" v="172"/>
        <pc:sldMkLst>
          <pc:docMk/>
          <pc:sldMk cId="3183432056" sldId="265"/>
        </pc:sldMkLst>
        <pc:spChg chg="del mod">
          <ac:chgData name="Katarina Petrovićová" userId="669ed17f-d33d-4dd4-851a-ea042d9a102e" providerId="ADAL" clId="{DD47C00B-1E9B-4AD5-A824-54F07B1D05F6}" dt="2024-03-11T14:55:39.170" v="171" actId="478"/>
          <ac:spMkLst>
            <pc:docMk/>
            <pc:sldMk cId="3183432056" sldId="265"/>
            <ac:spMk id="2" creationId="{00000000-0000-0000-0000-000000000000}"/>
          </ac:spMkLst>
        </pc:spChg>
        <pc:spChg chg="mod">
          <ac:chgData name="Katarina Petrovićová" userId="669ed17f-d33d-4dd4-851a-ea042d9a102e" providerId="ADAL" clId="{DD47C00B-1E9B-4AD5-A824-54F07B1D05F6}" dt="2024-03-11T14:55:43.499" v="172"/>
          <ac:spMkLst>
            <pc:docMk/>
            <pc:sldMk cId="3183432056" sldId="265"/>
            <ac:spMk id="4" creationId="{00B302C6-6D27-E4CA-76BF-BA359E18C497}"/>
          </ac:spMkLst>
        </pc:spChg>
      </pc:sldChg>
      <pc:sldChg chg="addSp delSp modSp mod">
        <pc:chgData name="Katarina Petrovićová" userId="669ed17f-d33d-4dd4-851a-ea042d9a102e" providerId="ADAL" clId="{DD47C00B-1E9B-4AD5-A824-54F07B1D05F6}" dt="2024-03-11T15:09:10.363" v="284" actId="1076"/>
        <pc:sldMkLst>
          <pc:docMk/>
          <pc:sldMk cId="3500970517" sldId="267"/>
        </pc:sldMkLst>
        <pc:spChg chg="del">
          <ac:chgData name="Katarina Petrovićová" userId="669ed17f-d33d-4dd4-851a-ea042d9a102e" providerId="ADAL" clId="{DD47C00B-1E9B-4AD5-A824-54F07B1D05F6}" dt="2024-03-11T14:56:52.044" v="177" actId="478"/>
          <ac:spMkLst>
            <pc:docMk/>
            <pc:sldMk cId="3500970517" sldId="267"/>
            <ac:spMk id="2" creationId="{00000000-0000-0000-0000-000000000000}"/>
          </ac:spMkLst>
        </pc:spChg>
        <pc:spChg chg="mod">
          <ac:chgData name="Katarina Petrovićová" userId="669ed17f-d33d-4dd4-851a-ea042d9a102e" providerId="ADAL" clId="{DD47C00B-1E9B-4AD5-A824-54F07B1D05F6}" dt="2024-03-11T15:03:50.746" v="248" actId="1076"/>
          <ac:spMkLst>
            <pc:docMk/>
            <pc:sldMk cId="3500970517" sldId="267"/>
            <ac:spMk id="3" creationId="{00000000-0000-0000-0000-000000000000}"/>
          </ac:spMkLst>
        </pc:spChg>
        <pc:spChg chg="mod">
          <ac:chgData name="Katarina Petrovićová" userId="669ed17f-d33d-4dd4-851a-ea042d9a102e" providerId="ADAL" clId="{DD47C00B-1E9B-4AD5-A824-54F07B1D05F6}" dt="2024-03-11T15:03:51.198" v="250" actId="1076"/>
          <ac:spMkLst>
            <pc:docMk/>
            <pc:sldMk cId="3500970517" sldId="267"/>
            <ac:spMk id="4" creationId="{00000000-0000-0000-0000-000000000000}"/>
          </ac:spMkLst>
        </pc:spChg>
        <pc:spChg chg="mod">
          <ac:chgData name="Katarina Petrovićová" userId="669ed17f-d33d-4dd4-851a-ea042d9a102e" providerId="ADAL" clId="{DD47C00B-1E9B-4AD5-A824-54F07B1D05F6}" dt="2024-03-11T15:03:53.859" v="254" actId="1036"/>
          <ac:spMkLst>
            <pc:docMk/>
            <pc:sldMk cId="3500970517" sldId="267"/>
            <ac:spMk id="5" creationId="{00000000-0000-0000-0000-000000000000}"/>
          </ac:spMkLst>
        </pc:spChg>
        <pc:spChg chg="mod">
          <ac:chgData name="Katarina Petrovićová" userId="669ed17f-d33d-4dd4-851a-ea042d9a102e" providerId="ADAL" clId="{DD47C00B-1E9B-4AD5-A824-54F07B1D05F6}" dt="2024-03-11T15:05:39.947" v="270" actId="1076"/>
          <ac:spMkLst>
            <pc:docMk/>
            <pc:sldMk cId="3500970517" sldId="267"/>
            <ac:spMk id="6" creationId="{00000000-0000-0000-0000-000000000000}"/>
          </ac:spMkLst>
        </pc:spChg>
        <pc:spChg chg="mod">
          <ac:chgData name="Katarina Petrovićová" userId="669ed17f-d33d-4dd4-851a-ea042d9a102e" providerId="ADAL" clId="{DD47C00B-1E9B-4AD5-A824-54F07B1D05F6}" dt="2024-03-11T15:06:06.014" v="274" actId="1076"/>
          <ac:spMkLst>
            <pc:docMk/>
            <pc:sldMk cId="3500970517" sldId="267"/>
            <ac:spMk id="8" creationId="{00000000-0000-0000-0000-000000000000}"/>
          </ac:spMkLst>
        </pc:spChg>
        <pc:spChg chg="mod">
          <ac:chgData name="Katarina Petrovićová" userId="669ed17f-d33d-4dd4-851a-ea042d9a102e" providerId="ADAL" clId="{DD47C00B-1E9B-4AD5-A824-54F07B1D05F6}" dt="2024-03-11T15:09:03.460" v="283" actId="1076"/>
          <ac:spMkLst>
            <pc:docMk/>
            <pc:sldMk cId="3500970517" sldId="267"/>
            <ac:spMk id="14" creationId="{00000000-0000-0000-0000-000000000000}"/>
          </ac:spMkLst>
        </pc:spChg>
        <pc:spChg chg="mod">
          <ac:chgData name="Katarina Petrovićová" userId="669ed17f-d33d-4dd4-851a-ea042d9a102e" providerId="ADAL" clId="{DD47C00B-1E9B-4AD5-A824-54F07B1D05F6}" dt="2024-03-11T15:06:55.149" v="281" actId="1076"/>
          <ac:spMkLst>
            <pc:docMk/>
            <pc:sldMk cId="3500970517" sldId="267"/>
            <ac:spMk id="18" creationId="{00000000-0000-0000-0000-000000000000}"/>
          </ac:spMkLst>
        </pc:spChg>
        <pc:spChg chg="mod">
          <ac:chgData name="Katarina Petrovićová" userId="669ed17f-d33d-4dd4-851a-ea042d9a102e" providerId="ADAL" clId="{DD47C00B-1E9B-4AD5-A824-54F07B1D05F6}" dt="2024-03-11T15:09:10.363" v="284" actId="1076"/>
          <ac:spMkLst>
            <pc:docMk/>
            <pc:sldMk cId="3500970517" sldId="267"/>
            <ac:spMk id="19" creationId="{00000000-0000-0000-0000-000000000000}"/>
          </ac:spMkLst>
        </pc:spChg>
        <pc:spChg chg="add del mod">
          <ac:chgData name="Katarina Petrovićová" userId="669ed17f-d33d-4dd4-851a-ea042d9a102e" providerId="ADAL" clId="{DD47C00B-1E9B-4AD5-A824-54F07B1D05F6}" dt="2024-03-11T14:56:56.366" v="179" actId="478"/>
          <ac:spMkLst>
            <pc:docMk/>
            <pc:sldMk cId="3500970517" sldId="267"/>
            <ac:spMk id="21" creationId="{79AF6613-496C-2F21-2F22-7B2236957898}"/>
          </ac:spMkLst>
        </pc:spChg>
        <pc:spChg chg="add mod">
          <ac:chgData name="Katarina Petrovićová" userId="669ed17f-d33d-4dd4-851a-ea042d9a102e" providerId="ADAL" clId="{DD47C00B-1E9B-4AD5-A824-54F07B1D05F6}" dt="2024-03-11T14:56:53.598" v="178"/>
          <ac:spMkLst>
            <pc:docMk/>
            <pc:sldMk cId="3500970517" sldId="267"/>
            <ac:spMk id="22" creationId="{6EBD8F5A-2D40-1076-038F-887BCC8BB77A}"/>
          </ac:spMkLst>
        </pc:spChg>
        <pc:spChg chg="mod">
          <ac:chgData name="Katarina Petrovićová" userId="669ed17f-d33d-4dd4-851a-ea042d9a102e" providerId="ADAL" clId="{DD47C00B-1E9B-4AD5-A824-54F07B1D05F6}" dt="2024-03-11T15:06:40.713" v="280" actId="14100"/>
          <ac:spMkLst>
            <pc:docMk/>
            <pc:sldMk cId="3500970517" sldId="267"/>
            <ac:spMk id="23" creationId="{00000000-0000-0000-0000-000000000000}"/>
          </ac:spMkLst>
        </pc:spChg>
        <pc:spChg chg="mod">
          <ac:chgData name="Katarina Petrovićová" userId="669ed17f-d33d-4dd4-851a-ea042d9a102e" providerId="ADAL" clId="{DD47C00B-1E9B-4AD5-A824-54F07B1D05F6}" dt="2024-03-11T15:07:00.744" v="282" actId="14100"/>
          <ac:spMkLst>
            <pc:docMk/>
            <pc:sldMk cId="3500970517" sldId="267"/>
            <ac:spMk id="25" creationId="{00000000-0000-0000-0000-000000000000}"/>
          </ac:spMkLst>
        </pc:spChg>
        <pc:spChg chg="mod">
          <ac:chgData name="Katarina Petrovićová" userId="669ed17f-d33d-4dd4-851a-ea042d9a102e" providerId="ADAL" clId="{DD47C00B-1E9B-4AD5-A824-54F07B1D05F6}" dt="2024-03-11T15:04:31.834" v="259" actId="1076"/>
          <ac:spMkLst>
            <pc:docMk/>
            <pc:sldMk cId="3500970517" sldId="267"/>
            <ac:spMk id="31" creationId="{00000000-0000-0000-0000-000000000000}"/>
          </ac:spMkLst>
        </pc:spChg>
        <pc:spChg chg="mod">
          <ac:chgData name="Katarina Petrovićová" userId="669ed17f-d33d-4dd4-851a-ea042d9a102e" providerId="ADAL" clId="{DD47C00B-1E9B-4AD5-A824-54F07B1D05F6}" dt="2024-03-11T15:05:30.130" v="269" actId="1076"/>
          <ac:spMkLst>
            <pc:docMk/>
            <pc:sldMk cId="3500970517" sldId="267"/>
            <ac:spMk id="32" creationId="{00000000-0000-0000-0000-000000000000}"/>
          </ac:spMkLst>
        </pc:spChg>
        <pc:picChg chg="mod">
          <ac:chgData name="Katarina Petrovićová" userId="669ed17f-d33d-4dd4-851a-ea042d9a102e" providerId="ADAL" clId="{DD47C00B-1E9B-4AD5-A824-54F07B1D05F6}" dt="2024-03-11T15:05:17.130" v="268" actId="1076"/>
          <ac:picMkLst>
            <pc:docMk/>
            <pc:sldMk cId="3500970517" sldId="267"/>
            <ac:picMk id="10" creationId="{00000000-0000-0000-0000-000000000000}"/>
          </ac:picMkLst>
        </pc:picChg>
        <pc:cxnChg chg="mod">
          <ac:chgData name="Katarina Petrovićová" userId="669ed17f-d33d-4dd4-851a-ea042d9a102e" providerId="ADAL" clId="{DD47C00B-1E9B-4AD5-A824-54F07B1D05F6}" dt="2024-03-11T15:03:51.198" v="250" actId="1076"/>
          <ac:cxnSpMkLst>
            <pc:docMk/>
            <pc:sldMk cId="3500970517" sldId="267"/>
            <ac:cxnSpMk id="7" creationId="{00000000-0000-0000-0000-000000000000}"/>
          </ac:cxnSpMkLst>
        </pc:cxnChg>
        <pc:cxnChg chg="mod">
          <ac:chgData name="Katarina Petrovićová" userId="669ed17f-d33d-4dd4-851a-ea042d9a102e" providerId="ADAL" clId="{DD47C00B-1E9B-4AD5-A824-54F07B1D05F6}" dt="2024-03-11T15:04:03.294" v="256" actId="14100"/>
          <ac:cxnSpMkLst>
            <pc:docMk/>
            <pc:sldMk cId="3500970517" sldId="267"/>
            <ac:cxnSpMk id="9" creationId="{00000000-0000-0000-0000-000000000000}"/>
          </ac:cxnSpMkLst>
        </pc:cxnChg>
        <pc:cxnChg chg="mod">
          <ac:chgData name="Katarina Petrovićová" userId="669ed17f-d33d-4dd4-851a-ea042d9a102e" providerId="ADAL" clId="{DD47C00B-1E9B-4AD5-A824-54F07B1D05F6}" dt="2024-03-11T15:03:51.198" v="250" actId="1076"/>
          <ac:cxnSpMkLst>
            <pc:docMk/>
            <pc:sldMk cId="3500970517" sldId="267"/>
            <ac:cxnSpMk id="11" creationId="{00000000-0000-0000-0000-000000000000}"/>
          </ac:cxnSpMkLst>
        </pc:cxnChg>
        <pc:cxnChg chg="mod">
          <ac:chgData name="Katarina Petrovićová" userId="669ed17f-d33d-4dd4-851a-ea042d9a102e" providerId="ADAL" clId="{DD47C00B-1E9B-4AD5-A824-54F07B1D05F6}" dt="2024-03-11T15:04:18.091" v="258" actId="14100"/>
          <ac:cxnSpMkLst>
            <pc:docMk/>
            <pc:sldMk cId="3500970517" sldId="267"/>
            <ac:cxnSpMk id="13" creationId="{00000000-0000-0000-0000-000000000000}"/>
          </ac:cxnSpMkLst>
        </pc:cxnChg>
        <pc:cxnChg chg="mod">
          <ac:chgData name="Katarina Petrovićová" userId="669ed17f-d33d-4dd4-851a-ea042d9a102e" providerId="ADAL" clId="{DD47C00B-1E9B-4AD5-A824-54F07B1D05F6}" dt="2024-03-11T15:03:52.426" v="253" actId="1076"/>
          <ac:cxnSpMkLst>
            <pc:docMk/>
            <pc:sldMk cId="3500970517" sldId="267"/>
            <ac:cxnSpMk id="15" creationId="{00000000-0000-0000-0000-000000000000}"/>
          </ac:cxnSpMkLst>
        </pc:cxnChg>
        <pc:cxnChg chg="mod">
          <ac:chgData name="Katarina Petrovićová" userId="669ed17f-d33d-4dd4-851a-ea042d9a102e" providerId="ADAL" clId="{DD47C00B-1E9B-4AD5-A824-54F07B1D05F6}" dt="2024-03-11T15:06:30.486" v="278" actId="14100"/>
          <ac:cxnSpMkLst>
            <pc:docMk/>
            <pc:sldMk cId="3500970517" sldId="267"/>
            <ac:cxnSpMk id="16" creationId="{00000000-0000-0000-0000-000000000000}"/>
          </ac:cxnSpMkLst>
        </pc:cxnChg>
        <pc:cxnChg chg="mod">
          <ac:chgData name="Katarina Petrovićová" userId="669ed17f-d33d-4dd4-851a-ea042d9a102e" providerId="ADAL" clId="{DD47C00B-1E9B-4AD5-A824-54F07B1D05F6}" dt="2024-03-11T15:03:51.198" v="250" actId="1076"/>
          <ac:cxnSpMkLst>
            <pc:docMk/>
            <pc:sldMk cId="3500970517" sldId="267"/>
            <ac:cxnSpMk id="17" creationId="{00000000-0000-0000-0000-000000000000}"/>
          </ac:cxnSpMkLst>
        </pc:cxnChg>
        <pc:cxnChg chg="mod">
          <ac:chgData name="Katarina Petrovićová" userId="669ed17f-d33d-4dd4-851a-ea042d9a102e" providerId="ADAL" clId="{DD47C00B-1E9B-4AD5-A824-54F07B1D05F6}" dt="2024-03-11T15:06:35.498" v="279" actId="14100"/>
          <ac:cxnSpMkLst>
            <pc:docMk/>
            <pc:sldMk cId="3500970517" sldId="267"/>
            <ac:cxnSpMk id="20" creationId="{00000000-0000-0000-0000-000000000000}"/>
          </ac:cxnSpMkLst>
        </pc:cxnChg>
        <pc:cxnChg chg="mod">
          <ac:chgData name="Katarina Petrovićová" userId="669ed17f-d33d-4dd4-851a-ea042d9a102e" providerId="ADAL" clId="{DD47C00B-1E9B-4AD5-A824-54F07B1D05F6}" dt="2024-03-11T15:06:40.713" v="280" actId="14100"/>
          <ac:cxnSpMkLst>
            <pc:docMk/>
            <pc:sldMk cId="3500970517" sldId="267"/>
            <ac:cxnSpMk id="24" creationId="{00000000-0000-0000-0000-000000000000}"/>
          </ac:cxnSpMkLst>
        </pc:cxnChg>
      </pc:sldChg>
      <pc:sldChg chg="addSp delSp modSp mod">
        <pc:chgData name="Katarina Petrovićová" userId="669ed17f-d33d-4dd4-851a-ea042d9a102e" providerId="ADAL" clId="{DD47C00B-1E9B-4AD5-A824-54F07B1D05F6}" dt="2024-03-11T14:57:54.144" v="188"/>
        <pc:sldMkLst>
          <pc:docMk/>
          <pc:sldMk cId="1777505593" sldId="269"/>
        </pc:sldMkLst>
        <pc:spChg chg="del">
          <ac:chgData name="Katarina Petrovićová" userId="669ed17f-d33d-4dd4-851a-ea042d9a102e" providerId="ADAL" clId="{DD47C00B-1E9B-4AD5-A824-54F07B1D05F6}" dt="2024-03-11T14:57:49.592" v="186" actId="478"/>
          <ac:spMkLst>
            <pc:docMk/>
            <pc:sldMk cId="1777505593" sldId="269"/>
            <ac:spMk id="2" creationId="{00000000-0000-0000-0000-000000000000}"/>
          </ac:spMkLst>
        </pc:spChg>
        <pc:spChg chg="add del mod">
          <ac:chgData name="Katarina Petrovićová" userId="669ed17f-d33d-4dd4-851a-ea042d9a102e" providerId="ADAL" clId="{DD47C00B-1E9B-4AD5-A824-54F07B1D05F6}" dt="2024-03-11T14:57:53.054" v="187" actId="478"/>
          <ac:spMkLst>
            <pc:docMk/>
            <pc:sldMk cId="1777505593" sldId="269"/>
            <ac:spMk id="9" creationId="{53530D87-138C-0AB3-CE14-D6EEB89C1141}"/>
          </ac:spMkLst>
        </pc:spChg>
        <pc:spChg chg="add mod">
          <ac:chgData name="Katarina Petrovićová" userId="669ed17f-d33d-4dd4-851a-ea042d9a102e" providerId="ADAL" clId="{DD47C00B-1E9B-4AD5-A824-54F07B1D05F6}" dt="2024-03-11T14:57:54.144" v="188"/>
          <ac:spMkLst>
            <pc:docMk/>
            <pc:sldMk cId="1777505593" sldId="269"/>
            <ac:spMk id="10" creationId="{05C7DAB7-FE23-F96C-DE65-F0CE26A284CF}"/>
          </ac:spMkLst>
        </pc:spChg>
      </pc:sldChg>
      <pc:sldChg chg="addSp delSp modSp mod">
        <pc:chgData name="Katarina Petrovićová" userId="669ed17f-d33d-4dd4-851a-ea042d9a102e" providerId="ADAL" clId="{DD47C00B-1E9B-4AD5-A824-54F07B1D05F6}" dt="2024-03-11T14:58:11.175" v="191"/>
        <pc:sldMkLst>
          <pc:docMk/>
          <pc:sldMk cId="4001092861" sldId="270"/>
        </pc:sldMkLst>
        <pc:spChg chg="del">
          <ac:chgData name="Katarina Petrovićová" userId="669ed17f-d33d-4dd4-851a-ea042d9a102e" providerId="ADAL" clId="{DD47C00B-1E9B-4AD5-A824-54F07B1D05F6}" dt="2024-03-11T14:58:06.044" v="189" actId="478"/>
          <ac:spMkLst>
            <pc:docMk/>
            <pc:sldMk cId="4001092861" sldId="270"/>
            <ac:spMk id="2" creationId="{00000000-0000-0000-0000-000000000000}"/>
          </ac:spMkLst>
        </pc:spChg>
        <pc:spChg chg="add del mod">
          <ac:chgData name="Katarina Petrovićová" userId="669ed17f-d33d-4dd4-851a-ea042d9a102e" providerId="ADAL" clId="{DD47C00B-1E9B-4AD5-A824-54F07B1D05F6}" dt="2024-03-11T14:58:09.827" v="190" actId="478"/>
          <ac:spMkLst>
            <pc:docMk/>
            <pc:sldMk cId="4001092861" sldId="270"/>
            <ac:spMk id="10" creationId="{BA197786-4266-821B-108B-008616161297}"/>
          </ac:spMkLst>
        </pc:spChg>
        <pc:spChg chg="add mod">
          <ac:chgData name="Katarina Petrovićová" userId="669ed17f-d33d-4dd4-851a-ea042d9a102e" providerId="ADAL" clId="{DD47C00B-1E9B-4AD5-A824-54F07B1D05F6}" dt="2024-03-11T14:58:11.175" v="191"/>
          <ac:spMkLst>
            <pc:docMk/>
            <pc:sldMk cId="4001092861" sldId="270"/>
            <ac:spMk id="12" creationId="{98526625-95CF-559A-CEE5-834190E1F6DA}"/>
          </ac:spMkLst>
        </pc:spChg>
      </pc:sldChg>
      <pc:sldChg chg="addSp delSp modSp mod">
        <pc:chgData name="Katarina Petrovićová" userId="669ed17f-d33d-4dd4-851a-ea042d9a102e" providerId="ADAL" clId="{DD47C00B-1E9B-4AD5-A824-54F07B1D05F6}" dt="2024-03-11T14:58:24.092" v="194"/>
        <pc:sldMkLst>
          <pc:docMk/>
          <pc:sldMk cId="1473717409" sldId="271"/>
        </pc:sldMkLst>
        <pc:spChg chg="del">
          <ac:chgData name="Katarina Petrovićová" userId="669ed17f-d33d-4dd4-851a-ea042d9a102e" providerId="ADAL" clId="{DD47C00B-1E9B-4AD5-A824-54F07B1D05F6}" dt="2024-03-11T14:58:19.349" v="192" actId="478"/>
          <ac:spMkLst>
            <pc:docMk/>
            <pc:sldMk cId="1473717409" sldId="271"/>
            <ac:spMk id="2" creationId="{00000000-0000-0000-0000-000000000000}"/>
          </ac:spMkLst>
        </pc:spChg>
        <pc:spChg chg="add del mod">
          <ac:chgData name="Katarina Petrovićová" userId="669ed17f-d33d-4dd4-851a-ea042d9a102e" providerId="ADAL" clId="{DD47C00B-1E9B-4AD5-A824-54F07B1D05F6}" dt="2024-03-11T14:58:23.138" v="193" actId="478"/>
          <ac:spMkLst>
            <pc:docMk/>
            <pc:sldMk cId="1473717409" sldId="271"/>
            <ac:spMk id="6" creationId="{1FC3D6C1-2B41-4B78-485F-3A7A5941E7D7}"/>
          </ac:spMkLst>
        </pc:spChg>
        <pc:spChg chg="add mod">
          <ac:chgData name="Katarina Petrovićová" userId="669ed17f-d33d-4dd4-851a-ea042d9a102e" providerId="ADAL" clId="{DD47C00B-1E9B-4AD5-A824-54F07B1D05F6}" dt="2024-03-11T14:58:24.092" v="194"/>
          <ac:spMkLst>
            <pc:docMk/>
            <pc:sldMk cId="1473717409" sldId="271"/>
            <ac:spMk id="7" creationId="{4E8D7860-72E2-F68A-BBD6-35E07D65EBE8}"/>
          </ac:spMkLst>
        </pc:spChg>
      </pc:sldChg>
      <pc:sldChg chg="addSp delSp modSp mod">
        <pc:chgData name="Katarina Petrovićová" userId="669ed17f-d33d-4dd4-851a-ea042d9a102e" providerId="ADAL" clId="{DD47C00B-1E9B-4AD5-A824-54F07B1D05F6}" dt="2024-03-11T14:58:35.282" v="197"/>
        <pc:sldMkLst>
          <pc:docMk/>
          <pc:sldMk cId="148758883" sldId="272"/>
        </pc:sldMkLst>
        <pc:spChg chg="del">
          <ac:chgData name="Katarina Petrovićová" userId="669ed17f-d33d-4dd4-851a-ea042d9a102e" providerId="ADAL" clId="{DD47C00B-1E9B-4AD5-A824-54F07B1D05F6}" dt="2024-03-11T14:58:32.749" v="195" actId="478"/>
          <ac:spMkLst>
            <pc:docMk/>
            <pc:sldMk cId="148758883" sldId="272"/>
            <ac:spMk id="2" creationId="{00000000-0000-0000-0000-000000000000}"/>
          </ac:spMkLst>
        </pc:spChg>
        <pc:spChg chg="add del mod">
          <ac:chgData name="Katarina Petrovićová" userId="669ed17f-d33d-4dd4-851a-ea042d9a102e" providerId="ADAL" clId="{DD47C00B-1E9B-4AD5-A824-54F07B1D05F6}" dt="2024-03-11T14:58:34.353" v="196" actId="478"/>
          <ac:spMkLst>
            <pc:docMk/>
            <pc:sldMk cId="148758883" sldId="272"/>
            <ac:spMk id="6" creationId="{5E1272FB-8A8B-A604-1454-871C1B22D244}"/>
          </ac:spMkLst>
        </pc:spChg>
        <pc:spChg chg="add mod">
          <ac:chgData name="Katarina Petrovićová" userId="669ed17f-d33d-4dd4-851a-ea042d9a102e" providerId="ADAL" clId="{DD47C00B-1E9B-4AD5-A824-54F07B1D05F6}" dt="2024-03-11T14:58:35.282" v="197"/>
          <ac:spMkLst>
            <pc:docMk/>
            <pc:sldMk cId="148758883" sldId="272"/>
            <ac:spMk id="7" creationId="{A00A5023-361C-EA3E-0B63-41F39A28106C}"/>
          </ac:spMkLst>
        </pc:spChg>
      </pc:sldChg>
      <pc:sldChg chg="addSp delSp modSp mod">
        <pc:chgData name="Katarina Petrovićová" userId="669ed17f-d33d-4dd4-851a-ea042d9a102e" providerId="ADAL" clId="{DD47C00B-1E9B-4AD5-A824-54F07B1D05F6}" dt="2024-03-11T14:58:43.260" v="200"/>
        <pc:sldMkLst>
          <pc:docMk/>
          <pc:sldMk cId="1214817545" sldId="273"/>
        </pc:sldMkLst>
        <pc:spChg chg="del">
          <ac:chgData name="Katarina Petrovićová" userId="669ed17f-d33d-4dd4-851a-ea042d9a102e" providerId="ADAL" clId="{DD47C00B-1E9B-4AD5-A824-54F07B1D05F6}" dt="2024-03-11T14:58:40.865" v="198" actId="478"/>
          <ac:spMkLst>
            <pc:docMk/>
            <pc:sldMk cId="1214817545" sldId="273"/>
            <ac:spMk id="2" creationId="{00000000-0000-0000-0000-000000000000}"/>
          </ac:spMkLst>
        </pc:spChg>
        <pc:spChg chg="add del mod">
          <ac:chgData name="Katarina Petrovićová" userId="669ed17f-d33d-4dd4-851a-ea042d9a102e" providerId="ADAL" clId="{DD47C00B-1E9B-4AD5-A824-54F07B1D05F6}" dt="2024-03-11T14:58:42.202" v="199" actId="478"/>
          <ac:spMkLst>
            <pc:docMk/>
            <pc:sldMk cId="1214817545" sldId="273"/>
            <ac:spMk id="9" creationId="{54B57F12-489E-C2DB-1CE0-2C81A35A382B}"/>
          </ac:spMkLst>
        </pc:spChg>
        <pc:spChg chg="add mod">
          <ac:chgData name="Katarina Petrovićová" userId="669ed17f-d33d-4dd4-851a-ea042d9a102e" providerId="ADAL" clId="{DD47C00B-1E9B-4AD5-A824-54F07B1D05F6}" dt="2024-03-11T14:58:43.260" v="200"/>
          <ac:spMkLst>
            <pc:docMk/>
            <pc:sldMk cId="1214817545" sldId="273"/>
            <ac:spMk id="10" creationId="{B4A3FB22-8956-B7B2-6CF0-35F08E989B73}"/>
          </ac:spMkLst>
        </pc:spChg>
      </pc:sldChg>
      <pc:sldChg chg="addSp delSp modSp mod">
        <pc:chgData name="Katarina Petrovićová" userId="669ed17f-d33d-4dd4-851a-ea042d9a102e" providerId="ADAL" clId="{DD47C00B-1E9B-4AD5-A824-54F07B1D05F6}" dt="2024-03-11T15:00:45.157" v="223" actId="1035"/>
        <pc:sldMkLst>
          <pc:docMk/>
          <pc:sldMk cId="394167295" sldId="274"/>
        </pc:sldMkLst>
        <pc:spChg chg="del">
          <ac:chgData name="Katarina Petrovićová" userId="669ed17f-d33d-4dd4-851a-ea042d9a102e" providerId="ADAL" clId="{DD47C00B-1E9B-4AD5-A824-54F07B1D05F6}" dt="2024-03-11T14:58:56.892" v="201" actId="478"/>
          <ac:spMkLst>
            <pc:docMk/>
            <pc:sldMk cId="394167295" sldId="274"/>
            <ac:spMk id="2" creationId="{00000000-0000-0000-0000-000000000000}"/>
          </ac:spMkLst>
        </pc:spChg>
        <pc:spChg chg="mod">
          <ac:chgData name="Katarina Petrovićová" userId="669ed17f-d33d-4dd4-851a-ea042d9a102e" providerId="ADAL" clId="{DD47C00B-1E9B-4AD5-A824-54F07B1D05F6}" dt="2024-03-11T14:59:37.673" v="208" actId="1076"/>
          <ac:spMkLst>
            <pc:docMk/>
            <pc:sldMk cId="394167295" sldId="274"/>
            <ac:spMk id="3" creationId="{00000000-0000-0000-0000-000000000000}"/>
          </ac:spMkLst>
        </pc:spChg>
        <pc:spChg chg="mod">
          <ac:chgData name="Katarina Petrovićová" userId="669ed17f-d33d-4dd4-851a-ea042d9a102e" providerId="ADAL" clId="{DD47C00B-1E9B-4AD5-A824-54F07B1D05F6}" dt="2024-03-11T15:00:20.414" v="215" actId="1035"/>
          <ac:spMkLst>
            <pc:docMk/>
            <pc:sldMk cId="394167295" sldId="274"/>
            <ac:spMk id="4" creationId="{00000000-0000-0000-0000-000000000000}"/>
          </ac:spMkLst>
        </pc:spChg>
        <pc:spChg chg="mod">
          <ac:chgData name="Katarina Petrovićová" userId="669ed17f-d33d-4dd4-851a-ea042d9a102e" providerId="ADAL" clId="{DD47C00B-1E9B-4AD5-A824-54F07B1D05F6}" dt="2024-03-11T15:00:15.048" v="213" actId="1035"/>
          <ac:spMkLst>
            <pc:docMk/>
            <pc:sldMk cId="394167295" sldId="274"/>
            <ac:spMk id="5" creationId="{00000000-0000-0000-0000-000000000000}"/>
          </ac:spMkLst>
        </pc:spChg>
        <pc:spChg chg="mod">
          <ac:chgData name="Katarina Petrovićová" userId="669ed17f-d33d-4dd4-851a-ea042d9a102e" providerId="ADAL" clId="{DD47C00B-1E9B-4AD5-A824-54F07B1D05F6}" dt="2024-03-11T15:00:45.157" v="223" actId="1035"/>
          <ac:spMkLst>
            <pc:docMk/>
            <pc:sldMk cId="394167295" sldId="274"/>
            <ac:spMk id="6" creationId="{00000000-0000-0000-0000-000000000000}"/>
          </ac:spMkLst>
        </pc:spChg>
        <pc:spChg chg="mod">
          <ac:chgData name="Katarina Petrovićová" userId="669ed17f-d33d-4dd4-851a-ea042d9a102e" providerId="ADAL" clId="{DD47C00B-1E9B-4AD5-A824-54F07B1D05F6}" dt="2024-03-11T15:00:41.858" v="220" actId="1035"/>
          <ac:spMkLst>
            <pc:docMk/>
            <pc:sldMk cId="394167295" sldId="274"/>
            <ac:spMk id="7" creationId="{00000000-0000-0000-0000-000000000000}"/>
          </ac:spMkLst>
        </pc:spChg>
        <pc:spChg chg="add del mod">
          <ac:chgData name="Katarina Petrovićová" userId="669ed17f-d33d-4dd4-851a-ea042d9a102e" providerId="ADAL" clId="{DD47C00B-1E9B-4AD5-A824-54F07B1D05F6}" dt="2024-03-11T14:58:58.210" v="202" actId="478"/>
          <ac:spMkLst>
            <pc:docMk/>
            <pc:sldMk cId="394167295" sldId="274"/>
            <ac:spMk id="10" creationId="{7F15F01F-2382-059E-087E-6E045C0887CD}"/>
          </ac:spMkLst>
        </pc:spChg>
        <pc:spChg chg="add mod">
          <ac:chgData name="Katarina Petrovićová" userId="669ed17f-d33d-4dd4-851a-ea042d9a102e" providerId="ADAL" clId="{DD47C00B-1E9B-4AD5-A824-54F07B1D05F6}" dt="2024-03-11T14:58:59.075" v="203"/>
          <ac:spMkLst>
            <pc:docMk/>
            <pc:sldMk cId="394167295" sldId="274"/>
            <ac:spMk id="11" creationId="{C1C90812-A03A-1AB1-A21F-599180486802}"/>
          </ac:spMkLst>
        </pc:spChg>
      </pc:sldChg>
      <pc:sldChg chg="del">
        <pc:chgData name="Katarina Petrovićová" userId="669ed17f-d33d-4dd4-851a-ea042d9a102e" providerId="ADAL" clId="{DD47C00B-1E9B-4AD5-A824-54F07B1D05F6}" dt="2024-03-11T15:22:02.032" v="488" actId="47"/>
        <pc:sldMkLst>
          <pc:docMk/>
          <pc:sldMk cId="1003354318" sldId="275"/>
        </pc:sldMkLst>
      </pc:sldChg>
      <pc:sldChg chg="addSp delSp modSp mod">
        <pc:chgData name="Katarina Petrovićová" userId="669ed17f-d33d-4dd4-851a-ea042d9a102e" providerId="ADAL" clId="{DD47C00B-1E9B-4AD5-A824-54F07B1D05F6}" dt="2024-03-11T14:56:37.721" v="176"/>
        <pc:sldMkLst>
          <pc:docMk/>
          <pc:sldMk cId="4190704072" sldId="276"/>
        </pc:sldMkLst>
        <pc:spChg chg="del mod">
          <ac:chgData name="Katarina Petrovićová" userId="669ed17f-d33d-4dd4-851a-ea042d9a102e" providerId="ADAL" clId="{DD47C00B-1E9B-4AD5-A824-54F07B1D05F6}" dt="2024-03-11T14:56:32.993" v="175" actId="478"/>
          <ac:spMkLst>
            <pc:docMk/>
            <pc:sldMk cId="4190704072" sldId="276"/>
            <ac:spMk id="2" creationId="{00000000-0000-0000-0000-000000000000}"/>
          </ac:spMkLst>
        </pc:spChg>
        <pc:spChg chg="add mod">
          <ac:chgData name="Katarina Petrovićová" userId="669ed17f-d33d-4dd4-851a-ea042d9a102e" providerId="ADAL" clId="{DD47C00B-1E9B-4AD5-A824-54F07B1D05F6}" dt="2024-03-11T14:56:37.721" v="176"/>
          <ac:spMkLst>
            <pc:docMk/>
            <pc:sldMk cId="4190704072" sldId="276"/>
            <ac:spMk id="4" creationId="{DBDA8F23-BF93-F5AA-211E-04E9A0ECD6C1}"/>
          </ac:spMkLst>
        </pc:spChg>
      </pc:sldChg>
      <pc:sldChg chg="addSp delSp modSp mod">
        <pc:chgData name="Katarina Petrovićová" userId="669ed17f-d33d-4dd4-851a-ea042d9a102e" providerId="ADAL" clId="{DD47C00B-1E9B-4AD5-A824-54F07B1D05F6}" dt="2024-03-11T15:11:11.844" v="380" actId="14100"/>
        <pc:sldMkLst>
          <pc:docMk/>
          <pc:sldMk cId="395615638" sldId="277"/>
        </pc:sldMkLst>
        <pc:spChg chg="del">
          <ac:chgData name="Katarina Petrovićová" userId="669ed17f-d33d-4dd4-851a-ea042d9a102e" providerId="ADAL" clId="{DD47C00B-1E9B-4AD5-A824-54F07B1D05F6}" dt="2024-03-11T14:57:02.012" v="180" actId="478"/>
          <ac:spMkLst>
            <pc:docMk/>
            <pc:sldMk cId="395615638" sldId="277"/>
            <ac:spMk id="2" creationId="{00000000-0000-0000-0000-000000000000}"/>
          </ac:spMkLst>
        </pc:spChg>
        <pc:spChg chg="mod">
          <ac:chgData name="Katarina Petrovićová" userId="669ed17f-d33d-4dd4-851a-ea042d9a102e" providerId="ADAL" clId="{DD47C00B-1E9B-4AD5-A824-54F07B1D05F6}" dt="2024-03-11T15:09:22.176" v="285" actId="1076"/>
          <ac:spMkLst>
            <pc:docMk/>
            <pc:sldMk cId="395615638" sldId="277"/>
            <ac:spMk id="3" creationId="{00000000-0000-0000-0000-000000000000}"/>
          </ac:spMkLst>
        </pc:spChg>
        <pc:spChg chg="mod">
          <ac:chgData name="Katarina Petrovićová" userId="669ed17f-d33d-4dd4-851a-ea042d9a102e" providerId="ADAL" clId="{DD47C00B-1E9B-4AD5-A824-54F07B1D05F6}" dt="2024-03-11T15:11:07.768" v="379" actId="1076"/>
          <ac:spMkLst>
            <pc:docMk/>
            <pc:sldMk cId="395615638" sldId="277"/>
            <ac:spMk id="4" creationId="{00000000-0000-0000-0000-000000000000}"/>
          </ac:spMkLst>
        </pc:spChg>
        <pc:spChg chg="add del mod">
          <ac:chgData name="Katarina Petrovićová" userId="669ed17f-d33d-4dd4-851a-ea042d9a102e" providerId="ADAL" clId="{DD47C00B-1E9B-4AD5-A824-54F07B1D05F6}" dt="2024-03-11T14:57:07.004" v="181" actId="478"/>
          <ac:spMkLst>
            <pc:docMk/>
            <pc:sldMk cId="395615638" sldId="277"/>
            <ac:spMk id="6" creationId="{714C4B22-D33F-D410-E489-11FFDC4EBAA3}"/>
          </ac:spMkLst>
        </pc:spChg>
        <pc:spChg chg="add mod">
          <ac:chgData name="Katarina Petrovićová" userId="669ed17f-d33d-4dd4-851a-ea042d9a102e" providerId="ADAL" clId="{DD47C00B-1E9B-4AD5-A824-54F07B1D05F6}" dt="2024-03-11T14:57:09.016" v="182"/>
          <ac:spMkLst>
            <pc:docMk/>
            <pc:sldMk cId="395615638" sldId="277"/>
            <ac:spMk id="11" creationId="{54993CE0-99B4-7503-6BFE-249B10A3DC2B}"/>
          </ac:spMkLst>
        </pc:spChg>
        <pc:graphicFrameChg chg="mod modGraphic">
          <ac:chgData name="Katarina Petrovićová" userId="669ed17f-d33d-4dd4-851a-ea042d9a102e" providerId="ADAL" clId="{DD47C00B-1E9B-4AD5-A824-54F07B1D05F6}" dt="2024-03-11T15:09:29.521" v="287" actId="1076"/>
          <ac:graphicFrameMkLst>
            <pc:docMk/>
            <pc:sldMk cId="395615638" sldId="277"/>
            <ac:graphicFrameMk id="10" creationId="{00000000-0000-0000-0000-000000000000}"/>
          </ac:graphicFrameMkLst>
        </pc:graphicFrameChg>
        <pc:picChg chg="mod">
          <ac:chgData name="Katarina Petrovićová" userId="669ed17f-d33d-4dd4-851a-ea042d9a102e" providerId="ADAL" clId="{DD47C00B-1E9B-4AD5-A824-54F07B1D05F6}" dt="2024-03-11T15:09:39.651" v="288" actId="1076"/>
          <ac:picMkLst>
            <pc:docMk/>
            <pc:sldMk cId="395615638" sldId="277"/>
            <ac:picMk id="7" creationId="{00000000-0000-0000-0000-000000000000}"/>
          </ac:picMkLst>
        </pc:picChg>
        <pc:picChg chg="mod">
          <ac:chgData name="Katarina Petrovićová" userId="669ed17f-d33d-4dd4-851a-ea042d9a102e" providerId="ADAL" clId="{DD47C00B-1E9B-4AD5-A824-54F07B1D05F6}" dt="2024-03-11T15:10:27.187" v="305" actId="14100"/>
          <ac:picMkLst>
            <pc:docMk/>
            <pc:sldMk cId="395615638" sldId="277"/>
            <ac:picMk id="9" creationId="{00000000-0000-0000-0000-000000000000}"/>
          </ac:picMkLst>
        </pc:picChg>
        <pc:cxnChg chg="mod">
          <ac:chgData name="Katarina Petrovićová" userId="669ed17f-d33d-4dd4-851a-ea042d9a102e" providerId="ADAL" clId="{DD47C00B-1E9B-4AD5-A824-54F07B1D05F6}" dt="2024-03-11T15:11:11.844" v="380" actId="14100"/>
          <ac:cxnSpMkLst>
            <pc:docMk/>
            <pc:sldMk cId="395615638" sldId="277"/>
            <ac:cxnSpMk id="8" creationId="{00000000-0000-0000-0000-000000000000}"/>
          </ac:cxnSpMkLst>
        </pc:cxnChg>
        <pc:cxnChg chg="mod">
          <ac:chgData name="Katarina Petrovićová" userId="669ed17f-d33d-4dd4-851a-ea042d9a102e" providerId="ADAL" clId="{DD47C00B-1E9B-4AD5-A824-54F07B1D05F6}" dt="2024-03-11T15:10:15.324" v="303" actId="1035"/>
          <ac:cxnSpMkLst>
            <pc:docMk/>
            <pc:sldMk cId="395615638" sldId="277"/>
            <ac:cxnSpMk id="16" creationId="{00000000-0000-0000-0000-000000000000}"/>
          </ac:cxnSpMkLst>
        </pc:cxnChg>
        <pc:cxnChg chg="mod">
          <ac:chgData name="Katarina Petrovićová" userId="669ed17f-d33d-4dd4-851a-ea042d9a102e" providerId="ADAL" clId="{DD47C00B-1E9B-4AD5-A824-54F07B1D05F6}" dt="2024-03-11T15:10:11.949" v="299" actId="1035"/>
          <ac:cxnSpMkLst>
            <pc:docMk/>
            <pc:sldMk cId="395615638" sldId="277"/>
            <ac:cxnSpMk id="17" creationId="{00000000-0000-0000-0000-000000000000}"/>
          </ac:cxnSpMkLst>
        </pc:cxnChg>
        <pc:cxnChg chg="mod">
          <ac:chgData name="Katarina Petrovićová" userId="669ed17f-d33d-4dd4-851a-ea042d9a102e" providerId="ADAL" clId="{DD47C00B-1E9B-4AD5-A824-54F07B1D05F6}" dt="2024-03-11T15:10:57.449" v="377" actId="1035"/>
          <ac:cxnSpMkLst>
            <pc:docMk/>
            <pc:sldMk cId="395615638" sldId="277"/>
            <ac:cxnSpMk id="18" creationId="{00000000-0000-0000-0000-000000000000}"/>
          </ac:cxnSpMkLst>
        </pc:cxnChg>
        <pc:cxnChg chg="mod">
          <ac:chgData name="Katarina Petrovićová" userId="669ed17f-d33d-4dd4-851a-ea042d9a102e" providerId="ADAL" clId="{DD47C00B-1E9B-4AD5-A824-54F07B1D05F6}" dt="2024-03-11T15:10:45.949" v="341" actId="1037"/>
          <ac:cxnSpMkLst>
            <pc:docMk/>
            <pc:sldMk cId="395615638" sldId="277"/>
            <ac:cxnSpMk id="19" creationId="{00000000-0000-0000-0000-000000000000}"/>
          </ac:cxnSpMkLst>
        </pc:cxnChg>
      </pc:sldChg>
      <pc:sldChg chg="addSp delSp modSp mod">
        <pc:chgData name="Katarina Petrovićová" userId="669ed17f-d33d-4dd4-851a-ea042d9a102e" providerId="ADAL" clId="{DD47C00B-1E9B-4AD5-A824-54F07B1D05F6}" dt="2024-03-11T15:12:42.919" v="392" actId="1076"/>
        <pc:sldMkLst>
          <pc:docMk/>
          <pc:sldMk cId="3086367503" sldId="278"/>
        </pc:sldMkLst>
        <pc:spChg chg="del">
          <ac:chgData name="Katarina Petrovićová" userId="669ed17f-d33d-4dd4-851a-ea042d9a102e" providerId="ADAL" clId="{DD47C00B-1E9B-4AD5-A824-54F07B1D05F6}" dt="2024-03-11T14:57:36.938" v="183" actId="478"/>
          <ac:spMkLst>
            <pc:docMk/>
            <pc:sldMk cId="3086367503" sldId="278"/>
            <ac:spMk id="2" creationId="{00000000-0000-0000-0000-000000000000}"/>
          </ac:spMkLst>
        </pc:spChg>
        <pc:spChg chg="mod">
          <ac:chgData name="Katarina Petrovićová" userId="669ed17f-d33d-4dd4-851a-ea042d9a102e" providerId="ADAL" clId="{DD47C00B-1E9B-4AD5-A824-54F07B1D05F6}" dt="2024-03-11T15:11:27.432" v="381" actId="1076"/>
          <ac:spMkLst>
            <pc:docMk/>
            <pc:sldMk cId="3086367503" sldId="278"/>
            <ac:spMk id="3" creationId="{00000000-0000-0000-0000-000000000000}"/>
          </ac:spMkLst>
        </pc:spChg>
        <pc:spChg chg="mod">
          <ac:chgData name="Katarina Petrovićová" userId="669ed17f-d33d-4dd4-851a-ea042d9a102e" providerId="ADAL" clId="{DD47C00B-1E9B-4AD5-A824-54F07B1D05F6}" dt="2024-03-11T15:12:42.919" v="392" actId="1076"/>
          <ac:spMkLst>
            <pc:docMk/>
            <pc:sldMk cId="3086367503" sldId="278"/>
            <ac:spMk id="5" creationId="{00000000-0000-0000-0000-000000000000}"/>
          </ac:spMkLst>
        </pc:spChg>
        <pc:spChg chg="add del mod">
          <ac:chgData name="Katarina Petrovićová" userId="669ed17f-d33d-4dd4-851a-ea042d9a102e" providerId="ADAL" clId="{DD47C00B-1E9B-4AD5-A824-54F07B1D05F6}" dt="2024-03-11T14:57:41.635" v="184" actId="478"/>
          <ac:spMkLst>
            <pc:docMk/>
            <pc:sldMk cId="3086367503" sldId="278"/>
            <ac:spMk id="6" creationId="{66E4237A-9115-E911-7167-2D7802AC1100}"/>
          </ac:spMkLst>
        </pc:spChg>
        <pc:spChg chg="add mod">
          <ac:chgData name="Katarina Petrovićová" userId="669ed17f-d33d-4dd4-851a-ea042d9a102e" providerId="ADAL" clId="{DD47C00B-1E9B-4AD5-A824-54F07B1D05F6}" dt="2024-03-11T14:57:43.049" v="185"/>
          <ac:spMkLst>
            <pc:docMk/>
            <pc:sldMk cId="3086367503" sldId="278"/>
            <ac:spMk id="8" creationId="{1E79F15C-FBD9-5ACB-56CB-9B66E0267802}"/>
          </ac:spMkLst>
        </pc:spChg>
        <pc:picChg chg="mod">
          <ac:chgData name="Katarina Petrovićová" userId="669ed17f-d33d-4dd4-851a-ea042d9a102e" providerId="ADAL" clId="{DD47C00B-1E9B-4AD5-A824-54F07B1D05F6}" dt="2024-03-11T15:11:38.298" v="382" actId="1076"/>
          <ac:picMkLst>
            <pc:docMk/>
            <pc:sldMk cId="3086367503" sldId="278"/>
            <ac:picMk id="7" creationId="{00000000-0000-0000-0000-000000000000}"/>
          </ac:picMkLst>
        </pc:picChg>
        <pc:picChg chg="mod">
          <ac:chgData name="Katarina Petrovićová" userId="669ed17f-d33d-4dd4-851a-ea042d9a102e" providerId="ADAL" clId="{DD47C00B-1E9B-4AD5-A824-54F07B1D05F6}" dt="2024-03-11T15:12:17.891" v="389" actId="1076"/>
          <ac:picMkLst>
            <pc:docMk/>
            <pc:sldMk cId="3086367503" sldId="278"/>
            <ac:picMk id="9" creationId="{00000000-0000-0000-0000-000000000000}"/>
          </ac:picMkLst>
        </pc:picChg>
        <pc:picChg chg="mod">
          <ac:chgData name="Katarina Petrovićová" userId="669ed17f-d33d-4dd4-851a-ea042d9a102e" providerId="ADAL" clId="{DD47C00B-1E9B-4AD5-A824-54F07B1D05F6}" dt="2024-03-11T15:12:18.295" v="390" actId="1076"/>
          <ac:picMkLst>
            <pc:docMk/>
            <pc:sldMk cId="3086367503" sldId="278"/>
            <ac:picMk id="10" creationId="{00000000-0000-0000-0000-000000000000}"/>
          </ac:picMkLst>
        </pc:picChg>
        <pc:picChg chg="mod">
          <ac:chgData name="Katarina Petrovićová" userId="669ed17f-d33d-4dd4-851a-ea042d9a102e" providerId="ADAL" clId="{DD47C00B-1E9B-4AD5-A824-54F07B1D05F6}" dt="2024-03-11T15:12:18.617" v="391" actId="1076"/>
          <ac:picMkLst>
            <pc:docMk/>
            <pc:sldMk cId="3086367503" sldId="278"/>
            <ac:picMk id="11" creationId="{00000000-0000-0000-0000-000000000000}"/>
          </ac:picMkLst>
        </pc:picChg>
      </pc:sldChg>
      <pc:sldChg chg="modSp mod">
        <pc:chgData name="Katarina Petrovićová" userId="669ed17f-d33d-4dd4-851a-ea042d9a102e" providerId="ADAL" clId="{DD47C00B-1E9B-4AD5-A824-54F07B1D05F6}" dt="2024-03-11T14:43:32.622" v="61" actId="27636"/>
        <pc:sldMkLst>
          <pc:docMk/>
          <pc:sldMk cId="1333479220" sldId="279"/>
        </pc:sldMkLst>
        <pc:spChg chg="mod">
          <ac:chgData name="Katarina Petrovićová" userId="669ed17f-d33d-4dd4-851a-ea042d9a102e" providerId="ADAL" clId="{DD47C00B-1E9B-4AD5-A824-54F07B1D05F6}" dt="2024-03-11T14:43:32.622" v="61" actId="27636"/>
          <ac:spMkLst>
            <pc:docMk/>
            <pc:sldMk cId="1333479220" sldId="279"/>
            <ac:spMk id="3" creationId="{00000000-0000-0000-0000-000000000000}"/>
          </ac:spMkLst>
        </pc:spChg>
      </pc:sldChg>
      <pc:sldChg chg="addSp delSp modSp add mod">
        <pc:chgData name="Katarina Petrovićová" userId="669ed17f-d33d-4dd4-851a-ea042d9a102e" providerId="ADAL" clId="{DD47C00B-1E9B-4AD5-A824-54F07B1D05F6}" dt="2024-03-11T15:15:36.300" v="405"/>
        <pc:sldMkLst>
          <pc:docMk/>
          <pc:sldMk cId="448981643" sldId="280"/>
        </pc:sldMkLst>
        <pc:spChg chg="del mod">
          <ac:chgData name="Katarina Petrovićová" userId="669ed17f-d33d-4dd4-851a-ea042d9a102e" providerId="ADAL" clId="{DD47C00B-1E9B-4AD5-A824-54F07B1D05F6}" dt="2024-03-11T15:15:33.604" v="404" actId="478"/>
          <ac:spMkLst>
            <pc:docMk/>
            <pc:sldMk cId="448981643" sldId="280"/>
            <ac:spMk id="2" creationId="{00000000-0000-0000-0000-000000000000}"/>
          </ac:spMkLst>
        </pc:spChg>
        <pc:spChg chg="add del">
          <ac:chgData name="Katarina Petrovićová" userId="669ed17f-d33d-4dd4-851a-ea042d9a102e" providerId="ADAL" clId="{DD47C00B-1E9B-4AD5-A824-54F07B1D05F6}" dt="2024-03-11T15:15:18.629" v="401" actId="22"/>
          <ac:spMkLst>
            <pc:docMk/>
            <pc:sldMk cId="448981643" sldId="280"/>
            <ac:spMk id="8" creationId="{87973488-039D-7825-9952-496B77F2C495}"/>
          </ac:spMkLst>
        </pc:spChg>
        <pc:spChg chg="add mod">
          <ac:chgData name="Katarina Petrovićová" userId="669ed17f-d33d-4dd4-851a-ea042d9a102e" providerId="ADAL" clId="{DD47C00B-1E9B-4AD5-A824-54F07B1D05F6}" dt="2024-03-11T15:15:36.300" v="405"/>
          <ac:spMkLst>
            <pc:docMk/>
            <pc:sldMk cId="448981643" sldId="280"/>
            <ac:spMk id="9" creationId="{F5C29A24-87BD-15CE-D147-9F44B1AEA165}"/>
          </ac:spMkLst>
        </pc:spChg>
      </pc:sldChg>
      <pc:sldChg chg="addSp delSp modSp add mod">
        <pc:chgData name="Katarina Petrovićová" userId="669ed17f-d33d-4dd4-851a-ea042d9a102e" providerId="ADAL" clId="{DD47C00B-1E9B-4AD5-A824-54F07B1D05F6}" dt="2024-03-11T15:16:07.216" v="411"/>
        <pc:sldMkLst>
          <pc:docMk/>
          <pc:sldMk cId="4148581767" sldId="281"/>
        </pc:sldMkLst>
        <pc:spChg chg="del">
          <ac:chgData name="Katarina Petrovićová" userId="669ed17f-d33d-4dd4-851a-ea042d9a102e" providerId="ADAL" clId="{DD47C00B-1E9B-4AD5-A824-54F07B1D05F6}" dt="2024-03-11T15:16:03.890" v="409" actId="478"/>
          <ac:spMkLst>
            <pc:docMk/>
            <pc:sldMk cId="4148581767" sldId="281"/>
            <ac:spMk id="2" creationId="{00000000-0000-0000-0000-000000000000}"/>
          </ac:spMkLst>
        </pc:spChg>
        <pc:spChg chg="add del mod">
          <ac:chgData name="Katarina Petrovićová" userId="669ed17f-d33d-4dd4-851a-ea042d9a102e" providerId="ADAL" clId="{DD47C00B-1E9B-4AD5-A824-54F07B1D05F6}" dt="2024-03-11T15:16:06.405" v="410" actId="478"/>
          <ac:spMkLst>
            <pc:docMk/>
            <pc:sldMk cId="4148581767" sldId="281"/>
            <ac:spMk id="11" creationId="{F696C5D2-C51E-D84D-B7BD-DCC439860508}"/>
          </ac:spMkLst>
        </pc:spChg>
        <pc:spChg chg="add mod">
          <ac:chgData name="Katarina Petrovićová" userId="669ed17f-d33d-4dd4-851a-ea042d9a102e" providerId="ADAL" clId="{DD47C00B-1E9B-4AD5-A824-54F07B1D05F6}" dt="2024-03-11T15:16:07.216" v="411"/>
          <ac:spMkLst>
            <pc:docMk/>
            <pc:sldMk cId="4148581767" sldId="281"/>
            <ac:spMk id="15" creationId="{58274925-5955-9464-AB52-778442597356}"/>
          </ac:spMkLst>
        </pc:spChg>
      </pc:sldChg>
      <pc:sldChg chg="addSp delSp modSp add mod">
        <pc:chgData name="Katarina Petrovićová" userId="669ed17f-d33d-4dd4-851a-ea042d9a102e" providerId="ADAL" clId="{DD47C00B-1E9B-4AD5-A824-54F07B1D05F6}" dt="2024-03-11T15:17:30.125" v="441" actId="20577"/>
        <pc:sldMkLst>
          <pc:docMk/>
          <pc:sldMk cId="152439446" sldId="283"/>
        </pc:sldMkLst>
        <pc:spChg chg="del">
          <ac:chgData name="Katarina Petrovićová" userId="669ed17f-d33d-4dd4-851a-ea042d9a102e" providerId="ADAL" clId="{DD47C00B-1E9B-4AD5-A824-54F07B1D05F6}" dt="2024-03-11T15:17:08.407" v="412" actId="478"/>
          <ac:spMkLst>
            <pc:docMk/>
            <pc:sldMk cId="152439446" sldId="283"/>
            <ac:spMk id="2" creationId="{00000000-0000-0000-0000-000000000000}"/>
          </ac:spMkLst>
        </pc:spChg>
        <pc:spChg chg="add del mod">
          <ac:chgData name="Katarina Petrovićová" userId="669ed17f-d33d-4dd4-851a-ea042d9a102e" providerId="ADAL" clId="{DD47C00B-1E9B-4AD5-A824-54F07B1D05F6}" dt="2024-03-11T15:17:11.327" v="413" actId="478"/>
          <ac:spMkLst>
            <pc:docMk/>
            <pc:sldMk cId="152439446" sldId="283"/>
            <ac:spMk id="8" creationId="{D2E76EB4-82F9-8510-115D-90CBE6427641}"/>
          </ac:spMkLst>
        </pc:spChg>
        <pc:spChg chg="add mod">
          <ac:chgData name="Katarina Petrovićová" userId="669ed17f-d33d-4dd4-851a-ea042d9a102e" providerId="ADAL" clId="{DD47C00B-1E9B-4AD5-A824-54F07B1D05F6}" dt="2024-03-11T15:17:30.125" v="441" actId="20577"/>
          <ac:spMkLst>
            <pc:docMk/>
            <pc:sldMk cId="152439446" sldId="283"/>
            <ac:spMk id="10" creationId="{C200257E-7181-4A0D-3276-6B9045AF95F8}"/>
          </ac:spMkLst>
        </pc:spChg>
      </pc:sldChg>
      <pc:sldChg chg="addSp delSp modSp add mod">
        <pc:chgData name="Katarina Petrovićová" userId="669ed17f-d33d-4dd4-851a-ea042d9a102e" providerId="ADAL" clId="{DD47C00B-1E9B-4AD5-A824-54F07B1D05F6}" dt="2024-03-11T15:17:47.394" v="444"/>
        <pc:sldMkLst>
          <pc:docMk/>
          <pc:sldMk cId="2280921825" sldId="284"/>
        </pc:sldMkLst>
        <pc:spChg chg="del">
          <ac:chgData name="Katarina Petrovićová" userId="669ed17f-d33d-4dd4-851a-ea042d9a102e" providerId="ADAL" clId="{DD47C00B-1E9B-4AD5-A824-54F07B1D05F6}" dt="2024-03-11T15:17:43.574" v="442" actId="478"/>
          <ac:spMkLst>
            <pc:docMk/>
            <pc:sldMk cId="2280921825" sldId="284"/>
            <ac:spMk id="2" creationId="{00000000-0000-0000-0000-000000000000}"/>
          </ac:spMkLst>
        </pc:spChg>
        <pc:spChg chg="add del mod">
          <ac:chgData name="Katarina Petrovićová" userId="669ed17f-d33d-4dd4-851a-ea042d9a102e" providerId="ADAL" clId="{DD47C00B-1E9B-4AD5-A824-54F07B1D05F6}" dt="2024-03-11T15:17:46.585" v="443" actId="478"/>
          <ac:spMkLst>
            <pc:docMk/>
            <pc:sldMk cId="2280921825" sldId="284"/>
            <ac:spMk id="6" creationId="{4FF70819-A65F-9AD1-9534-F3A50FB72A93}"/>
          </ac:spMkLst>
        </pc:spChg>
        <pc:spChg chg="add mod">
          <ac:chgData name="Katarina Petrovićová" userId="669ed17f-d33d-4dd4-851a-ea042d9a102e" providerId="ADAL" clId="{DD47C00B-1E9B-4AD5-A824-54F07B1D05F6}" dt="2024-03-11T15:17:47.394" v="444"/>
          <ac:spMkLst>
            <pc:docMk/>
            <pc:sldMk cId="2280921825" sldId="284"/>
            <ac:spMk id="9" creationId="{AA064E48-0707-B68D-F8B9-FCB6A6634ADD}"/>
          </ac:spMkLst>
        </pc:spChg>
      </pc:sldChg>
      <pc:sldChg chg="add">
        <pc:chgData name="Katarina Petrovićová" userId="669ed17f-d33d-4dd4-851a-ea042d9a102e" providerId="ADAL" clId="{DD47C00B-1E9B-4AD5-A824-54F07B1D05F6}" dt="2024-03-11T15:13:52.743" v="393"/>
        <pc:sldMkLst>
          <pc:docMk/>
          <pc:sldMk cId="1069992753" sldId="285"/>
        </pc:sldMkLst>
      </pc:sldChg>
      <pc:sldChg chg="add">
        <pc:chgData name="Katarina Petrovićová" userId="669ed17f-d33d-4dd4-851a-ea042d9a102e" providerId="ADAL" clId="{DD47C00B-1E9B-4AD5-A824-54F07B1D05F6}" dt="2024-03-11T15:13:52.743" v="393"/>
        <pc:sldMkLst>
          <pc:docMk/>
          <pc:sldMk cId="2016685840" sldId="286"/>
        </pc:sldMkLst>
      </pc:sldChg>
      <pc:sldChg chg="add">
        <pc:chgData name="Katarina Petrovićová" userId="669ed17f-d33d-4dd4-851a-ea042d9a102e" providerId="ADAL" clId="{DD47C00B-1E9B-4AD5-A824-54F07B1D05F6}" dt="2024-03-11T15:13:52.743" v="393"/>
        <pc:sldMkLst>
          <pc:docMk/>
          <pc:sldMk cId="80385819" sldId="287"/>
        </pc:sldMkLst>
      </pc:sldChg>
      <pc:sldChg chg="add">
        <pc:chgData name="Katarina Petrovićová" userId="669ed17f-d33d-4dd4-851a-ea042d9a102e" providerId="ADAL" clId="{DD47C00B-1E9B-4AD5-A824-54F07B1D05F6}" dt="2024-03-11T15:13:52.743" v="393"/>
        <pc:sldMkLst>
          <pc:docMk/>
          <pc:sldMk cId="4134346856" sldId="288"/>
        </pc:sldMkLst>
      </pc:sldChg>
      <pc:sldChg chg="add">
        <pc:chgData name="Katarina Petrovićová" userId="669ed17f-d33d-4dd4-851a-ea042d9a102e" providerId="ADAL" clId="{DD47C00B-1E9B-4AD5-A824-54F07B1D05F6}" dt="2024-03-11T15:13:52.743" v="393"/>
        <pc:sldMkLst>
          <pc:docMk/>
          <pc:sldMk cId="2793537111" sldId="289"/>
        </pc:sldMkLst>
      </pc:sldChg>
      <pc:sldChg chg="add">
        <pc:chgData name="Katarina Petrovićová" userId="669ed17f-d33d-4dd4-851a-ea042d9a102e" providerId="ADAL" clId="{DD47C00B-1E9B-4AD5-A824-54F07B1D05F6}" dt="2024-03-11T15:13:52.743" v="393"/>
        <pc:sldMkLst>
          <pc:docMk/>
          <pc:sldMk cId="69857109" sldId="290"/>
        </pc:sldMkLst>
      </pc:sldChg>
      <pc:sldChg chg="add">
        <pc:chgData name="Katarina Petrovićová" userId="669ed17f-d33d-4dd4-851a-ea042d9a102e" providerId="ADAL" clId="{DD47C00B-1E9B-4AD5-A824-54F07B1D05F6}" dt="2024-03-11T15:13:52.743" v="393"/>
        <pc:sldMkLst>
          <pc:docMk/>
          <pc:sldMk cId="517231214" sldId="291"/>
        </pc:sldMkLst>
      </pc:sldChg>
      <pc:sldChg chg="add">
        <pc:chgData name="Katarina Petrovićová" userId="669ed17f-d33d-4dd4-851a-ea042d9a102e" providerId="ADAL" clId="{DD47C00B-1E9B-4AD5-A824-54F07B1D05F6}" dt="2024-03-11T15:13:52.743" v="393"/>
        <pc:sldMkLst>
          <pc:docMk/>
          <pc:sldMk cId="2717438688" sldId="292"/>
        </pc:sldMkLst>
      </pc:sldChg>
      <pc:sldChg chg="add">
        <pc:chgData name="Katarina Petrovićová" userId="669ed17f-d33d-4dd4-851a-ea042d9a102e" providerId="ADAL" clId="{DD47C00B-1E9B-4AD5-A824-54F07B1D05F6}" dt="2024-03-11T15:13:52.743" v="393"/>
        <pc:sldMkLst>
          <pc:docMk/>
          <pc:sldMk cId="639996050" sldId="293"/>
        </pc:sldMkLst>
      </pc:sldChg>
      <pc:sldChg chg="addSp delSp modSp add del mod">
        <pc:chgData name="Katarina Petrovićová" userId="669ed17f-d33d-4dd4-851a-ea042d9a102e" providerId="ADAL" clId="{DD47C00B-1E9B-4AD5-A824-54F07B1D05F6}" dt="2024-03-11T15:21:54.112" v="487" actId="47"/>
        <pc:sldMkLst>
          <pc:docMk/>
          <pc:sldMk cId="2618348567" sldId="295"/>
        </pc:sldMkLst>
        <pc:spChg chg="del mod">
          <ac:chgData name="Katarina Petrovićová" userId="669ed17f-d33d-4dd4-851a-ea042d9a102e" providerId="ADAL" clId="{DD47C00B-1E9B-4AD5-A824-54F07B1D05F6}" dt="2024-03-11T15:19:02.705" v="447" actId="478"/>
          <ac:spMkLst>
            <pc:docMk/>
            <pc:sldMk cId="2618348567" sldId="295"/>
            <ac:spMk id="3" creationId="{00000000-0000-0000-0000-000000000000}"/>
          </ac:spMkLst>
        </pc:spChg>
        <pc:spChg chg="add del">
          <ac:chgData name="Katarina Petrovićová" userId="669ed17f-d33d-4dd4-851a-ea042d9a102e" providerId="ADAL" clId="{DD47C00B-1E9B-4AD5-A824-54F07B1D05F6}" dt="2024-03-11T15:19:11.015" v="449" actId="22"/>
          <ac:spMkLst>
            <pc:docMk/>
            <pc:sldMk cId="2618348567" sldId="295"/>
            <ac:spMk id="5" creationId="{F6E65742-185B-2396-4F54-B15A50F08BC2}"/>
          </ac:spMkLst>
        </pc:spChg>
      </pc:sldChg>
      <pc:sldChg chg="addSp delSp modSp add mod">
        <pc:chgData name="Katarina Petrovićová" userId="669ed17f-d33d-4dd4-851a-ea042d9a102e" providerId="ADAL" clId="{DD47C00B-1E9B-4AD5-A824-54F07B1D05F6}" dt="2024-03-11T15:15:55.554" v="408"/>
        <pc:sldMkLst>
          <pc:docMk/>
          <pc:sldMk cId="3636479766" sldId="296"/>
        </pc:sldMkLst>
        <pc:spChg chg="del">
          <ac:chgData name="Katarina Petrovićová" userId="669ed17f-d33d-4dd4-851a-ea042d9a102e" providerId="ADAL" clId="{DD47C00B-1E9B-4AD5-A824-54F07B1D05F6}" dt="2024-03-11T15:15:50.929" v="406" actId="478"/>
          <ac:spMkLst>
            <pc:docMk/>
            <pc:sldMk cId="3636479766" sldId="296"/>
            <ac:spMk id="2" creationId="{00000000-0000-0000-0000-000000000000}"/>
          </ac:spMkLst>
        </pc:spChg>
        <pc:spChg chg="add del mod">
          <ac:chgData name="Katarina Petrovićová" userId="669ed17f-d33d-4dd4-851a-ea042d9a102e" providerId="ADAL" clId="{DD47C00B-1E9B-4AD5-A824-54F07B1D05F6}" dt="2024-03-11T15:15:54.603" v="407" actId="478"/>
          <ac:spMkLst>
            <pc:docMk/>
            <pc:sldMk cId="3636479766" sldId="296"/>
            <ac:spMk id="8" creationId="{6BDC8F43-CC02-FD82-8BAD-E91CB7D24C8C}"/>
          </ac:spMkLst>
        </pc:spChg>
        <pc:spChg chg="add mod">
          <ac:chgData name="Katarina Petrovićová" userId="669ed17f-d33d-4dd4-851a-ea042d9a102e" providerId="ADAL" clId="{DD47C00B-1E9B-4AD5-A824-54F07B1D05F6}" dt="2024-03-11T15:15:55.554" v="408"/>
          <ac:spMkLst>
            <pc:docMk/>
            <pc:sldMk cId="3636479766" sldId="296"/>
            <ac:spMk id="9" creationId="{60F1C221-BFF4-B6E0-74D6-1E7419BF4B07}"/>
          </ac:spMkLst>
        </pc:spChg>
      </pc:sldChg>
      <pc:sldChg chg="add">
        <pc:chgData name="Katarina Petrovićová" userId="669ed17f-d33d-4dd4-851a-ea042d9a102e" providerId="ADAL" clId="{DD47C00B-1E9B-4AD5-A824-54F07B1D05F6}" dt="2024-03-11T15:13:52.743" v="393"/>
        <pc:sldMkLst>
          <pc:docMk/>
          <pc:sldMk cId="3771267081" sldId="297"/>
        </pc:sldMkLst>
      </pc:sldChg>
      <pc:sldChg chg="addSp delSp modSp add mod">
        <pc:chgData name="Katarina Petrovićová" userId="669ed17f-d33d-4dd4-851a-ea042d9a102e" providerId="ADAL" clId="{DD47C00B-1E9B-4AD5-A824-54F07B1D05F6}" dt="2024-03-11T15:14:37.450" v="399"/>
        <pc:sldMkLst>
          <pc:docMk/>
          <pc:sldMk cId="726865206" sldId="298"/>
        </pc:sldMkLst>
        <pc:spChg chg="del mod">
          <ac:chgData name="Katarina Petrovićová" userId="669ed17f-d33d-4dd4-851a-ea042d9a102e" providerId="ADAL" clId="{DD47C00B-1E9B-4AD5-A824-54F07B1D05F6}" dt="2024-03-11T15:14:34.480" v="398" actId="478"/>
          <ac:spMkLst>
            <pc:docMk/>
            <pc:sldMk cId="726865206" sldId="298"/>
            <ac:spMk id="2" creationId="{00000000-0000-0000-0000-000000000000}"/>
          </ac:spMkLst>
        </pc:spChg>
        <pc:spChg chg="add mod">
          <ac:chgData name="Katarina Petrovićová" userId="669ed17f-d33d-4dd4-851a-ea042d9a102e" providerId="ADAL" clId="{DD47C00B-1E9B-4AD5-A824-54F07B1D05F6}" dt="2024-03-11T15:14:37.450" v="399"/>
          <ac:spMkLst>
            <pc:docMk/>
            <pc:sldMk cId="726865206" sldId="298"/>
            <ac:spMk id="4" creationId="{7DDE4CF1-47AE-0DCD-8666-C6D06D202FCA}"/>
          </ac:spMkLst>
        </pc:spChg>
      </pc:sldChg>
      <pc:sldChg chg="add">
        <pc:chgData name="Katarina Petrovićová" userId="669ed17f-d33d-4dd4-851a-ea042d9a102e" providerId="ADAL" clId="{DD47C00B-1E9B-4AD5-A824-54F07B1D05F6}" dt="2024-03-11T15:13:52.743" v="393"/>
        <pc:sldMkLst>
          <pc:docMk/>
          <pc:sldMk cId="1533707815" sldId="299"/>
        </pc:sldMkLst>
      </pc:sldChg>
      <pc:sldChg chg="add">
        <pc:chgData name="Katarina Petrovićová" userId="669ed17f-d33d-4dd4-851a-ea042d9a102e" providerId="ADAL" clId="{DD47C00B-1E9B-4AD5-A824-54F07B1D05F6}" dt="2024-03-11T15:13:52.743" v="393"/>
        <pc:sldMkLst>
          <pc:docMk/>
          <pc:sldMk cId="3804415632" sldId="300"/>
        </pc:sldMkLst>
      </pc:sldChg>
      <pc:sldChg chg="add">
        <pc:chgData name="Katarina Petrovićová" userId="669ed17f-d33d-4dd4-851a-ea042d9a102e" providerId="ADAL" clId="{DD47C00B-1E9B-4AD5-A824-54F07B1D05F6}" dt="2024-03-11T15:13:52.743" v="393"/>
        <pc:sldMkLst>
          <pc:docMk/>
          <pc:sldMk cId="291906549" sldId="301"/>
        </pc:sldMkLst>
      </pc:sldChg>
      <pc:sldChg chg="modSp add mod">
        <pc:chgData name="Katarina Petrovićová" userId="669ed17f-d33d-4dd4-851a-ea042d9a102e" providerId="ADAL" clId="{DD47C00B-1E9B-4AD5-A824-54F07B1D05F6}" dt="2024-03-11T15:21:46.319" v="486" actId="27636"/>
        <pc:sldMkLst>
          <pc:docMk/>
          <pc:sldMk cId="1098458490" sldId="302"/>
        </pc:sldMkLst>
        <pc:spChg chg="mod">
          <ac:chgData name="Katarina Petrovićová" userId="669ed17f-d33d-4dd4-851a-ea042d9a102e" providerId="ADAL" clId="{DD47C00B-1E9B-4AD5-A824-54F07B1D05F6}" dt="2024-03-11T15:21:46.319" v="486" actId="27636"/>
          <ac:spMkLst>
            <pc:docMk/>
            <pc:sldMk cId="1098458490" sldId="302"/>
            <ac:spMk id="3" creationId="{00000000-0000-0000-0000-000000000000}"/>
          </ac:spMkLst>
        </pc:spChg>
      </pc:sldChg>
      <pc:sldChg chg="add del">
        <pc:chgData name="Katarina Petrovićová" userId="669ed17f-d33d-4dd4-851a-ea042d9a102e" providerId="ADAL" clId="{DD47C00B-1E9B-4AD5-A824-54F07B1D05F6}" dt="2024-03-11T15:14:15.877" v="395"/>
        <pc:sldMkLst>
          <pc:docMk/>
          <pc:sldMk cId="3014322271" sldId="302"/>
        </pc:sldMkLst>
      </pc:sldChg>
      <pc:sldChg chg="add del">
        <pc:chgData name="Katarina Petrovićová" userId="669ed17f-d33d-4dd4-851a-ea042d9a102e" providerId="ADAL" clId="{DD47C00B-1E9B-4AD5-A824-54F07B1D05F6}" dt="2024-03-11T15:14:15.877" v="395"/>
        <pc:sldMkLst>
          <pc:docMk/>
          <pc:sldMk cId="1006629821" sldId="303"/>
        </pc:sldMkLst>
      </pc:sldChg>
      <pc:sldChg chg="add del">
        <pc:chgData name="Katarina Petrovićová" userId="669ed17f-d33d-4dd4-851a-ea042d9a102e" providerId="ADAL" clId="{DD47C00B-1E9B-4AD5-A824-54F07B1D05F6}" dt="2024-03-11T15:14:15.877" v="395"/>
        <pc:sldMkLst>
          <pc:docMk/>
          <pc:sldMk cId="4101297923" sldId="304"/>
        </pc:sldMkLst>
      </pc:sldChg>
      <pc:sldChg chg="add del">
        <pc:chgData name="Katarina Petrovićová" userId="669ed17f-d33d-4dd4-851a-ea042d9a102e" providerId="ADAL" clId="{DD47C00B-1E9B-4AD5-A824-54F07B1D05F6}" dt="2024-03-11T15:14:15.877" v="395"/>
        <pc:sldMkLst>
          <pc:docMk/>
          <pc:sldMk cId="1954661857" sldId="305"/>
        </pc:sldMkLst>
      </pc:sldChg>
      <pc:sldChg chg="add del">
        <pc:chgData name="Katarina Petrovićová" userId="669ed17f-d33d-4dd4-851a-ea042d9a102e" providerId="ADAL" clId="{DD47C00B-1E9B-4AD5-A824-54F07B1D05F6}" dt="2024-03-11T15:14:15.877" v="395"/>
        <pc:sldMkLst>
          <pc:docMk/>
          <pc:sldMk cId="774438489" sldId="306"/>
        </pc:sldMkLst>
      </pc:sldChg>
      <pc:sldChg chg="add del">
        <pc:chgData name="Katarina Petrovićová" userId="669ed17f-d33d-4dd4-851a-ea042d9a102e" providerId="ADAL" clId="{DD47C00B-1E9B-4AD5-A824-54F07B1D05F6}" dt="2024-03-11T15:14:15.877" v="395"/>
        <pc:sldMkLst>
          <pc:docMk/>
          <pc:sldMk cId="1781749070" sldId="307"/>
        </pc:sldMkLst>
      </pc:sldChg>
      <pc:sldChg chg="add del">
        <pc:chgData name="Katarina Petrovićová" userId="669ed17f-d33d-4dd4-851a-ea042d9a102e" providerId="ADAL" clId="{DD47C00B-1E9B-4AD5-A824-54F07B1D05F6}" dt="2024-03-11T15:14:15.877" v="395"/>
        <pc:sldMkLst>
          <pc:docMk/>
          <pc:sldMk cId="1436683268" sldId="308"/>
        </pc:sldMkLst>
      </pc:sldChg>
      <pc:sldChg chg="add del">
        <pc:chgData name="Katarina Petrovićová" userId="669ed17f-d33d-4dd4-851a-ea042d9a102e" providerId="ADAL" clId="{DD47C00B-1E9B-4AD5-A824-54F07B1D05F6}" dt="2024-03-11T15:14:15.877" v="395"/>
        <pc:sldMkLst>
          <pc:docMk/>
          <pc:sldMk cId="2093314021" sldId="309"/>
        </pc:sldMkLst>
      </pc:sldChg>
      <pc:sldChg chg="add del">
        <pc:chgData name="Katarina Petrovićová" userId="669ed17f-d33d-4dd4-851a-ea042d9a102e" providerId="ADAL" clId="{DD47C00B-1E9B-4AD5-A824-54F07B1D05F6}" dt="2024-03-11T15:14:15.877" v="395"/>
        <pc:sldMkLst>
          <pc:docMk/>
          <pc:sldMk cId="1850675051" sldId="310"/>
        </pc:sldMkLst>
      </pc:sldChg>
      <pc:sldChg chg="add del">
        <pc:chgData name="Katarina Petrovićová" userId="669ed17f-d33d-4dd4-851a-ea042d9a102e" providerId="ADAL" clId="{DD47C00B-1E9B-4AD5-A824-54F07B1D05F6}" dt="2024-03-11T15:14:15.877" v="395"/>
        <pc:sldMkLst>
          <pc:docMk/>
          <pc:sldMk cId="3146910396" sldId="311"/>
        </pc:sldMkLst>
      </pc:sldChg>
      <pc:sldChg chg="add del">
        <pc:chgData name="Katarina Petrovićová" userId="669ed17f-d33d-4dd4-851a-ea042d9a102e" providerId="ADAL" clId="{DD47C00B-1E9B-4AD5-A824-54F07B1D05F6}" dt="2024-03-11T15:14:15.877" v="395"/>
        <pc:sldMkLst>
          <pc:docMk/>
          <pc:sldMk cId="61680294" sldId="312"/>
        </pc:sldMkLst>
      </pc:sldChg>
      <pc:sldChg chg="add del">
        <pc:chgData name="Katarina Petrovićová" userId="669ed17f-d33d-4dd4-851a-ea042d9a102e" providerId="ADAL" clId="{DD47C00B-1E9B-4AD5-A824-54F07B1D05F6}" dt="2024-03-11T15:14:15.877" v="395"/>
        <pc:sldMkLst>
          <pc:docMk/>
          <pc:sldMk cId="2049556621" sldId="313"/>
        </pc:sldMkLst>
      </pc:sldChg>
      <pc:sldChg chg="add del">
        <pc:chgData name="Katarina Petrovićová" userId="669ed17f-d33d-4dd4-851a-ea042d9a102e" providerId="ADAL" clId="{DD47C00B-1E9B-4AD5-A824-54F07B1D05F6}" dt="2024-03-11T15:14:15.877" v="395"/>
        <pc:sldMkLst>
          <pc:docMk/>
          <pc:sldMk cId="2974728893" sldId="314"/>
        </pc:sldMkLst>
      </pc:sldChg>
      <pc:sldChg chg="add del">
        <pc:chgData name="Katarina Petrovićová" userId="669ed17f-d33d-4dd4-851a-ea042d9a102e" providerId="ADAL" clId="{DD47C00B-1E9B-4AD5-A824-54F07B1D05F6}" dt="2024-03-11T15:14:15.877" v="395"/>
        <pc:sldMkLst>
          <pc:docMk/>
          <pc:sldMk cId="2089945510" sldId="315"/>
        </pc:sldMkLst>
      </pc:sldChg>
      <pc:sldChg chg="add del">
        <pc:chgData name="Katarina Petrovićová" userId="669ed17f-d33d-4dd4-851a-ea042d9a102e" providerId="ADAL" clId="{DD47C00B-1E9B-4AD5-A824-54F07B1D05F6}" dt="2024-03-11T15:14:15.877" v="395"/>
        <pc:sldMkLst>
          <pc:docMk/>
          <pc:sldMk cId="1181766869" sldId="316"/>
        </pc:sldMkLst>
      </pc:sldChg>
      <pc:sldChg chg="add del">
        <pc:chgData name="Katarina Petrovićová" userId="669ed17f-d33d-4dd4-851a-ea042d9a102e" providerId="ADAL" clId="{DD47C00B-1E9B-4AD5-A824-54F07B1D05F6}" dt="2024-03-11T15:14:15.877" v="395"/>
        <pc:sldMkLst>
          <pc:docMk/>
          <pc:sldMk cId="290692337" sldId="317"/>
        </pc:sldMkLst>
      </pc:sldChg>
      <pc:sldChg chg="add del">
        <pc:chgData name="Katarina Petrovićová" userId="669ed17f-d33d-4dd4-851a-ea042d9a102e" providerId="ADAL" clId="{DD47C00B-1E9B-4AD5-A824-54F07B1D05F6}" dt="2024-03-11T15:14:15.877" v="395"/>
        <pc:sldMkLst>
          <pc:docMk/>
          <pc:sldMk cId="3834633631" sldId="318"/>
        </pc:sldMkLst>
      </pc:sldChg>
      <pc:sldChg chg="add del">
        <pc:chgData name="Katarina Petrovićová" userId="669ed17f-d33d-4dd4-851a-ea042d9a102e" providerId="ADAL" clId="{DD47C00B-1E9B-4AD5-A824-54F07B1D05F6}" dt="2024-03-11T15:14:15.877" v="395"/>
        <pc:sldMkLst>
          <pc:docMk/>
          <pc:sldMk cId="126108405" sldId="319"/>
        </pc:sldMkLst>
      </pc:sldChg>
      <pc:sldChg chg="add del">
        <pc:chgData name="Katarina Petrovićová" userId="669ed17f-d33d-4dd4-851a-ea042d9a102e" providerId="ADAL" clId="{DD47C00B-1E9B-4AD5-A824-54F07B1D05F6}" dt="2024-03-11T15:14:15.877" v="395"/>
        <pc:sldMkLst>
          <pc:docMk/>
          <pc:sldMk cId="3034353946" sldId="320"/>
        </pc:sldMkLst>
      </pc:sldChg>
      <pc:sldChg chg="add del">
        <pc:chgData name="Katarina Petrovićová" userId="669ed17f-d33d-4dd4-851a-ea042d9a102e" providerId="ADAL" clId="{DD47C00B-1E9B-4AD5-A824-54F07B1D05F6}" dt="2024-03-11T15:14:15.877" v="395"/>
        <pc:sldMkLst>
          <pc:docMk/>
          <pc:sldMk cId="1524277143" sldId="321"/>
        </pc:sldMkLst>
      </pc:sldChg>
    </pc:docChg>
  </pc:docChgLst>
  <pc:docChgLst>
    <pc:chgData name="Katarina Petrovićová" userId="669ed17f-d33d-4dd4-851a-ea042d9a102e" providerId="ADAL" clId="{7288283B-D082-4454-A7A9-3718DA9C3C59}"/>
    <pc:docChg chg="undo redo custSel modSld">
      <pc:chgData name="Katarina Petrovićová" userId="669ed17f-d33d-4dd4-851a-ea042d9a102e" providerId="ADAL" clId="{7288283B-D082-4454-A7A9-3718DA9C3C59}" dt="2024-03-11T15:44:14.222" v="123" actId="113"/>
      <pc:docMkLst>
        <pc:docMk/>
      </pc:docMkLst>
      <pc:sldChg chg="modSp mod">
        <pc:chgData name="Katarina Petrovićová" userId="669ed17f-d33d-4dd4-851a-ea042d9a102e" providerId="ADAL" clId="{7288283B-D082-4454-A7A9-3718DA9C3C59}" dt="2024-03-11T15:44:14.222" v="123" actId="113"/>
        <pc:sldMkLst>
          <pc:docMk/>
          <pc:sldMk cId="42622119" sldId="263"/>
        </pc:sldMkLst>
        <pc:spChg chg="mod">
          <ac:chgData name="Katarina Petrovićová" userId="669ed17f-d33d-4dd4-851a-ea042d9a102e" providerId="ADAL" clId="{7288283B-D082-4454-A7A9-3718DA9C3C59}" dt="2024-03-11T15:40:49.865" v="112" actId="1076"/>
          <ac:spMkLst>
            <pc:docMk/>
            <pc:sldMk cId="42622119" sldId="263"/>
            <ac:spMk id="3" creationId="{00000000-0000-0000-0000-000000000000}"/>
          </ac:spMkLst>
        </pc:spChg>
        <pc:spChg chg="mod">
          <ac:chgData name="Katarina Petrovićová" userId="669ed17f-d33d-4dd4-851a-ea042d9a102e" providerId="ADAL" clId="{7288283B-D082-4454-A7A9-3718DA9C3C59}" dt="2024-03-11T15:44:14.222" v="123" actId="113"/>
          <ac:spMkLst>
            <pc:docMk/>
            <pc:sldMk cId="42622119" sldId="263"/>
            <ac:spMk id="5" creationId="{00000000-0000-0000-0000-000000000000}"/>
          </ac:spMkLst>
        </pc:spChg>
      </pc:sldChg>
      <pc:sldChg chg="addSp delSp modSp mod">
        <pc:chgData name="Katarina Petrovićová" userId="669ed17f-d33d-4dd4-851a-ea042d9a102e" providerId="ADAL" clId="{7288283B-D082-4454-A7A9-3718DA9C3C59}" dt="2024-03-11T15:31:40.834" v="3"/>
        <pc:sldMkLst>
          <pc:docMk/>
          <pc:sldMk cId="1069992753" sldId="285"/>
        </pc:sldMkLst>
        <pc:spChg chg="del mod">
          <ac:chgData name="Katarina Petrovićová" userId="669ed17f-d33d-4dd4-851a-ea042d9a102e" providerId="ADAL" clId="{7288283B-D082-4454-A7A9-3718DA9C3C59}" dt="2024-03-11T15:31:34.898" v="2" actId="478"/>
          <ac:spMkLst>
            <pc:docMk/>
            <pc:sldMk cId="1069992753" sldId="285"/>
            <ac:spMk id="2" creationId="{00000000-0000-0000-0000-000000000000}"/>
          </ac:spMkLst>
        </pc:spChg>
        <pc:spChg chg="add mod">
          <ac:chgData name="Katarina Petrovićová" userId="669ed17f-d33d-4dd4-851a-ea042d9a102e" providerId="ADAL" clId="{7288283B-D082-4454-A7A9-3718DA9C3C59}" dt="2024-03-11T15:31:40.834" v="3"/>
          <ac:spMkLst>
            <pc:docMk/>
            <pc:sldMk cId="1069992753" sldId="285"/>
            <ac:spMk id="10" creationId="{E2947D32-F866-DA21-E046-CF20F0BBCD75}"/>
          </ac:spMkLst>
        </pc:spChg>
      </pc:sldChg>
      <pc:sldChg chg="addSp delSp modSp mod">
        <pc:chgData name="Katarina Petrovićová" userId="669ed17f-d33d-4dd4-851a-ea042d9a102e" providerId="ADAL" clId="{7288283B-D082-4454-A7A9-3718DA9C3C59}" dt="2024-03-11T15:36:02.362" v="63" actId="1076"/>
        <pc:sldMkLst>
          <pc:docMk/>
          <pc:sldMk cId="2016685840" sldId="286"/>
        </pc:sldMkLst>
        <pc:spChg chg="del mod">
          <ac:chgData name="Katarina Petrovićová" userId="669ed17f-d33d-4dd4-851a-ea042d9a102e" providerId="ADAL" clId="{7288283B-D082-4454-A7A9-3718DA9C3C59}" dt="2024-03-11T15:31:58.564" v="6" actId="478"/>
          <ac:spMkLst>
            <pc:docMk/>
            <pc:sldMk cId="2016685840" sldId="286"/>
            <ac:spMk id="2" creationId="{00000000-0000-0000-0000-000000000000}"/>
          </ac:spMkLst>
        </pc:spChg>
        <pc:spChg chg="mod">
          <ac:chgData name="Katarina Petrovićová" userId="669ed17f-d33d-4dd4-851a-ea042d9a102e" providerId="ADAL" clId="{7288283B-D082-4454-A7A9-3718DA9C3C59}" dt="2024-03-11T15:36:02.362" v="63" actId="1076"/>
          <ac:spMkLst>
            <pc:docMk/>
            <pc:sldMk cId="2016685840" sldId="286"/>
            <ac:spMk id="3" creationId="{00000000-0000-0000-0000-000000000000}"/>
          </ac:spMkLst>
        </pc:spChg>
        <pc:spChg chg="add mod">
          <ac:chgData name="Katarina Petrovićová" userId="669ed17f-d33d-4dd4-851a-ea042d9a102e" providerId="ADAL" clId="{7288283B-D082-4454-A7A9-3718DA9C3C59}" dt="2024-03-11T15:32:01.914" v="7"/>
          <ac:spMkLst>
            <pc:docMk/>
            <pc:sldMk cId="2016685840" sldId="286"/>
            <ac:spMk id="4" creationId="{9F11C792-19E6-C774-2DBB-5A4B8AE519B1}"/>
          </ac:spMkLst>
        </pc:spChg>
        <pc:spChg chg="mod">
          <ac:chgData name="Katarina Petrovićová" userId="669ed17f-d33d-4dd4-851a-ea042d9a102e" providerId="ADAL" clId="{7288283B-D082-4454-A7A9-3718DA9C3C59}" dt="2024-03-11T15:35:58.018" v="59" actId="1076"/>
          <ac:spMkLst>
            <pc:docMk/>
            <pc:sldMk cId="2016685840" sldId="286"/>
            <ac:spMk id="14" creationId="{00000000-0000-0000-0000-000000000000}"/>
          </ac:spMkLst>
        </pc:spChg>
        <pc:picChg chg="mod">
          <ac:chgData name="Katarina Petrovićová" userId="669ed17f-d33d-4dd4-851a-ea042d9a102e" providerId="ADAL" clId="{7288283B-D082-4454-A7A9-3718DA9C3C59}" dt="2024-03-11T15:35:58.722" v="61" actId="1076"/>
          <ac:picMkLst>
            <pc:docMk/>
            <pc:sldMk cId="2016685840" sldId="286"/>
            <ac:picMk id="9" creationId="{00000000-0000-0000-0000-000000000000}"/>
          </ac:picMkLst>
        </pc:picChg>
        <pc:picChg chg="mod">
          <ac:chgData name="Katarina Petrovićová" userId="669ed17f-d33d-4dd4-851a-ea042d9a102e" providerId="ADAL" clId="{7288283B-D082-4454-A7A9-3718DA9C3C59}" dt="2024-03-11T15:35:58.210" v="60" actId="1076"/>
          <ac:picMkLst>
            <pc:docMk/>
            <pc:sldMk cId="2016685840" sldId="286"/>
            <ac:picMk id="11" creationId="{00000000-0000-0000-0000-000000000000}"/>
          </ac:picMkLst>
        </pc:picChg>
      </pc:sldChg>
      <pc:sldChg chg="addSp delSp modSp mod">
        <pc:chgData name="Katarina Petrovićová" userId="669ed17f-d33d-4dd4-851a-ea042d9a102e" providerId="ADAL" clId="{7288283B-D082-4454-A7A9-3718DA9C3C59}" dt="2024-03-11T15:32:23.833" v="12"/>
        <pc:sldMkLst>
          <pc:docMk/>
          <pc:sldMk cId="80385819" sldId="287"/>
        </pc:sldMkLst>
        <pc:spChg chg="del">
          <ac:chgData name="Katarina Petrovićová" userId="669ed17f-d33d-4dd4-851a-ea042d9a102e" providerId="ADAL" clId="{7288283B-D082-4454-A7A9-3718DA9C3C59}" dt="2024-03-11T15:32:06.873" v="8" actId="478"/>
          <ac:spMkLst>
            <pc:docMk/>
            <pc:sldMk cId="80385819" sldId="287"/>
            <ac:spMk id="2" creationId="{00000000-0000-0000-0000-000000000000}"/>
          </ac:spMkLst>
        </pc:spChg>
        <pc:spChg chg="add del mod">
          <ac:chgData name="Katarina Petrovićová" userId="669ed17f-d33d-4dd4-851a-ea042d9a102e" providerId="ADAL" clId="{7288283B-D082-4454-A7A9-3718DA9C3C59}" dt="2024-03-11T15:32:12.252" v="9" actId="478"/>
          <ac:spMkLst>
            <pc:docMk/>
            <pc:sldMk cId="80385819" sldId="287"/>
            <ac:spMk id="5" creationId="{925D3E2B-FC29-6EFE-AE78-BAEA12252869}"/>
          </ac:spMkLst>
        </pc:spChg>
        <pc:spChg chg="add del">
          <ac:chgData name="Katarina Petrovićová" userId="669ed17f-d33d-4dd4-851a-ea042d9a102e" providerId="ADAL" clId="{7288283B-D082-4454-A7A9-3718DA9C3C59}" dt="2024-03-11T15:32:17.278" v="11" actId="478"/>
          <ac:spMkLst>
            <pc:docMk/>
            <pc:sldMk cId="80385819" sldId="287"/>
            <ac:spMk id="7" creationId="{58AF0389-0A18-A1AD-1DCB-D1C928905E43}"/>
          </ac:spMkLst>
        </pc:spChg>
        <pc:spChg chg="add mod">
          <ac:chgData name="Katarina Petrovićová" userId="669ed17f-d33d-4dd4-851a-ea042d9a102e" providerId="ADAL" clId="{7288283B-D082-4454-A7A9-3718DA9C3C59}" dt="2024-03-11T15:32:23.833" v="12"/>
          <ac:spMkLst>
            <pc:docMk/>
            <pc:sldMk cId="80385819" sldId="287"/>
            <ac:spMk id="8" creationId="{8425965E-8C69-87CF-5C35-17CF2DE2791E}"/>
          </ac:spMkLst>
        </pc:spChg>
      </pc:sldChg>
      <pc:sldChg chg="addSp delSp modSp mod">
        <pc:chgData name="Katarina Petrovićová" userId="669ed17f-d33d-4dd4-851a-ea042d9a102e" providerId="ADAL" clId="{7288283B-D082-4454-A7A9-3718DA9C3C59}" dt="2024-03-11T15:34:57.209" v="53" actId="14100"/>
        <pc:sldMkLst>
          <pc:docMk/>
          <pc:sldMk cId="4134346856" sldId="288"/>
        </pc:sldMkLst>
        <pc:spChg chg="del mod">
          <ac:chgData name="Katarina Petrovićová" userId="669ed17f-d33d-4dd4-851a-ea042d9a102e" providerId="ADAL" clId="{7288283B-D082-4454-A7A9-3718DA9C3C59}" dt="2024-03-11T15:32:36.812" v="15" actId="478"/>
          <ac:spMkLst>
            <pc:docMk/>
            <pc:sldMk cId="4134346856" sldId="288"/>
            <ac:spMk id="2" creationId="{00000000-0000-0000-0000-000000000000}"/>
          </ac:spMkLst>
        </pc:spChg>
        <pc:spChg chg="mod">
          <ac:chgData name="Katarina Petrovićová" userId="669ed17f-d33d-4dd4-851a-ea042d9a102e" providerId="ADAL" clId="{7288283B-D082-4454-A7A9-3718DA9C3C59}" dt="2024-03-11T15:32:46.769" v="17" actId="1076"/>
          <ac:spMkLst>
            <pc:docMk/>
            <pc:sldMk cId="4134346856" sldId="288"/>
            <ac:spMk id="5" creationId="{00000000-0000-0000-0000-000000000000}"/>
          </ac:spMkLst>
        </pc:spChg>
        <pc:spChg chg="mod">
          <ac:chgData name="Katarina Petrovićová" userId="669ed17f-d33d-4dd4-851a-ea042d9a102e" providerId="ADAL" clId="{7288283B-D082-4454-A7A9-3718DA9C3C59}" dt="2024-03-11T15:33:02.593" v="19" actId="1076"/>
          <ac:spMkLst>
            <pc:docMk/>
            <pc:sldMk cId="4134346856" sldId="288"/>
            <ac:spMk id="7" creationId="{00000000-0000-0000-0000-000000000000}"/>
          </ac:spMkLst>
        </pc:spChg>
        <pc:spChg chg="mod">
          <ac:chgData name="Katarina Petrovićová" userId="669ed17f-d33d-4dd4-851a-ea042d9a102e" providerId="ADAL" clId="{7288283B-D082-4454-A7A9-3718DA9C3C59}" dt="2024-03-11T15:34:17.050" v="38" actId="1076"/>
          <ac:spMkLst>
            <pc:docMk/>
            <pc:sldMk cId="4134346856" sldId="288"/>
            <ac:spMk id="8" creationId="{00000000-0000-0000-0000-000000000000}"/>
          </ac:spMkLst>
        </pc:spChg>
        <pc:spChg chg="mod">
          <ac:chgData name="Katarina Petrovićová" userId="669ed17f-d33d-4dd4-851a-ea042d9a102e" providerId="ADAL" clId="{7288283B-D082-4454-A7A9-3718DA9C3C59}" dt="2024-03-11T15:34:16.706" v="36" actId="1076"/>
          <ac:spMkLst>
            <pc:docMk/>
            <pc:sldMk cId="4134346856" sldId="288"/>
            <ac:spMk id="9" creationId="{00000000-0000-0000-0000-000000000000}"/>
          </ac:spMkLst>
        </pc:spChg>
        <pc:spChg chg="mod">
          <ac:chgData name="Katarina Petrovićová" userId="669ed17f-d33d-4dd4-851a-ea042d9a102e" providerId="ADAL" clId="{7288283B-D082-4454-A7A9-3718DA9C3C59}" dt="2024-03-11T15:34:24.112" v="42" actId="1076"/>
          <ac:spMkLst>
            <pc:docMk/>
            <pc:sldMk cId="4134346856" sldId="288"/>
            <ac:spMk id="10" creationId="{00000000-0000-0000-0000-000000000000}"/>
          </ac:spMkLst>
        </pc:spChg>
        <pc:spChg chg="mod">
          <ac:chgData name="Katarina Petrovićová" userId="669ed17f-d33d-4dd4-851a-ea042d9a102e" providerId="ADAL" clId="{7288283B-D082-4454-A7A9-3718DA9C3C59}" dt="2024-03-11T15:34:36.404" v="50" actId="1038"/>
          <ac:spMkLst>
            <pc:docMk/>
            <pc:sldMk cId="4134346856" sldId="288"/>
            <ac:spMk id="11" creationId="{00000000-0000-0000-0000-000000000000}"/>
          </ac:spMkLst>
        </pc:spChg>
        <pc:spChg chg="mod">
          <ac:chgData name="Katarina Petrovićová" userId="669ed17f-d33d-4dd4-851a-ea042d9a102e" providerId="ADAL" clId="{7288283B-D082-4454-A7A9-3718DA9C3C59}" dt="2024-03-11T15:34:17.440" v="40" actId="1076"/>
          <ac:spMkLst>
            <pc:docMk/>
            <pc:sldMk cId="4134346856" sldId="288"/>
            <ac:spMk id="12" creationId="{00000000-0000-0000-0000-000000000000}"/>
          </ac:spMkLst>
        </pc:spChg>
        <pc:spChg chg="add mod">
          <ac:chgData name="Katarina Petrovićová" userId="669ed17f-d33d-4dd4-851a-ea042d9a102e" providerId="ADAL" clId="{7288283B-D082-4454-A7A9-3718DA9C3C59}" dt="2024-03-11T15:32:41.262" v="16"/>
          <ac:spMkLst>
            <pc:docMk/>
            <pc:sldMk cId="4134346856" sldId="288"/>
            <ac:spMk id="14" creationId="{876FEB61-8330-B9F8-3861-0AE60E7F573E}"/>
          </ac:spMkLst>
        </pc:spChg>
        <pc:picChg chg="mod">
          <ac:chgData name="Katarina Petrovićová" userId="669ed17f-d33d-4dd4-851a-ea042d9a102e" providerId="ADAL" clId="{7288283B-D082-4454-A7A9-3718DA9C3C59}" dt="2024-03-11T15:34:16.882" v="37" actId="1076"/>
          <ac:picMkLst>
            <pc:docMk/>
            <pc:sldMk cId="4134346856" sldId="288"/>
            <ac:picMk id="4" creationId="{00000000-0000-0000-0000-000000000000}"/>
          </ac:picMkLst>
        </pc:picChg>
        <pc:picChg chg="mod">
          <ac:chgData name="Katarina Petrovićová" userId="669ed17f-d33d-4dd4-851a-ea042d9a102e" providerId="ADAL" clId="{7288283B-D082-4454-A7A9-3718DA9C3C59}" dt="2024-03-11T15:34:17.218" v="39" actId="1076"/>
          <ac:picMkLst>
            <pc:docMk/>
            <pc:sldMk cId="4134346856" sldId="288"/>
            <ac:picMk id="6" creationId="{00000000-0000-0000-0000-000000000000}"/>
          </ac:picMkLst>
        </pc:picChg>
        <pc:cxnChg chg="mod">
          <ac:chgData name="Katarina Petrovićová" userId="669ed17f-d33d-4dd4-851a-ea042d9a102e" providerId="ADAL" clId="{7288283B-D082-4454-A7A9-3718DA9C3C59}" dt="2024-03-11T15:34:46.721" v="52" actId="14100"/>
          <ac:cxnSpMkLst>
            <pc:docMk/>
            <pc:sldMk cId="4134346856" sldId="288"/>
            <ac:cxnSpMk id="13" creationId="{00000000-0000-0000-0000-000000000000}"/>
          </ac:cxnSpMkLst>
        </pc:cxnChg>
        <pc:cxnChg chg="mod">
          <ac:chgData name="Katarina Petrovićová" userId="669ed17f-d33d-4dd4-851a-ea042d9a102e" providerId="ADAL" clId="{7288283B-D082-4454-A7A9-3718DA9C3C59}" dt="2024-03-11T15:34:57.209" v="53" actId="14100"/>
          <ac:cxnSpMkLst>
            <pc:docMk/>
            <pc:sldMk cId="4134346856" sldId="288"/>
            <ac:cxnSpMk id="15" creationId="{00000000-0000-0000-0000-000000000000}"/>
          </ac:cxnSpMkLst>
        </pc:cxnChg>
      </pc:sldChg>
      <pc:sldChg chg="addSp delSp modSp mod">
        <pc:chgData name="Katarina Petrovićová" userId="669ed17f-d33d-4dd4-851a-ea042d9a102e" providerId="ADAL" clId="{7288283B-D082-4454-A7A9-3718DA9C3C59}" dt="2024-03-11T15:36:40.993" v="66"/>
        <pc:sldMkLst>
          <pc:docMk/>
          <pc:sldMk cId="2793537111" sldId="289"/>
        </pc:sldMkLst>
        <pc:spChg chg="del">
          <ac:chgData name="Katarina Petrovićová" userId="669ed17f-d33d-4dd4-851a-ea042d9a102e" providerId="ADAL" clId="{7288283B-D082-4454-A7A9-3718DA9C3C59}" dt="2024-03-11T15:36:36.079" v="64" actId="478"/>
          <ac:spMkLst>
            <pc:docMk/>
            <pc:sldMk cId="2793537111" sldId="289"/>
            <ac:spMk id="2" creationId="{00000000-0000-0000-0000-000000000000}"/>
          </ac:spMkLst>
        </pc:spChg>
        <pc:spChg chg="add del mod">
          <ac:chgData name="Katarina Petrovićová" userId="669ed17f-d33d-4dd4-851a-ea042d9a102e" providerId="ADAL" clId="{7288283B-D082-4454-A7A9-3718DA9C3C59}" dt="2024-03-11T15:36:38.668" v="65" actId="478"/>
          <ac:spMkLst>
            <pc:docMk/>
            <pc:sldMk cId="2793537111" sldId="289"/>
            <ac:spMk id="7" creationId="{F4E78A01-2557-6E3D-149B-930F47D679B4}"/>
          </ac:spMkLst>
        </pc:spChg>
        <pc:spChg chg="add mod">
          <ac:chgData name="Katarina Petrovićová" userId="669ed17f-d33d-4dd4-851a-ea042d9a102e" providerId="ADAL" clId="{7288283B-D082-4454-A7A9-3718DA9C3C59}" dt="2024-03-11T15:36:40.993" v="66"/>
          <ac:spMkLst>
            <pc:docMk/>
            <pc:sldMk cId="2793537111" sldId="289"/>
            <ac:spMk id="9" creationId="{F166EAE5-384D-FD91-1620-417A2D4F86FC}"/>
          </ac:spMkLst>
        </pc:spChg>
      </pc:sldChg>
      <pc:sldChg chg="addSp delSp modSp mod">
        <pc:chgData name="Katarina Petrovićová" userId="669ed17f-d33d-4dd4-851a-ea042d9a102e" providerId="ADAL" clId="{7288283B-D082-4454-A7A9-3718DA9C3C59}" dt="2024-03-11T15:36:55.393" v="72"/>
        <pc:sldMkLst>
          <pc:docMk/>
          <pc:sldMk cId="69857109" sldId="290"/>
        </pc:sldMkLst>
        <pc:spChg chg="del mod">
          <ac:chgData name="Katarina Petrovićová" userId="669ed17f-d33d-4dd4-851a-ea042d9a102e" providerId="ADAL" clId="{7288283B-D082-4454-A7A9-3718DA9C3C59}" dt="2024-03-11T15:36:51.143" v="70" actId="478"/>
          <ac:spMkLst>
            <pc:docMk/>
            <pc:sldMk cId="69857109" sldId="290"/>
            <ac:spMk id="2" creationId="{00000000-0000-0000-0000-000000000000}"/>
          </ac:spMkLst>
        </pc:spChg>
        <pc:spChg chg="add del mod">
          <ac:chgData name="Katarina Petrovićová" userId="669ed17f-d33d-4dd4-851a-ea042d9a102e" providerId="ADAL" clId="{7288283B-D082-4454-A7A9-3718DA9C3C59}" dt="2024-03-11T15:36:54.241" v="71" actId="478"/>
          <ac:spMkLst>
            <pc:docMk/>
            <pc:sldMk cId="69857109" sldId="290"/>
            <ac:spMk id="17" creationId="{25EBD830-838E-7D01-163D-8164605FA70E}"/>
          </ac:spMkLst>
        </pc:spChg>
        <pc:spChg chg="add mod">
          <ac:chgData name="Katarina Petrovićová" userId="669ed17f-d33d-4dd4-851a-ea042d9a102e" providerId="ADAL" clId="{7288283B-D082-4454-A7A9-3718DA9C3C59}" dt="2024-03-11T15:36:55.393" v="72"/>
          <ac:spMkLst>
            <pc:docMk/>
            <pc:sldMk cId="69857109" sldId="290"/>
            <ac:spMk id="18" creationId="{CE13E2E2-9B58-F5A0-BBE5-1EF2F0B18429}"/>
          </ac:spMkLst>
        </pc:spChg>
      </pc:sldChg>
      <pc:sldChg chg="addSp delSp modSp mod">
        <pc:chgData name="Katarina Petrovićová" userId="669ed17f-d33d-4dd4-851a-ea042d9a102e" providerId="ADAL" clId="{7288283B-D082-4454-A7A9-3718DA9C3C59}" dt="2024-03-11T15:37:05.286" v="75"/>
        <pc:sldMkLst>
          <pc:docMk/>
          <pc:sldMk cId="517231214" sldId="291"/>
        </pc:sldMkLst>
        <pc:spChg chg="del">
          <ac:chgData name="Katarina Petrovićová" userId="669ed17f-d33d-4dd4-851a-ea042d9a102e" providerId="ADAL" clId="{7288283B-D082-4454-A7A9-3718DA9C3C59}" dt="2024-03-11T15:37:01.263" v="73" actId="478"/>
          <ac:spMkLst>
            <pc:docMk/>
            <pc:sldMk cId="517231214" sldId="291"/>
            <ac:spMk id="2" creationId="{00000000-0000-0000-0000-000000000000}"/>
          </ac:spMkLst>
        </pc:spChg>
        <pc:spChg chg="add del mod">
          <ac:chgData name="Katarina Petrovićová" userId="669ed17f-d33d-4dd4-851a-ea042d9a102e" providerId="ADAL" clId="{7288283B-D082-4454-A7A9-3718DA9C3C59}" dt="2024-03-11T15:37:04.634" v="74" actId="478"/>
          <ac:spMkLst>
            <pc:docMk/>
            <pc:sldMk cId="517231214" sldId="291"/>
            <ac:spMk id="15" creationId="{60F2307A-AC12-64FE-8BFD-2B7B4EC7677B}"/>
          </ac:spMkLst>
        </pc:spChg>
        <pc:spChg chg="add mod">
          <ac:chgData name="Katarina Petrovićová" userId="669ed17f-d33d-4dd4-851a-ea042d9a102e" providerId="ADAL" clId="{7288283B-D082-4454-A7A9-3718DA9C3C59}" dt="2024-03-11T15:37:05.286" v="75"/>
          <ac:spMkLst>
            <pc:docMk/>
            <pc:sldMk cId="517231214" sldId="291"/>
            <ac:spMk id="16" creationId="{656DDEC1-0D40-728E-1C29-7CCF14614C9A}"/>
          </ac:spMkLst>
        </pc:spChg>
      </pc:sldChg>
      <pc:sldChg chg="addSp delSp modSp mod">
        <pc:chgData name="Katarina Petrovićová" userId="669ed17f-d33d-4dd4-851a-ea042d9a102e" providerId="ADAL" clId="{7288283B-D082-4454-A7A9-3718DA9C3C59}" dt="2024-03-11T15:37:33.561" v="83"/>
        <pc:sldMkLst>
          <pc:docMk/>
          <pc:sldMk cId="2717438688" sldId="292"/>
        </pc:sldMkLst>
        <pc:spChg chg="del mod">
          <ac:chgData name="Katarina Petrovićová" userId="669ed17f-d33d-4dd4-851a-ea042d9a102e" providerId="ADAL" clId="{7288283B-D082-4454-A7A9-3718DA9C3C59}" dt="2024-03-11T15:37:29.524" v="82" actId="478"/>
          <ac:spMkLst>
            <pc:docMk/>
            <pc:sldMk cId="2717438688" sldId="292"/>
            <ac:spMk id="2" creationId="{00000000-0000-0000-0000-000000000000}"/>
          </ac:spMkLst>
        </pc:spChg>
        <pc:spChg chg="add del mod">
          <ac:chgData name="Katarina Petrovićová" userId="669ed17f-d33d-4dd4-851a-ea042d9a102e" providerId="ADAL" clId="{7288283B-D082-4454-A7A9-3718DA9C3C59}" dt="2024-03-11T15:37:33.561" v="83"/>
          <ac:spMkLst>
            <pc:docMk/>
            <pc:sldMk cId="2717438688" sldId="292"/>
            <ac:spMk id="5" creationId="{8627B6C8-AB09-BBD9-D1AF-E877FC52A16B}"/>
          </ac:spMkLst>
        </pc:spChg>
      </pc:sldChg>
      <pc:sldChg chg="addSp delSp modSp mod">
        <pc:chgData name="Katarina Petrovićová" userId="669ed17f-d33d-4dd4-851a-ea042d9a102e" providerId="ADAL" clId="{7288283B-D082-4454-A7A9-3718DA9C3C59}" dt="2024-03-11T15:38:56.001" v="104"/>
        <pc:sldMkLst>
          <pc:docMk/>
          <pc:sldMk cId="639996050" sldId="293"/>
        </pc:sldMkLst>
        <pc:spChg chg="del">
          <ac:chgData name="Katarina Petrovićová" userId="669ed17f-d33d-4dd4-851a-ea042d9a102e" providerId="ADAL" clId="{7288283B-D082-4454-A7A9-3718DA9C3C59}" dt="2024-03-11T15:38:46.936" v="102" actId="478"/>
          <ac:spMkLst>
            <pc:docMk/>
            <pc:sldMk cId="639996050" sldId="293"/>
            <ac:spMk id="2" creationId="{00000000-0000-0000-0000-000000000000}"/>
          </ac:spMkLst>
        </pc:spChg>
        <pc:spChg chg="add del mod">
          <ac:chgData name="Katarina Petrovićová" userId="669ed17f-d33d-4dd4-851a-ea042d9a102e" providerId="ADAL" clId="{7288283B-D082-4454-A7A9-3718DA9C3C59}" dt="2024-03-11T15:38:50.052" v="103" actId="478"/>
          <ac:spMkLst>
            <pc:docMk/>
            <pc:sldMk cId="639996050" sldId="293"/>
            <ac:spMk id="5" creationId="{98C435D2-420E-D73D-87A5-FC2E8B20C5BB}"/>
          </ac:spMkLst>
        </pc:spChg>
        <pc:spChg chg="add mod">
          <ac:chgData name="Katarina Petrovićová" userId="669ed17f-d33d-4dd4-851a-ea042d9a102e" providerId="ADAL" clId="{7288283B-D082-4454-A7A9-3718DA9C3C59}" dt="2024-03-11T15:38:56.001" v="104"/>
          <ac:spMkLst>
            <pc:docMk/>
            <pc:sldMk cId="639996050" sldId="293"/>
            <ac:spMk id="6" creationId="{835F2AAD-5F78-8AB5-26D6-7BE387A4558C}"/>
          </ac:spMkLst>
        </pc:spChg>
      </pc:sldChg>
      <pc:sldChg chg="addSp delSp modSp mod">
        <pc:chgData name="Katarina Petrovićová" userId="669ed17f-d33d-4dd4-851a-ea042d9a102e" providerId="ADAL" clId="{7288283B-D082-4454-A7A9-3718DA9C3C59}" dt="2024-03-11T15:37:50.860" v="86"/>
        <pc:sldMkLst>
          <pc:docMk/>
          <pc:sldMk cId="3771267081" sldId="297"/>
        </pc:sldMkLst>
        <pc:spChg chg="del mod">
          <ac:chgData name="Katarina Petrovićová" userId="669ed17f-d33d-4dd4-851a-ea042d9a102e" providerId="ADAL" clId="{7288283B-D082-4454-A7A9-3718DA9C3C59}" dt="2024-03-11T15:37:49.737" v="85" actId="478"/>
          <ac:spMkLst>
            <pc:docMk/>
            <pc:sldMk cId="3771267081" sldId="297"/>
            <ac:spMk id="2" creationId="{00000000-0000-0000-0000-000000000000}"/>
          </ac:spMkLst>
        </pc:spChg>
        <pc:spChg chg="add mod">
          <ac:chgData name="Katarina Petrovićová" userId="669ed17f-d33d-4dd4-851a-ea042d9a102e" providerId="ADAL" clId="{7288283B-D082-4454-A7A9-3718DA9C3C59}" dt="2024-03-11T15:37:50.860" v="86"/>
          <ac:spMkLst>
            <pc:docMk/>
            <pc:sldMk cId="3771267081" sldId="297"/>
            <ac:spMk id="5" creationId="{83871435-7B7C-6908-1181-3F8259FF0C0F}"/>
          </ac:spMkLst>
        </pc:spChg>
      </pc:sldChg>
      <pc:sldChg chg="addSp delSp modSp mod">
        <pc:chgData name="Katarina Petrovićová" userId="669ed17f-d33d-4dd4-851a-ea042d9a102e" providerId="ADAL" clId="{7288283B-D082-4454-A7A9-3718DA9C3C59}" dt="2024-03-11T15:37:56.250" v="89"/>
        <pc:sldMkLst>
          <pc:docMk/>
          <pc:sldMk cId="1533707815" sldId="299"/>
        </pc:sldMkLst>
        <pc:spChg chg="del">
          <ac:chgData name="Katarina Petrovićová" userId="669ed17f-d33d-4dd4-851a-ea042d9a102e" providerId="ADAL" clId="{7288283B-D082-4454-A7A9-3718DA9C3C59}" dt="2024-03-11T15:37:54.503" v="87" actId="478"/>
          <ac:spMkLst>
            <pc:docMk/>
            <pc:sldMk cId="1533707815" sldId="299"/>
            <ac:spMk id="2" creationId="{00000000-0000-0000-0000-000000000000}"/>
          </ac:spMkLst>
        </pc:spChg>
        <pc:spChg chg="add del mod">
          <ac:chgData name="Katarina Petrovićová" userId="669ed17f-d33d-4dd4-851a-ea042d9a102e" providerId="ADAL" clId="{7288283B-D082-4454-A7A9-3718DA9C3C59}" dt="2024-03-11T15:37:55.161" v="88" actId="478"/>
          <ac:spMkLst>
            <pc:docMk/>
            <pc:sldMk cId="1533707815" sldId="299"/>
            <ac:spMk id="5" creationId="{E5EE28FD-20B8-8132-85A3-5778D56D83B1}"/>
          </ac:spMkLst>
        </pc:spChg>
        <pc:spChg chg="add mod">
          <ac:chgData name="Katarina Petrovićová" userId="669ed17f-d33d-4dd4-851a-ea042d9a102e" providerId="ADAL" clId="{7288283B-D082-4454-A7A9-3718DA9C3C59}" dt="2024-03-11T15:37:56.250" v="89"/>
          <ac:spMkLst>
            <pc:docMk/>
            <pc:sldMk cId="1533707815" sldId="299"/>
            <ac:spMk id="6" creationId="{F184F33B-FAA3-B3D5-BE0D-DEEE5C8A9771}"/>
          </ac:spMkLst>
        </pc:spChg>
      </pc:sldChg>
      <pc:sldChg chg="addSp delSp modSp mod">
        <pc:chgData name="Katarina Petrovićová" userId="669ed17f-d33d-4dd4-851a-ea042d9a102e" providerId="ADAL" clId="{7288283B-D082-4454-A7A9-3718DA9C3C59}" dt="2024-03-11T15:38:28.663" v="97"/>
        <pc:sldMkLst>
          <pc:docMk/>
          <pc:sldMk cId="3804415632" sldId="300"/>
        </pc:sldMkLst>
        <pc:spChg chg="del mod">
          <ac:chgData name="Katarina Petrovićová" userId="669ed17f-d33d-4dd4-851a-ea042d9a102e" providerId="ADAL" clId="{7288283B-D082-4454-A7A9-3718DA9C3C59}" dt="2024-03-11T15:38:12.388" v="92" actId="478"/>
          <ac:spMkLst>
            <pc:docMk/>
            <pc:sldMk cId="3804415632" sldId="300"/>
            <ac:spMk id="2" creationId="{00000000-0000-0000-0000-000000000000}"/>
          </ac:spMkLst>
        </pc:spChg>
        <pc:spChg chg="add del mod">
          <ac:chgData name="Katarina Petrovićová" userId="669ed17f-d33d-4dd4-851a-ea042d9a102e" providerId="ADAL" clId="{7288283B-D082-4454-A7A9-3718DA9C3C59}" dt="2024-03-11T15:38:27.376" v="96" actId="21"/>
          <ac:spMkLst>
            <pc:docMk/>
            <pc:sldMk cId="3804415632" sldId="300"/>
            <ac:spMk id="4" creationId="{7668B7A3-5D45-7FBA-7A09-2B083964B97A}"/>
          </ac:spMkLst>
        </pc:spChg>
        <pc:spChg chg="add mod">
          <ac:chgData name="Katarina Petrovićová" userId="669ed17f-d33d-4dd4-851a-ea042d9a102e" providerId="ADAL" clId="{7288283B-D082-4454-A7A9-3718DA9C3C59}" dt="2024-03-11T15:38:28.663" v="97"/>
          <ac:spMkLst>
            <pc:docMk/>
            <pc:sldMk cId="3804415632" sldId="300"/>
            <ac:spMk id="5" creationId="{EFC6D156-F974-594D-4673-D539EEC0F304}"/>
          </ac:spMkLst>
        </pc:spChg>
      </pc:sldChg>
      <pc:sldChg chg="addSp delSp modSp mod">
        <pc:chgData name="Katarina Petrovićová" userId="669ed17f-d33d-4dd4-851a-ea042d9a102e" providerId="ADAL" clId="{7288283B-D082-4454-A7A9-3718DA9C3C59}" dt="2024-03-11T15:38:42.734" v="101"/>
        <pc:sldMkLst>
          <pc:docMk/>
          <pc:sldMk cId="291906549" sldId="301"/>
        </pc:sldMkLst>
        <pc:spChg chg="del mod">
          <ac:chgData name="Katarina Petrovićová" userId="669ed17f-d33d-4dd4-851a-ea042d9a102e" providerId="ADAL" clId="{7288283B-D082-4454-A7A9-3718DA9C3C59}" dt="2024-03-11T15:38:38.700" v="100" actId="478"/>
          <ac:spMkLst>
            <pc:docMk/>
            <pc:sldMk cId="291906549" sldId="301"/>
            <ac:spMk id="2" creationId="{00000000-0000-0000-0000-000000000000}"/>
          </ac:spMkLst>
        </pc:spChg>
        <pc:spChg chg="add del">
          <ac:chgData name="Katarina Petrovićová" userId="669ed17f-d33d-4dd4-851a-ea042d9a102e" providerId="ADAL" clId="{7288283B-D082-4454-A7A9-3718DA9C3C59}" dt="2024-03-11T15:38:24.029" v="95" actId="478"/>
          <ac:spMkLst>
            <pc:docMk/>
            <pc:sldMk cId="291906549" sldId="301"/>
            <ac:spMk id="5" creationId="{739D043C-5B2B-A543-BC66-4D92D51987BB}"/>
          </ac:spMkLst>
        </pc:spChg>
        <pc:spChg chg="add mod">
          <ac:chgData name="Katarina Petrovićová" userId="669ed17f-d33d-4dd4-851a-ea042d9a102e" providerId="ADAL" clId="{7288283B-D082-4454-A7A9-3718DA9C3C59}" dt="2024-03-11T15:38:42.734" v="101"/>
          <ac:spMkLst>
            <pc:docMk/>
            <pc:sldMk cId="291906549" sldId="301"/>
            <ac:spMk id="6" creationId="{9E1A0674-CBA7-3B25-2949-67C83447E5A9}"/>
          </ac:spMkLst>
        </pc:spChg>
      </pc:sldChg>
      <pc:sldChg chg="addSp delSp modSp mod">
        <pc:chgData name="Katarina Petrovićová" userId="669ed17f-d33d-4dd4-851a-ea042d9a102e" providerId="ADAL" clId="{7288283B-D082-4454-A7A9-3718DA9C3C59}" dt="2024-03-11T15:39:16.698" v="111" actId="27636"/>
        <pc:sldMkLst>
          <pc:docMk/>
          <pc:sldMk cId="1098458490" sldId="302"/>
        </pc:sldMkLst>
        <pc:spChg chg="del mod">
          <ac:chgData name="Katarina Petrovićová" userId="669ed17f-d33d-4dd4-851a-ea042d9a102e" providerId="ADAL" clId="{7288283B-D082-4454-A7A9-3718DA9C3C59}" dt="2024-03-11T15:39:05.828" v="107" actId="478"/>
          <ac:spMkLst>
            <pc:docMk/>
            <pc:sldMk cId="1098458490" sldId="302"/>
            <ac:spMk id="2" creationId="{00000000-0000-0000-0000-000000000000}"/>
          </ac:spMkLst>
        </pc:spChg>
        <pc:spChg chg="mod">
          <ac:chgData name="Katarina Petrovićová" userId="669ed17f-d33d-4dd4-851a-ea042d9a102e" providerId="ADAL" clId="{7288283B-D082-4454-A7A9-3718DA9C3C59}" dt="2024-03-11T15:39:16.698" v="111" actId="27636"/>
          <ac:spMkLst>
            <pc:docMk/>
            <pc:sldMk cId="1098458490" sldId="302"/>
            <ac:spMk id="3" creationId="{00000000-0000-0000-0000-000000000000}"/>
          </ac:spMkLst>
        </pc:spChg>
        <pc:spChg chg="add mod">
          <ac:chgData name="Katarina Petrovićová" userId="669ed17f-d33d-4dd4-851a-ea042d9a102e" providerId="ADAL" clId="{7288283B-D082-4454-A7A9-3718DA9C3C59}" dt="2024-03-11T15:39:09.103" v="108"/>
          <ac:spMkLst>
            <pc:docMk/>
            <pc:sldMk cId="1098458490" sldId="302"/>
            <ac:spMk id="4" creationId="{61B4FC0B-1847-83A3-6715-B49BB5DCADC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/>
              <a:t>Click here to insert title.</a:t>
            </a:r>
            <a:endParaRPr lang="cs-CZ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D3BDE5F-375B-45EF-8EBE-3F52EB3D7A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2" cy="105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/>
              <a:t>Click here to insert text.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4F5422C3-95BC-41EE-A14B-440CD31124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E8AB2AD-39E4-42A1-9CB0-B1082BE36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46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err="1"/>
              <a:t>Click</a:t>
            </a:r>
            <a:r>
              <a:rPr lang="cs-CZ"/>
              <a:t> on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icon</a:t>
            </a:r>
            <a:r>
              <a:rPr lang="cs-CZ"/>
              <a:t> to insert image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C05AFD9-3AC1-4176-8127-15805F29FF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731" y="6048047"/>
            <a:ext cx="87474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6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71DD657-6966-4D6A-87B7-1539935D77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300"/>
            <a:ext cx="4147317" cy="2833315"/>
          </a:xfrm>
          <a:prstGeom prst="rect">
            <a:avLst/>
          </a:prstGeo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5218E8B-BA27-4D7D-B5D8-34E083652C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4BC8FF"/>
                </a:solidFill>
              </a:defRPr>
            </a:lvl1pPr>
          </a:lstStyle>
          <a:p>
            <a:r>
              <a:rPr lang="en-GB"/>
              <a:t>Define footer – presentation title / department</a:t>
            </a:r>
          </a:p>
        </p:txBody>
      </p:sp>
      <p:sp>
        <p:nvSpPr>
          <p:cNvPr id="5" name="Zástupný symbol pro číslo snímku 3">
            <a:extLst>
              <a:ext uri="{FF2B5EF4-FFF2-40B4-BE49-F238E27FC236}">
                <a16:creationId xmlns:a16="http://schemas.microsoft.com/office/drawing/2014/main" id="{91050381-1B00-4C23-BD75-F2911BCB5B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4BC8FF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99E0EEED-FC40-4CCE-BE86-09FD955F13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A5E97BD4-4BC6-4FCB-9BC6-83CC806B5B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9208-9C3E-4A26-826F-FADB206D689E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B992-AB1E-44ED-A023-FDEEC97C923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525" y="5783262"/>
            <a:ext cx="1383475" cy="105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9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here to insert heading.</a:t>
            </a:r>
            <a:endParaRPr lang="cs-CZ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/>
              <a:t>Click here to insert text.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95C83B8-D0D7-4C45-BD1B-291BFA53D2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46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insert title.</a:t>
            </a:r>
            <a:endParaRPr lang="cs-CZ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here to insert subtitle.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E13EC8E-4D16-494D-9002-AFAAE897F9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1" cy="10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/>
              <a:t>Click here to insert text.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here to insert heading.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3FACC71-1FFC-415F-8345-498F134D46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/>
              <a:t>Click here to insert heading.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/>
              <a:t>Click here to insert text.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/>
              <a:t>Click here to insert text.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0A6BD49-2ACA-45AD-81F0-5209F4C296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here to insert heading.</a:t>
            </a:r>
            <a:endParaRPr lang="cs-CZ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/>
              <a:t>Click here to insert text.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A2781EFD-48D4-4C00-ABBA-1E21AB3B46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/>
              <a:t>Click here to insert heading.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582BF372-CBAB-4672-92B1-D9950EA60F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/>
              <a:t>Click here to insert text.</a:t>
            </a:r>
          </a:p>
          <a:p>
            <a:pPr lvl="1"/>
            <a:r>
              <a:rPr lang="en-GB"/>
              <a:t>Second level</a:t>
            </a:r>
            <a:endParaRPr lang="cs-CZ"/>
          </a:p>
          <a:p>
            <a:pPr lvl="2"/>
            <a:r>
              <a:rPr lang="en-GB"/>
              <a:t>Third level</a:t>
            </a:r>
            <a:endParaRPr lang="cs-CZ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/>
              <a:t>Click here to insert text.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92039B9-6B26-45C5-BF9E-8DA8CCE64F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/>
              <a:t>Click here to insert text.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94A7513-668C-4868-A041-C55BBC47FC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here to insert heading.</a:t>
            </a:r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  <p:sldLayoutId id="2147483695" r:id="rId15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6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19</a:t>
            </a:r>
            <a:r>
              <a:rPr lang="cs-CZ" noProof="0"/>
              <a:t>/03/2024 / Homér a Římané / Ústav klasických studií</a:t>
            </a:r>
            <a:endParaRPr lang="en-GB" noProof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Homér a Římané</a:t>
            </a:r>
            <a:endParaRPr lang="en-US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Katarina Petrovićová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53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err="1"/>
              <a:t>hérójský</a:t>
            </a:r>
            <a:r>
              <a:rPr lang="cs-CZ"/>
              <a:t> epos v duchu helénistické tradice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/>
              <a:t>inspirace a vzory:</a:t>
            </a:r>
          </a:p>
          <a:p>
            <a:pPr lvl="8">
              <a:spcAft>
                <a:spcPts val="1200"/>
              </a:spcAft>
            </a:pPr>
            <a:r>
              <a:rPr lang="cs-CZ"/>
              <a:t>Homér: </a:t>
            </a:r>
            <a:r>
              <a:rPr lang="cs-CZ" i="1"/>
              <a:t>Odyssea </a:t>
            </a:r>
            <a:r>
              <a:rPr lang="cs-CZ"/>
              <a:t>a </a:t>
            </a:r>
            <a:r>
              <a:rPr lang="cs-CZ" i="1"/>
              <a:t>Ilias</a:t>
            </a:r>
          </a:p>
          <a:p>
            <a:pPr lvl="8">
              <a:spcAft>
                <a:spcPts val="1200"/>
              </a:spcAft>
            </a:pPr>
            <a:r>
              <a:rPr lang="cs-CZ" err="1"/>
              <a:t>Ennius</a:t>
            </a:r>
            <a:r>
              <a:rPr lang="cs-CZ"/>
              <a:t>: </a:t>
            </a:r>
            <a:r>
              <a:rPr lang="cs-CZ" i="1" err="1"/>
              <a:t>Annales</a:t>
            </a:r>
            <a:endParaRPr lang="cs-CZ"/>
          </a:p>
          <a:p>
            <a:pPr lvl="8">
              <a:spcAft>
                <a:spcPts val="1200"/>
              </a:spcAft>
            </a:pPr>
            <a:r>
              <a:rPr lang="cs-CZ" err="1"/>
              <a:t>Varro</a:t>
            </a:r>
            <a:r>
              <a:rPr lang="cs-CZ"/>
              <a:t>: </a:t>
            </a:r>
            <a:r>
              <a:rPr lang="cs-CZ" i="1" err="1"/>
              <a:t>Antiquitates</a:t>
            </a:r>
            <a:endParaRPr lang="cs-CZ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/>
              <a:t>epos má 12 zpěvů (tj. polovinu zpěvů u Homéra)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BDA8F23-BF93-F5AA-211E-04E9A0ECD6C1}"/>
              </a:ext>
            </a:extLst>
          </p:cNvPr>
          <p:cNvSpPr txBox="1">
            <a:spLocks/>
          </p:cNvSpPr>
          <p:nvPr/>
        </p:nvSpPr>
        <p:spPr>
          <a:xfrm>
            <a:off x="190955" y="228197"/>
            <a:ext cx="11810090" cy="9591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indent="-457200"/>
            <a:r>
              <a:rPr lang="cs-CZ" i="1"/>
              <a:t>Aeneis</a:t>
            </a:r>
            <a:endParaRPr lang="cs-CZ" kern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704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400" y="1043616"/>
            <a:ext cx="10753200" cy="39600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/>
              <a:t>typický začátek eposu: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/>
          </a:p>
          <a:p>
            <a:pPr marL="914400" lvl="2" indent="0">
              <a:buNone/>
            </a:pPr>
            <a:r>
              <a:rPr lang="cs-CZ" i="1" err="1"/>
              <a:t>Arma</a:t>
            </a:r>
            <a:r>
              <a:rPr lang="cs-CZ" i="1"/>
              <a:t> </a:t>
            </a:r>
            <a:r>
              <a:rPr lang="cs-CZ" i="1" err="1"/>
              <a:t>virumque</a:t>
            </a:r>
            <a:r>
              <a:rPr lang="cs-CZ" i="1"/>
              <a:t> </a:t>
            </a:r>
            <a:r>
              <a:rPr lang="cs-CZ" i="1" err="1"/>
              <a:t>canō</a:t>
            </a:r>
            <a:r>
              <a:rPr lang="cs-CZ" i="1"/>
              <a:t>, </a:t>
            </a:r>
            <a:r>
              <a:rPr lang="cs-CZ" i="1" err="1"/>
              <a:t>Trōiae</a:t>
            </a:r>
            <a:r>
              <a:rPr lang="cs-CZ" i="1"/>
              <a:t> </a:t>
            </a:r>
            <a:r>
              <a:rPr lang="cs-CZ" i="1" err="1"/>
              <a:t>quī</a:t>
            </a:r>
            <a:r>
              <a:rPr lang="cs-CZ" i="1"/>
              <a:t> </a:t>
            </a:r>
            <a:r>
              <a:rPr lang="cs-CZ" i="1" err="1"/>
              <a:t>prīmus</a:t>
            </a:r>
            <a:r>
              <a:rPr lang="cs-CZ" i="1"/>
              <a:t> ab </a:t>
            </a:r>
            <a:r>
              <a:rPr lang="cs-CZ" i="1" err="1"/>
              <a:t>orīs</a:t>
            </a:r>
            <a:br>
              <a:rPr lang="cs-CZ" i="1"/>
            </a:br>
            <a:r>
              <a:rPr lang="cs-CZ" i="1" err="1"/>
              <a:t>Ītaliam</a:t>
            </a:r>
            <a:r>
              <a:rPr lang="cs-CZ" i="1"/>
              <a:t>, </a:t>
            </a:r>
            <a:r>
              <a:rPr lang="cs-CZ" i="1" err="1"/>
              <a:t>fātō</a:t>
            </a:r>
            <a:r>
              <a:rPr lang="cs-CZ" i="1"/>
              <a:t> </a:t>
            </a:r>
            <a:r>
              <a:rPr lang="cs-CZ" i="1" err="1"/>
              <a:t>profugus</a:t>
            </a:r>
            <a:r>
              <a:rPr lang="cs-CZ" i="1"/>
              <a:t>, </a:t>
            </a:r>
            <a:r>
              <a:rPr lang="cs-CZ" i="1" err="1"/>
              <a:t>Lāvīniaque</a:t>
            </a:r>
            <a:r>
              <a:rPr lang="cs-CZ" i="1"/>
              <a:t> </a:t>
            </a:r>
            <a:r>
              <a:rPr lang="cs-CZ" i="1" err="1"/>
              <a:t>vēnit</a:t>
            </a:r>
            <a:br>
              <a:rPr lang="cs-CZ" i="1"/>
            </a:br>
            <a:r>
              <a:rPr lang="cs-CZ" i="1" err="1"/>
              <a:t>lītora</a:t>
            </a:r>
            <a:r>
              <a:rPr lang="cs-CZ" i="1"/>
              <a:t>, </a:t>
            </a:r>
            <a:r>
              <a:rPr lang="cs-CZ" i="1" err="1"/>
              <a:t>multum</a:t>
            </a:r>
            <a:r>
              <a:rPr lang="cs-CZ" i="1"/>
              <a:t> </a:t>
            </a:r>
            <a:r>
              <a:rPr lang="cs-CZ" i="1" err="1"/>
              <a:t>ille</a:t>
            </a:r>
            <a:r>
              <a:rPr lang="cs-CZ" i="1"/>
              <a:t> et </a:t>
            </a:r>
            <a:r>
              <a:rPr lang="cs-CZ" i="1" err="1"/>
              <a:t>terrīs</a:t>
            </a:r>
            <a:r>
              <a:rPr lang="cs-CZ" i="1"/>
              <a:t> </a:t>
            </a:r>
            <a:r>
              <a:rPr lang="cs-CZ" i="1" err="1"/>
              <a:t>iactātus</a:t>
            </a:r>
            <a:r>
              <a:rPr lang="cs-CZ" i="1"/>
              <a:t> et </a:t>
            </a:r>
            <a:r>
              <a:rPr lang="cs-CZ" i="1" err="1"/>
              <a:t>altō</a:t>
            </a:r>
            <a:br>
              <a:rPr lang="cs-CZ" i="1"/>
            </a:br>
            <a:r>
              <a:rPr lang="cs-CZ" i="1" err="1"/>
              <a:t>vī</a:t>
            </a:r>
            <a:r>
              <a:rPr lang="cs-CZ" i="1"/>
              <a:t> </a:t>
            </a:r>
            <a:r>
              <a:rPr lang="cs-CZ" i="1" err="1"/>
              <a:t>superum</a:t>
            </a:r>
            <a:r>
              <a:rPr lang="cs-CZ" i="1"/>
              <a:t> </a:t>
            </a:r>
            <a:r>
              <a:rPr lang="cs-CZ" i="1" err="1"/>
              <a:t>saevae</a:t>
            </a:r>
            <a:r>
              <a:rPr lang="cs-CZ" i="1"/>
              <a:t> </a:t>
            </a:r>
            <a:r>
              <a:rPr lang="cs-CZ" i="1" err="1"/>
              <a:t>memorem</a:t>
            </a:r>
            <a:r>
              <a:rPr lang="cs-CZ" i="1"/>
              <a:t> </a:t>
            </a:r>
            <a:r>
              <a:rPr lang="cs-CZ" i="1" err="1"/>
              <a:t>Iūnōnis</a:t>
            </a:r>
            <a:r>
              <a:rPr lang="cs-CZ" i="1"/>
              <a:t> ob </a:t>
            </a:r>
            <a:r>
              <a:rPr lang="cs-CZ" i="1" err="1"/>
              <a:t>īram</a:t>
            </a:r>
            <a:r>
              <a:rPr lang="cs-CZ" i="1"/>
              <a:t>;</a:t>
            </a:r>
            <a:br>
              <a:rPr lang="cs-CZ" i="1"/>
            </a:br>
            <a:r>
              <a:rPr lang="cs-CZ" i="1" err="1"/>
              <a:t>multa</a:t>
            </a:r>
            <a:r>
              <a:rPr lang="cs-CZ" i="1"/>
              <a:t> </a:t>
            </a:r>
            <a:r>
              <a:rPr lang="cs-CZ" i="1" err="1"/>
              <a:t>quoque</a:t>
            </a:r>
            <a:r>
              <a:rPr lang="cs-CZ" i="1"/>
              <a:t> et </a:t>
            </a:r>
            <a:r>
              <a:rPr lang="cs-CZ" i="1" err="1"/>
              <a:t>bellō</a:t>
            </a:r>
            <a:r>
              <a:rPr lang="cs-CZ" i="1"/>
              <a:t> </a:t>
            </a:r>
            <a:r>
              <a:rPr lang="cs-CZ" i="1" err="1"/>
              <a:t>passūs</a:t>
            </a:r>
            <a:r>
              <a:rPr lang="cs-CZ" i="1"/>
              <a:t>, </a:t>
            </a:r>
            <a:r>
              <a:rPr lang="cs-CZ" i="1">
                <a:solidFill>
                  <a:srgbClr val="00B050"/>
                </a:solidFill>
              </a:rPr>
              <a:t>dum </a:t>
            </a:r>
            <a:r>
              <a:rPr lang="cs-CZ" i="1" err="1">
                <a:solidFill>
                  <a:srgbClr val="00B050"/>
                </a:solidFill>
              </a:rPr>
              <a:t>conderet</a:t>
            </a:r>
            <a:r>
              <a:rPr lang="cs-CZ" i="1">
                <a:solidFill>
                  <a:srgbClr val="00B050"/>
                </a:solidFill>
              </a:rPr>
              <a:t> </a:t>
            </a:r>
            <a:r>
              <a:rPr lang="cs-CZ" i="1" err="1">
                <a:solidFill>
                  <a:srgbClr val="00B050"/>
                </a:solidFill>
              </a:rPr>
              <a:t>urbem</a:t>
            </a:r>
            <a:r>
              <a:rPr lang="cs-CZ" i="1">
                <a:solidFill>
                  <a:srgbClr val="00B050"/>
                </a:solidFill>
              </a:rPr>
              <a:t>,</a:t>
            </a:r>
            <a:br>
              <a:rPr lang="cs-CZ" i="1">
                <a:solidFill>
                  <a:srgbClr val="00B050"/>
                </a:solidFill>
              </a:rPr>
            </a:br>
            <a:r>
              <a:rPr lang="cs-CZ" i="1" err="1">
                <a:solidFill>
                  <a:srgbClr val="00B050"/>
                </a:solidFill>
              </a:rPr>
              <a:t>inferretque</a:t>
            </a:r>
            <a:r>
              <a:rPr lang="cs-CZ" i="1">
                <a:solidFill>
                  <a:srgbClr val="00B050"/>
                </a:solidFill>
              </a:rPr>
              <a:t> </a:t>
            </a:r>
            <a:r>
              <a:rPr lang="cs-CZ" i="1" err="1">
                <a:solidFill>
                  <a:srgbClr val="00B050"/>
                </a:solidFill>
              </a:rPr>
              <a:t>deōs</a:t>
            </a:r>
            <a:r>
              <a:rPr lang="cs-CZ" i="1">
                <a:solidFill>
                  <a:srgbClr val="00B050"/>
                </a:solidFill>
              </a:rPr>
              <a:t> </a:t>
            </a:r>
            <a:r>
              <a:rPr lang="cs-CZ" i="1" err="1">
                <a:solidFill>
                  <a:srgbClr val="00B050"/>
                </a:solidFill>
              </a:rPr>
              <a:t>Latiō</a:t>
            </a:r>
            <a:r>
              <a:rPr lang="cs-CZ" i="1">
                <a:solidFill>
                  <a:srgbClr val="00B050"/>
                </a:solidFill>
              </a:rPr>
              <a:t>, genus </a:t>
            </a:r>
            <a:r>
              <a:rPr lang="cs-CZ" i="1" err="1">
                <a:solidFill>
                  <a:srgbClr val="00B050"/>
                </a:solidFill>
              </a:rPr>
              <a:t>unde</a:t>
            </a:r>
            <a:r>
              <a:rPr lang="cs-CZ" i="1">
                <a:solidFill>
                  <a:srgbClr val="00B050"/>
                </a:solidFill>
              </a:rPr>
              <a:t> </a:t>
            </a:r>
            <a:r>
              <a:rPr lang="cs-CZ" i="1" err="1">
                <a:solidFill>
                  <a:srgbClr val="00B050"/>
                </a:solidFill>
              </a:rPr>
              <a:t>Latīnum</a:t>
            </a:r>
            <a:r>
              <a:rPr lang="cs-CZ" i="1">
                <a:solidFill>
                  <a:srgbClr val="00B050"/>
                </a:solidFill>
              </a:rPr>
              <a:t>,</a:t>
            </a:r>
            <a:br>
              <a:rPr lang="cs-CZ" i="1">
                <a:solidFill>
                  <a:srgbClr val="00B050"/>
                </a:solidFill>
              </a:rPr>
            </a:br>
            <a:r>
              <a:rPr lang="cs-CZ" i="1" err="1">
                <a:solidFill>
                  <a:srgbClr val="00B050"/>
                </a:solidFill>
              </a:rPr>
              <a:t>Albānīque</a:t>
            </a:r>
            <a:r>
              <a:rPr lang="cs-CZ" i="1">
                <a:solidFill>
                  <a:srgbClr val="00B050"/>
                </a:solidFill>
              </a:rPr>
              <a:t> </a:t>
            </a:r>
            <a:r>
              <a:rPr lang="cs-CZ" i="1" err="1">
                <a:solidFill>
                  <a:srgbClr val="00B050"/>
                </a:solidFill>
              </a:rPr>
              <a:t>patrēs</a:t>
            </a:r>
            <a:r>
              <a:rPr lang="cs-CZ" i="1">
                <a:solidFill>
                  <a:srgbClr val="00B050"/>
                </a:solidFill>
              </a:rPr>
              <a:t>, </a:t>
            </a:r>
            <a:r>
              <a:rPr lang="cs-CZ" i="1" err="1">
                <a:solidFill>
                  <a:srgbClr val="00B050"/>
                </a:solidFill>
              </a:rPr>
              <a:t>atque</a:t>
            </a:r>
            <a:r>
              <a:rPr lang="cs-CZ" i="1">
                <a:solidFill>
                  <a:srgbClr val="00B050"/>
                </a:solidFill>
              </a:rPr>
              <a:t> </a:t>
            </a:r>
            <a:r>
              <a:rPr lang="cs-CZ" i="1" err="1">
                <a:solidFill>
                  <a:srgbClr val="00B050"/>
                </a:solidFill>
              </a:rPr>
              <a:t>altae</a:t>
            </a:r>
            <a:r>
              <a:rPr lang="cs-CZ" i="1">
                <a:solidFill>
                  <a:srgbClr val="00B050"/>
                </a:solidFill>
              </a:rPr>
              <a:t> </a:t>
            </a:r>
            <a:r>
              <a:rPr lang="cs-CZ" i="1" err="1">
                <a:solidFill>
                  <a:srgbClr val="00B050"/>
                </a:solidFill>
              </a:rPr>
              <a:t>moenia</a:t>
            </a:r>
            <a:r>
              <a:rPr lang="cs-CZ" i="1">
                <a:solidFill>
                  <a:srgbClr val="00B050"/>
                </a:solidFill>
              </a:rPr>
              <a:t> </a:t>
            </a:r>
            <a:r>
              <a:rPr lang="cs-CZ" i="1" err="1">
                <a:solidFill>
                  <a:srgbClr val="00B050"/>
                </a:solidFill>
              </a:rPr>
              <a:t>Rōmae</a:t>
            </a:r>
            <a:r>
              <a:rPr lang="cs-CZ" i="1">
                <a:solidFill>
                  <a:srgbClr val="00B050"/>
                </a:solidFill>
              </a:rPr>
              <a:t>. </a:t>
            </a:r>
          </a:p>
          <a:p>
            <a:pPr marL="914400" lvl="2" indent="0">
              <a:buNone/>
            </a:pPr>
            <a:r>
              <a:rPr lang="cs-CZ" i="1" err="1"/>
              <a:t>Mūsa</a:t>
            </a:r>
            <a:r>
              <a:rPr lang="cs-CZ" i="1"/>
              <a:t>, </a:t>
            </a:r>
            <a:r>
              <a:rPr lang="cs-CZ" i="1" err="1"/>
              <a:t>mihī</a:t>
            </a:r>
            <a:r>
              <a:rPr lang="cs-CZ" i="1"/>
              <a:t> </a:t>
            </a:r>
            <a:r>
              <a:rPr lang="cs-CZ" i="1" err="1"/>
              <a:t>causās</a:t>
            </a:r>
            <a:r>
              <a:rPr lang="cs-CZ" i="1"/>
              <a:t> </a:t>
            </a:r>
            <a:r>
              <a:rPr lang="cs-CZ" i="1" err="1"/>
              <a:t>memorā</a:t>
            </a:r>
            <a:r>
              <a:rPr lang="cs-CZ" i="1"/>
              <a:t>, </a:t>
            </a:r>
            <a:r>
              <a:rPr lang="cs-CZ" i="1" err="1"/>
              <a:t>quō</a:t>
            </a:r>
            <a:r>
              <a:rPr lang="cs-CZ" i="1"/>
              <a:t> </a:t>
            </a:r>
            <a:r>
              <a:rPr lang="cs-CZ" i="1" err="1"/>
              <a:t>nūmine</a:t>
            </a:r>
            <a:r>
              <a:rPr lang="cs-CZ" i="1"/>
              <a:t> </a:t>
            </a:r>
            <a:r>
              <a:rPr lang="cs-CZ" i="1" err="1"/>
              <a:t>laesō</a:t>
            </a:r>
            <a:r>
              <a:rPr lang="cs-CZ" i="1"/>
              <a:t>,</a:t>
            </a:r>
            <a:br>
              <a:rPr lang="cs-CZ" i="1"/>
            </a:br>
            <a:r>
              <a:rPr lang="cs-CZ" i="1" err="1"/>
              <a:t>quidve</a:t>
            </a:r>
            <a:r>
              <a:rPr lang="cs-CZ" i="1"/>
              <a:t> </a:t>
            </a:r>
            <a:r>
              <a:rPr lang="cs-CZ" i="1" err="1"/>
              <a:t>dolēns</a:t>
            </a:r>
            <a:r>
              <a:rPr lang="cs-CZ" i="1"/>
              <a:t>, </a:t>
            </a:r>
            <a:r>
              <a:rPr lang="cs-CZ" i="1" err="1"/>
              <a:t>rēgīna</a:t>
            </a:r>
            <a:r>
              <a:rPr lang="cs-CZ" i="1"/>
              <a:t> </a:t>
            </a:r>
            <a:r>
              <a:rPr lang="cs-CZ" i="1" err="1"/>
              <a:t>deum</a:t>
            </a:r>
            <a:r>
              <a:rPr lang="cs-CZ" i="1"/>
              <a:t> </a:t>
            </a:r>
            <a:r>
              <a:rPr lang="cs-CZ" i="1" err="1"/>
              <a:t>tot</a:t>
            </a:r>
            <a:r>
              <a:rPr lang="cs-CZ" i="1"/>
              <a:t> </a:t>
            </a:r>
            <a:r>
              <a:rPr lang="cs-CZ" i="1" err="1"/>
              <a:t>volvere</a:t>
            </a:r>
            <a:r>
              <a:rPr lang="cs-CZ" i="1"/>
              <a:t> </a:t>
            </a:r>
            <a:r>
              <a:rPr lang="cs-CZ" i="1" err="1"/>
              <a:t>cāsūs</a:t>
            </a:r>
            <a:br>
              <a:rPr lang="cs-CZ" i="1"/>
            </a:br>
            <a:r>
              <a:rPr lang="cs-CZ" i="1" err="1"/>
              <a:t>īnsīgnem</a:t>
            </a:r>
            <a:r>
              <a:rPr lang="cs-CZ" i="1"/>
              <a:t> </a:t>
            </a:r>
            <a:r>
              <a:rPr lang="cs-CZ" i="1" err="1"/>
              <a:t>pietāte</a:t>
            </a:r>
            <a:r>
              <a:rPr lang="cs-CZ" i="1"/>
              <a:t> </a:t>
            </a:r>
            <a:r>
              <a:rPr lang="cs-CZ" i="1" err="1"/>
              <a:t>virum</a:t>
            </a:r>
            <a:r>
              <a:rPr lang="cs-CZ" i="1"/>
              <a:t>, </a:t>
            </a:r>
            <a:r>
              <a:rPr lang="cs-CZ" i="1" err="1"/>
              <a:t>tot</a:t>
            </a:r>
            <a:r>
              <a:rPr lang="cs-CZ" i="1"/>
              <a:t> </a:t>
            </a:r>
            <a:r>
              <a:rPr lang="cs-CZ" i="1" err="1"/>
              <a:t>adīre</a:t>
            </a:r>
            <a:r>
              <a:rPr lang="cs-CZ" i="1"/>
              <a:t> </a:t>
            </a:r>
            <a:r>
              <a:rPr lang="cs-CZ" i="1" err="1"/>
              <a:t>labōrēs</a:t>
            </a:r>
            <a:br>
              <a:rPr lang="cs-CZ" i="1"/>
            </a:br>
            <a:r>
              <a:rPr lang="cs-CZ" i="1" err="1"/>
              <a:t>impulerit</a:t>
            </a:r>
            <a:r>
              <a:rPr lang="cs-CZ" i="1"/>
              <a:t>. </a:t>
            </a:r>
            <a:r>
              <a:rPr lang="cs-CZ" i="1" err="1"/>
              <a:t>Tantaene</a:t>
            </a:r>
            <a:r>
              <a:rPr lang="cs-CZ" i="1"/>
              <a:t> </a:t>
            </a:r>
            <a:r>
              <a:rPr lang="cs-CZ" i="1" err="1"/>
              <a:t>animīs</a:t>
            </a:r>
            <a:r>
              <a:rPr lang="cs-CZ" i="1"/>
              <a:t> </a:t>
            </a:r>
            <a:r>
              <a:rPr lang="cs-CZ" i="1" err="1"/>
              <a:t>caelestibus</a:t>
            </a:r>
            <a:r>
              <a:rPr lang="cs-CZ" i="1"/>
              <a:t> </a:t>
            </a:r>
            <a:r>
              <a:rPr lang="cs-CZ" i="1" err="1"/>
              <a:t>īrae</a:t>
            </a:r>
            <a:r>
              <a:rPr lang="cs-CZ" i="1"/>
              <a:t>? </a:t>
            </a:r>
          </a:p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7792545" y="754385"/>
            <a:ext cx="3290773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800" i="1"/>
              <a:t>Boje: </a:t>
            </a:r>
            <a:r>
              <a:rPr lang="cs-CZ" sz="1800" i="1" err="1"/>
              <a:t>arma</a:t>
            </a:r>
            <a:r>
              <a:rPr lang="cs-CZ" sz="1800" i="1"/>
              <a:t> / </a:t>
            </a:r>
            <a:r>
              <a:rPr lang="cs-CZ" sz="1800" i="1" err="1"/>
              <a:t>Trója</a:t>
            </a:r>
            <a:r>
              <a:rPr lang="cs-CZ" sz="1800" i="1"/>
              <a:t>: </a:t>
            </a:r>
            <a:r>
              <a:rPr lang="cs-CZ" sz="1800" i="1" err="1"/>
              <a:t>Ilium</a:t>
            </a:r>
            <a:r>
              <a:rPr lang="cs-CZ" sz="1800" i="1"/>
              <a:t>:</a:t>
            </a:r>
            <a:r>
              <a:rPr lang="cs-CZ" sz="1800"/>
              <a:t> </a:t>
            </a:r>
            <a:r>
              <a:rPr lang="cs-CZ" sz="1800" i="1" err="1"/>
              <a:t>Ílias</a:t>
            </a:r>
            <a:endParaRPr lang="cs-CZ" sz="1800" i="1"/>
          </a:p>
        </p:txBody>
      </p:sp>
      <p:sp>
        <p:nvSpPr>
          <p:cNvPr id="5" name="TextovéPole 4"/>
          <p:cNvSpPr txBox="1"/>
          <p:nvPr/>
        </p:nvSpPr>
        <p:spPr>
          <a:xfrm>
            <a:off x="8824728" y="2211640"/>
            <a:ext cx="254332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800" i="1"/>
              <a:t>Rek, muž: vir:</a:t>
            </a:r>
            <a:r>
              <a:rPr lang="cs-CZ" sz="1800"/>
              <a:t> </a:t>
            </a:r>
            <a:r>
              <a:rPr lang="cs-CZ" sz="1800" i="1"/>
              <a:t>Odyssea</a:t>
            </a:r>
            <a:endParaRPr lang="cs-CZ" sz="1800"/>
          </a:p>
        </p:txBody>
      </p:sp>
      <p:sp>
        <p:nvSpPr>
          <p:cNvPr id="19" name="TextovéPole 18"/>
          <p:cNvSpPr txBox="1"/>
          <p:nvPr/>
        </p:nvSpPr>
        <p:spPr>
          <a:xfrm>
            <a:off x="7144067" y="5814384"/>
            <a:ext cx="382572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800" i="1"/>
              <a:t>Hněv / </a:t>
            </a:r>
            <a:r>
              <a:rPr lang="cs-CZ" sz="1800" i="1" err="1"/>
              <a:t>ira</a:t>
            </a:r>
            <a:r>
              <a:rPr lang="cs-CZ" sz="1800" i="1"/>
              <a:t>:</a:t>
            </a:r>
            <a:r>
              <a:rPr lang="cs-CZ" sz="1800"/>
              <a:t> klíčová vlastnost bohyně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796556" y="6064848"/>
            <a:ext cx="4830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/>
              <a:t>~ Herkulovy práce (ovšem umocněné, ne jen 12: „tolik“)</a:t>
            </a:r>
          </a:p>
        </p:txBody>
      </p:sp>
      <p:sp>
        <p:nvSpPr>
          <p:cNvPr id="14" name="Násobení 13"/>
          <p:cNvSpPr/>
          <p:nvPr/>
        </p:nvSpPr>
        <p:spPr>
          <a:xfrm>
            <a:off x="8675931" y="5415871"/>
            <a:ext cx="762000" cy="469755"/>
          </a:xfrm>
          <a:prstGeom prst="mathMultiply">
            <a:avLst>
              <a:gd name="adj1" fmla="val 391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319683" y="5233851"/>
            <a:ext cx="364529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/>
              <a:t>epický prvek:</a:t>
            </a:r>
          </a:p>
          <a:p>
            <a:r>
              <a:rPr lang="cs-CZ" sz="1600"/>
              <a:t>invokace Múzy, ovšem v oslabené roli</a:t>
            </a:r>
          </a:p>
          <a:p>
            <a:r>
              <a:rPr lang="cs-CZ" sz="1600"/>
              <a:t>pouze připomíná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7517821" y="4310040"/>
            <a:ext cx="2872261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800"/>
              <a:t>epický prvek:</a:t>
            </a:r>
          </a:p>
          <a:p>
            <a:r>
              <a:rPr lang="cs-CZ" sz="1800"/>
              <a:t>bohové jako hybatelé děje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8813967" y="2711200"/>
            <a:ext cx="318707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i="1" err="1"/>
              <a:t>Virum</a:t>
            </a:r>
            <a:r>
              <a:rPr lang="cs-CZ" sz="1400" i="1"/>
              <a:t> </a:t>
            </a:r>
            <a:r>
              <a:rPr lang="cs-CZ" sz="1400" i="1" err="1"/>
              <a:t>mihi</a:t>
            </a:r>
            <a:r>
              <a:rPr lang="cs-CZ" sz="1400" i="1"/>
              <a:t>, </a:t>
            </a:r>
            <a:r>
              <a:rPr lang="cs-CZ" sz="1400" i="1" err="1"/>
              <a:t>Camena</a:t>
            </a:r>
            <a:r>
              <a:rPr lang="cs-CZ" sz="1400" i="1"/>
              <a:t>, </a:t>
            </a:r>
            <a:r>
              <a:rPr lang="cs-CZ" sz="1400" i="1" err="1"/>
              <a:t>insece</a:t>
            </a:r>
            <a:r>
              <a:rPr lang="cs-CZ" sz="1400" i="1"/>
              <a:t> </a:t>
            </a:r>
            <a:r>
              <a:rPr lang="cs-CZ" sz="1400" i="1" err="1"/>
              <a:t>versutum</a:t>
            </a:r>
            <a:r>
              <a:rPr lang="cs-CZ" sz="1400" i="1"/>
              <a:t> </a:t>
            </a:r>
            <a:br>
              <a:rPr lang="cs-CZ" sz="1400"/>
            </a:br>
            <a:r>
              <a:rPr lang="cs-CZ" sz="1400"/>
              <a:t>(Andronicus </a:t>
            </a:r>
            <a:r>
              <a:rPr lang="cs-CZ" sz="1400" i="1"/>
              <a:t>Od.</a:t>
            </a:r>
            <a:r>
              <a:rPr lang="cs-CZ" sz="1400"/>
              <a:t> 1, 1)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9" y="1624791"/>
            <a:ext cx="5735476" cy="3498000"/>
          </a:xfrm>
          <a:prstGeom prst="rect">
            <a:avLst/>
          </a:prstGeom>
        </p:spPr>
      </p:pic>
      <p:cxnSp>
        <p:nvCxnSpPr>
          <p:cNvPr id="11" name="Přímá spojnice se šipkou 10"/>
          <p:cNvCxnSpPr>
            <a:endCxn id="4" idx="1"/>
          </p:cNvCxnSpPr>
          <p:nvPr/>
        </p:nvCxnSpPr>
        <p:spPr>
          <a:xfrm flipV="1">
            <a:off x="6208629" y="939051"/>
            <a:ext cx="1583916" cy="6431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>
            <a:endCxn id="4" idx="1"/>
          </p:cNvCxnSpPr>
          <p:nvPr/>
        </p:nvCxnSpPr>
        <p:spPr>
          <a:xfrm flipV="1">
            <a:off x="2591411" y="939051"/>
            <a:ext cx="5201134" cy="66680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3964973" y="1736241"/>
            <a:ext cx="4848994" cy="6920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>
            <a:cxnSpLocks/>
          </p:cNvCxnSpPr>
          <p:nvPr/>
        </p:nvCxnSpPr>
        <p:spPr>
          <a:xfrm>
            <a:off x="2931217" y="2483271"/>
            <a:ext cx="5893656" cy="5325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>
            <a:cxnSpLocks/>
          </p:cNvCxnSpPr>
          <p:nvPr/>
        </p:nvCxnSpPr>
        <p:spPr>
          <a:xfrm>
            <a:off x="3538330" y="2162274"/>
            <a:ext cx="5286398" cy="74031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>
            <a:endCxn id="4" idx="1"/>
          </p:cNvCxnSpPr>
          <p:nvPr/>
        </p:nvCxnSpPr>
        <p:spPr>
          <a:xfrm flipV="1">
            <a:off x="4093502" y="939051"/>
            <a:ext cx="3699043" cy="19945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>
            <a:cxnSpLocks/>
            <a:stCxn id="23" idx="0"/>
          </p:cNvCxnSpPr>
          <p:nvPr/>
        </p:nvCxnSpPr>
        <p:spPr>
          <a:xfrm flipV="1">
            <a:off x="2142328" y="4046363"/>
            <a:ext cx="786877" cy="11874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>
            <a:cxnSpLocks/>
          </p:cNvCxnSpPr>
          <p:nvPr/>
        </p:nvCxnSpPr>
        <p:spPr>
          <a:xfrm flipH="1" flipV="1">
            <a:off x="2355574" y="5076729"/>
            <a:ext cx="1609399" cy="9881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>
            <a:cxnSpLocks/>
          </p:cNvCxnSpPr>
          <p:nvPr/>
        </p:nvCxnSpPr>
        <p:spPr>
          <a:xfrm flipV="1">
            <a:off x="3964973" y="4712177"/>
            <a:ext cx="1719715" cy="13526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bdélník 30"/>
          <p:cNvSpPr/>
          <p:nvPr/>
        </p:nvSpPr>
        <p:spPr>
          <a:xfrm>
            <a:off x="4211929" y="2860922"/>
            <a:ext cx="2563226" cy="34049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44450">
                <a:solidFill>
                  <a:srgbClr val="92D050"/>
                </a:solidFill>
              </a:ln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1722725" y="3202569"/>
            <a:ext cx="5052430" cy="65699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44450">
                <a:solidFill>
                  <a:srgbClr val="92D050"/>
                </a:solidFill>
              </a:ln>
            </a:endParaRPr>
          </a:p>
        </p:txBody>
      </p:sp>
      <p:cxnSp>
        <p:nvCxnSpPr>
          <p:cNvPr id="27" name="Přímá spojnice se šipkou 26"/>
          <p:cNvCxnSpPr/>
          <p:nvPr/>
        </p:nvCxnSpPr>
        <p:spPr>
          <a:xfrm flipH="1">
            <a:off x="6879228" y="4640269"/>
            <a:ext cx="73802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6345342" y="5063485"/>
            <a:ext cx="543975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800" i="1"/>
              <a:t>Znamenitý / insignis </a:t>
            </a:r>
            <a:r>
              <a:rPr lang="cs-CZ" sz="1800" i="1" err="1"/>
              <a:t>pietate</a:t>
            </a:r>
            <a:r>
              <a:rPr lang="cs-CZ" sz="1800" i="1"/>
              <a:t>: </a:t>
            </a:r>
            <a:r>
              <a:rPr lang="cs-CZ" sz="1800"/>
              <a:t>hlavní vlastnost hrdiny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716204" y="3590928"/>
            <a:ext cx="180209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800" err="1"/>
              <a:t>Ennius</a:t>
            </a:r>
            <a:r>
              <a:rPr lang="cs-CZ" sz="1800"/>
              <a:t>: </a:t>
            </a:r>
            <a:r>
              <a:rPr lang="cs-CZ" sz="1800" i="1" err="1">
                <a:solidFill>
                  <a:srgbClr val="00B050"/>
                </a:solidFill>
              </a:rPr>
              <a:t>Annales</a:t>
            </a:r>
            <a:endParaRPr lang="cs-CZ" sz="1800" i="1">
              <a:solidFill>
                <a:srgbClr val="00B050"/>
              </a:solidFill>
            </a:endParaRPr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6EBD8F5A-2D40-1076-038F-887BCC8BB77A}"/>
              </a:ext>
            </a:extLst>
          </p:cNvPr>
          <p:cNvSpPr txBox="1">
            <a:spLocks/>
          </p:cNvSpPr>
          <p:nvPr/>
        </p:nvSpPr>
        <p:spPr>
          <a:xfrm>
            <a:off x="190955" y="228197"/>
            <a:ext cx="11810090" cy="9591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indent="-457200"/>
            <a:r>
              <a:rPr lang="cs-CZ" i="1"/>
              <a:t>Aeneis</a:t>
            </a:r>
            <a:endParaRPr lang="cs-CZ" kern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970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744614"/>
            <a:ext cx="10515600" cy="5253318"/>
          </a:xfrm>
        </p:spPr>
        <p:txBody>
          <a:bodyPr numCol="1">
            <a:normAutofit/>
          </a:bodyPr>
          <a:lstStyle/>
          <a:p>
            <a:r>
              <a:rPr lang="cs-CZ" sz="2400"/>
              <a:t>Caesar:</a:t>
            </a:r>
          </a:p>
          <a:p>
            <a:endParaRPr lang="cs-CZ" sz="1200"/>
          </a:p>
          <a:p>
            <a:pPr lvl="1"/>
            <a:r>
              <a:rPr lang="cs-CZ" sz="2000"/>
              <a:t>1,257-296 (Jovova útěcha Venuše):</a:t>
            </a:r>
          </a:p>
          <a:p>
            <a:pPr marL="1371600" lvl="3" indent="0">
              <a:buNone/>
            </a:pPr>
            <a:endParaRPr lang="cs-CZ" sz="1500" i="1"/>
          </a:p>
          <a:p>
            <a:pPr marL="1371600" lvl="3" indent="0">
              <a:buNone/>
            </a:pPr>
            <a:endParaRPr lang="cs-CZ" sz="1500" i="1"/>
          </a:p>
        </p:txBody>
      </p:sp>
      <p:sp>
        <p:nvSpPr>
          <p:cNvPr id="4" name="TextovéPole 3"/>
          <p:cNvSpPr txBox="1"/>
          <p:nvPr/>
        </p:nvSpPr>
        <p:spPr>
          <a:xfrm>
            <a:off x="7670202" y="5994469"/>
            <a:ext cx="25811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800" i="1" err="1"/>
              <a:t>Furor</a:t>
            </a:r>
            <a:r>
              <a:rPr lang="cs-CZ" sz="1800" i="1"/>
              <a:t> </a:t>
            </a:r>
            <a:r>
              <a:rPr lang="cs-CZ" sz="1800" i="1" err="1"/>
              <a:t>impius</a:t>
            </a:r>
            <a:r>
              <a:rPr lang="cs-CZ" sz="1800"/>
              <a:t> je u konce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223" y="2544327"/>
            <a:ext cx="5336740" cy="209665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084" y="2511270"/>
            <a:ext cx="5336740" cy="3124256"/>
          </a:xfrm>
          <a:prstGeom prst="rect">
            <a:avLst/>
          </a:prstGeom>
        </p:spPr>
      </p:pic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060760"/>
              </p:ext>
            </p:extLst>
          </p:nvPr>
        </p:nvGraphicFramePr>
        <p:xfrm>
          <a:off x="946727" y="1552432"/>
          <a:ext cx="10298546" cy="958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9273">
                  <a:extLst>
                    <a:ext uri="{9D8B030D-6E8A-4147-A177-3AD203B41FA5}">
                      <a16:colId xmlns:a16="http://schemas.microsoft.com/office/drawing/2014/main" val="1457619165"/>
                    </a:ext>
                  </a:extLst>
                </a:gridCol>
                <a:gridCol w="5149273">
                  <a:extLst>
                    <a:ext uri="{9D8B030D-6E8A-4147-A177-3AD203B41FA5}">
                      <a16:colId xmlns:a16="http://schemas.microsoft.com/office/drawing/2014/main" val="1521724805"/>
                    </a:ext>
                  </a:extLst>
                </a:gridCol>
              </a:tblGrid>
              <a:tr h="958838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/>
                        <a:t>1,278-279a (</a:t>
                      </a:r>
                      <a:r>
                        <a:rPr lang="cs-CZ" sz="1700" err="1"/>
                        <a:t>Juppiter</a:t>
                      </a:r>
                      <a:r>
                        <a:rPr lang="cs-CZ" sz="1700"/>
                        <a:t> vládne na nebi ~ Římané na zemi)</a:t>
                      </a:r>
                    </a:p>
                    <a:p>
                      <a:endParaRPr lang="en-US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1,286-296 (Caesarův příchod, triumf, zbožnění a konec válek)</a:t>
                      </a:r>
                      <a:endParaRPr lang="en-US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07543"/>
                  </a:ext>
                </a:extLst>
              </a:tr>
            </a:tbl>
          </a:graphicData>
        </a:graphic>
      </p:graphicFrame>
      <p:cxnSp>
        <p:nvCxnSpPr>
          <p:cNvPr id="8" name="Přímá spojnice se šipkou 7"/>
          <p:cNvCxnSpPr>
            <a:cxnSpLocks/>
            <a:endCxn id="4" idx="0"/>
          </p:cNvCxnSpPr>
          <p:nvPr/>
        </p:nvCxnSpPr>
        <p:spPr>
          <a:xfrm flipH="1">
            <a:off x="8960780" y="5015976"/>
            <a:ext cx="660298" cy="97849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3075006" y="3776569"/>
            <a:ext cx="12099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2304873" y="4564984"/>
            <a:ext cx="12099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 flipV="1">
            <a:off x="7210489" y="5015976"/>
            <a:ext cx="1750291" cy="46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7033893" y="3003530"/>
            <a:ext cx="32973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Nadpis 1">
            <a:extLst>
              <a:ext uri="{FF2B5EF4-FFF2-40B4-BE49-F238E27FC236}">
                <a16:creationId xmlns:a16="http://schemas.microsoft.com/office/drawing/2014/main" id="{54993CE0-99B4-7503-6BFE-249B10A3DC2B}"/>
              </a:ext>
            </a:extLst>
          </p:cNvPr>
          <p:cNvSpPr txBox="1">
            <a:spLocks/>
          </p:cNvSpPr>
          <p:nvPr/>
        </p:nvSpPr>
        <p:spPr>
          <a:xfrm>
            <a:off x="190955" y="228197"/>
            <a:ext cx="11810090" cy="9591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indent="-457200"/>
            <a:r>
              <a:rPr lang="cs-CZ" i="1"/>
              <a:t>Aeneis</a:t>
            </a:r>
            <a:endParaRPr lang="cs-CZ" kern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15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879816"/>
            <a:ext cx="10515600" cy="5253318"/>
          </a:xfrm>
        </p:spPr>
        <p:txBody>
          <a:bodyPr>
            <a:normAutofit/>
          </a:bodyPr>
          <a:lstStyle/>
          <a:p>
            <a:r>
              <a:rPr lang="cs-CZ" sz="2400"/>
              <a:t>Caesar:</a:t>
            </a:r>
          </a:p>
          <a:p>
            <a:endParaRPr lang="cs-CZ" sz="1000"/>
          </a:p>
          <a:p>
            <a:pPr lvl="1"/>
            <a:r>
              <a:rPr lang="cs-CZ" sz="2000"/>
              <a:t>6,752-886 (katalog budoucích hrdinů z řad Aeneových potomků)</a:t>
            </a:r>
          </a:p>
          <a:p>
            <a:pPr lvl="2"/>
            <a:r>
              <a:rPr lang="cs-CZ" sz="1800"/>
              <a:t>6,789-807 (</a:t>
            </a:r>
            <a:r>
              <a:rPr lang="cs-CZ" sz="1800" err="1"/>
              <a:t>Iuliové</a:t>
            </a:r>
            <a:r>
              <a:rPr lang="cs-CZ" sz="1800"/>
              <a:t> včele s Augustem, zde jako imperátorem, podrobitelem národů)</a:t>
            </a:r>
          </a:p>
          <a:p>
            <a:pPr lvl="2"/>
            <a:r>
              <a:rPr lang="cs-CZ" sz="1800"/>
              <a:t>6,847-853 (vláda Římanů světu)</a:t>
            </a:r>
          </a:p>
          <a:p>
            <a:pPr marL="1371600" lvl="3" indent="0">
              <a:lnSpc>
                <a:spcPts val="1500"/>
              </a:lnSpc>
              <a:buNone/>
            </a:pPr>
            <a:r>
              <a:rPr lang="cs-CZ" sz="200" i="1"/>
              <a:t>tu </a:t>
            </a:r>
            <a:r>
              <a:rPr lang="cs-CZ" sz="200" i="1" err="1"/>
              <a:t>regere</a:t>
            </a:r>
            <a:r>
              <a:rPr lang="cs-CZ" sz="200" i="1"/>
              <a:t> </a:t>
            </a:r>
            <a:r>
              <a:rPr lang="cs-CZ" sz="200" i="1" err="1"/>
              <a:t>imperio</a:t>
            </a:r>
            <a:r>
              <a:rPr lang="cs-CZ" sz="200" i="1"/>
              <a:t> </a:t>
            </a:r>
            <a:r>
              <a:rPr lang="cs-CZ" sz="200" i="1" err="1"/>
              <a:t>populos</a:t>
            </a:r>
            <a:r>
              <a:rPr lang="cs-CZ" sz="200" i="1"/>
              <a:t>, Romane, memento</a:t>
            </a:r>
            <a:br>
              <a:rPr lang="cs-CZ" sz="200" i="1"/>
            </a:br>
            <a:r>
              <a:rPr lang="cs-CZ" sz="200" i="1"/>
              <a:t>(</a:t>
            </a:r>
            <a:r>
              <a:rPr lang="cs-CZ" sz="200" i="1" err="1"/>
              <a:t>hae</a:t>
            </a:r>
            <a:r>
              <a:rPr lang="cs-CZ" sz="200" i="1"/>
              <a:t> </a:t>
            </a:r>
            <a:r>
              <a:rPr lang="cs-CZ" sz="200" i="1" err="1"/>
              <a:t>tibi</a:t>
            </a:r>
            <a:r>
              <a:rPr lang="cs-CZ" sz="200" i="1"/>
              <a:t> </a:t>
            </a:r>
            <a:r>
              <a:rPr lang="cs-CZ" sz="200" i="1" err="1"/>
              <a:t>erunt</a:t>
            </a:r>
            <a:r>
              <a:rPr lang="cs-CZ" sz="200" i="1"/>
              <a:t> </a:t>
            </a:r>
            <a:r>
              <a:rPr lang="cs-CZ" sz="200" i="1" err="1"/>
              <a:t>artes</a:t>
            </a:r>
            <a:r>
              <a:rPr lang="cs-CZ" sz="200" i="1"/>
              <a:t>), </a:t>
            </a:r>
            <a:r>
              <a:rPr lang="cs-CZ" sz="200" i="1" err="1"/>
              <a:t>pacique</a:t>
            </a:r>
            <a:r>
              <a:rPr lang="cs-CZ" sz="200" i="1"/>
              <a:t> </a:t>
            </a:r>
            <a:r>
              <a:rPr lang="cs-CZ" sz="200" i="1" err="1"/>
              <a:t>imponere</a:t>
            </a:r>
            <a:r>
              <a:rPr lang="cs-CZ" sz="200" i="1"/>
              <a:t> morem,</a:t>
            </a:r>
            <a:br>
              <a:rPr lang="cs-CZ" sz="200" i="1"/>
            </a:br>
            <a:r>
              <a:rPr lang="cs-CZ" sz="200" i="1" err="1"/>
              <a:t>parcere</a:t>
            </a:r>
            <a:r>
              <a:rPr lang="cs-CZ" sz="200" i="1"/>
              <a:t> </a:t>
            </a:r>
            <a:r>
              <a:rPr lang="cs-CZ" sz="200" i="1" err="1"/>
              <a:t>subiectis</a:t>
            </a:r>
            <a:r>
              <a:rPr lang="cs-CZ" sz="200" i="1"/>
              <a:t> et </a:t>
            </a:r>
            <a:r>
              <a:rPr lang="cs-CZ" sz="200" i="1" err="1"/>
              <a:t>debellare</a:t>
            </a:r>
            <a:r>
              <a:rPr lang="cs-CZ" sz="200" i="1"/>
              <a:t> </a:t>
            </a:r>
            <a:r>
              <a:rPr lang="cs-CZ" sz="200" i="1" err="1"/>
              <a:t>superbos</a:t>
            </a:r>
            <a:r>
              <a:rPr lang="cs-CZ" sz="200" i="1"/>
              <a:t>.</a:t>
            </a:r>
          </a:p>
          <a:p>
            <a:pPr lvl="1">
              <a:lnSpc>
                <a:spcPts val="1500"/>
              </a:lnSpc>
            </a:pPr>
            <a:endParaRPr lang="cs-CZ" sz="400"/>
          </a:p>
          <a:p>
            <a:pPr lvl="1">
              <a:lnSpc>
                <a:spcPts val="1500"/>
              </a:lnSpc>
            </a:pPr>
            <a:endParaRPr lang="cs-CZ" sz="200"/>
          </a:p>
          <a:p>
            <a:pPr lvl="1"/>
            <a:r>
              <a:rPr lang="cs-CZ" sz="2000"/>
              <a:t>8,626-728 (nový Aeneův štít)</a:t>
            </a:r>
          </a:p>
          <a:p>
            <a:pPr lvl="2"/>
            <a:r>
              <a:rPr lang="cs-CZ" sz="1800"/>
              <a:t>8,675-713: </a:t>
            </a:r>
            <a:r>
              <a:rPr lang="cs-CZ" sz="1800" i="1"/>
              <a:t>in </a:t>
            </a:r>
            <a:r>
              <a:rPr lang="cs-CZ" sz="1800" i="1" err="1"/>
              <a:t>medio</a:t>
            </a:r>
            <a:r>
              <a:rPr lang="cs-CZ" sz="1800" i="1"/>
              <a:t> </a:t>
            </a:r>
            <a:r>
              <a:rPr lang="cs-CZ" sz="1800" i="1" err="1"/>
              <a:t>classis</a:t>
            </a:r>
            <a:r>
              <a:rPr lang="cs-CZ" sz="1800" i="1"/>
              <a:t> </a:t>
            </a:r>
            <a:r>
              <a:rPr lang="cs-CZ" sz="1800" i="1" err="1"/>
              <a:t>aeratas</a:t>
            </a:r>
            <a:r>
              <a:rPr lang="cs-CZ" sz="1800" i="1"/>
              <a:t>, </a:t>
            </a:r>
            <a:r>
              <a:rPr lang="cs-CZ" sz="1800" i="1" err="1"/>
              <a:t>Actia</a:t>
            </a:r>
            <a:r>
              <a:rPr lang="cs-CZ" sz="1800" i="1"/>
              <a:t> </a:t>
            </a:r>
            <a:r>
              <a:rPr lang="cs-CZ" sz="1800" i="1" err="1"/>
              <a:t>bella</a:t>
            </a:r>
            <a:r>
              <a:rPr lang="cs-CZ" sz="1800" i="1"/>
              <a:t>… </a:t>
            </a:r>
          </a:p>
          <a:p>
            <a:pPr lvl="2"/>
            <a:endParaRPr lang="cs-CZ" sz="1800"/>
          </a:p>
          <a:p>
            <a:pPr lvl="2"/>
            <a:endParaRPr lang="cs-CZ" sz="1800"/>
          </a:p>
          <a:p>
            <a:pPr lvl="2"/>
            <a:r>
              <a:rPr lang="cs-CZ" sz="1800"/>
              <a:t>8,714-728: </a:t>
            </a:r>
            <a:r>
              <a:rPr lang="cs-CZ" sz="1800" i="1" err="1"/>
              <a:t>at</a:t>
            </a:r>
            <a:r>
              <a:rPr lang="cs-CZ" sz="1800" i="1"/>
              <a:t> Caesar, </a:t>
            </a:r>
            <a:r>
              <a:rPr lang="cs-CZ" sz="1800" i="1" err="1"/>
              <a:t>triplici</a:t>
            </a:r>
            <a:r>
              <a:rPr lang="cs-CZ" sz="1800" i="1"/>
              <a:t> </a:t>
            </a:r>
            <a:r>
              <a:rPr lang="cs-CZ" sz="1800" i="1" err="1"/>
              <a:t>invectus</a:t>
            </a:r>
            <a:r>
              <a:rPr lang="cs-CZ" sz="1800" i="1"/>
              <a:t> Romana </a:t>
            </a:r>
            <a:r>
              <a:rPr lang="cs-CZ" sz="1800" i="1" err="1"/>
              <a:t>triumpho</a:t>
            </a:r>
            <a:r>
              <a:rPr lang="cs-CZ" sz="1800" i="1"/>
              <a:t> / </a:t>
            </a:r>
            <a:r>
              <a:rPr lang="cs-CZ" sz="1800" i="1" err="1"/>
              <a:t>moenia</a:t>
            </a:r>
            <a:r>
              <a:rPr lang="cs-CZ" sz="1800" i="1"/>
              <a:t>…</a:t>
            </a:r>
            <a:r>
              <a:rPr lang="cs-CZ" sz="1800"/>
              <a:t>  </a:t>
            </a:r>
          </a:p>
          <a:p>
            <a:pPr lvl="2"/>
            <a:endParaRPr lang="cs-CZ" sz="1800"/>
          </a:p>
          <a:p>
            <a:pPr marL="914400" lvl="2" indent="0">
              <a:buNone/>
            </a:pPr>
            <a:endParaRPr lang="cs-CZ" sz="1800"/>
          </a:p>
          <a:p>
            <a:pPr lvl="1"/>
            <a:endParaRPr lang="cs-CZ" sz="2000"/>
          </a:p>
          <a:p>
            <a:pPr lvl="1"/>
            <a:endParaRPr lang="cs-CZ" sz="1400"/>
          </a:p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816" y="2092422"/>
            <a:ext cx="5252026" cy="91206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479" y="3237515"/>
            <a:ext cx="4197226" cy="616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2479" y="3930761"/>
            <a:ext cx="5799118" cy="186042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305847" y="2092422"/>
            <a:ext cx="4294095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100"/>
              <a:t>jiná interpretace zmínek o válkách: skrytá kritika (Adam </a:t>
            </a:r>
            <a:r>
              <a:rPr lang="cs-CZ" sz="1100" err="1"/>
              <a:t>Perry</a:t>
            </a:r>
            <a:r>
              <a:rPr lang="cs-CZ" sz="1100"/>
              <a:t>: </a:t>
            </a:r>
            <a:r>
              <a:rPr lang="cs-CZ" sz="1100" err="1"/>
              <a:t>The</a:t>
            </a:r>
            <a:r>
              <a:rPr lang="cs-CZ" sz="1100"/>
              <a:t> </a:t>
            </a:r>
            <a:r>
              <a:rPr lang="cs-CZ" sz="1100" err="1"/>
              <a:t>two</a:t>
            </a:r>
            <a:r>
              <a:rPr lang="cs-CZ" sz="1100"/>
              <a:t> </a:t>
            </a:r>
            <a:r>
              <a:rPr lang="cs-CZ" sz="1100" err="1"/>
              <a:t>voices</a:t>
            </a:r>
            <a:r>
              <a:rPr lang="cs-CZ" sz="1100"/>
              <a:t> </a:t>
            </a:r>
            <a:r>
              <a:rPr lang="cs-CZ" sz="1100" err="1"/>
              <a:t>of</a:t>
            </a:r>
            <a:r>
              <a:rPr lang="cs-CZ" sz="1100"/>
              <a:t> </a:t>
            </a:r>
            <a:r>
              <a:rPr lang="cs-CZ" sz="1100" err="1"/>
              <a:t>Virgil‘s</a:t>
            </a:r>
            <a:r>
              <a:rPr lang="cs-CZ" sz="1100"/>
              <a:t> Aeneid, 1963)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100"/>
              <a:t>celkový kontext ovšem této interpretaci nenahrává, Vergilius zdůrazňuje konec válek (</a:t>
            </a:r>
            <a:r>
              <a:rPr lang="cs-CZ" sz="1100" i="1" err="1"/>
              <a:t>claudentur</a:t>
            </a:r>
            <a:r>
              <a:rPr lang="cs-CZ" sz="1100" i="1"/>
              <a:t> Belli </a:t>
            </a:r>
            <a:r>
              <a:rPr lang="cs-CZ" sz="1100" i="1" err="1"/>
              <a:t>portae</a:t>
            </a:r>
            <a:r>
              <a:rPr lang="cs-CZ" sz="1100"/>
              <a:t>)</a:t>
            </a:r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cs-CZ" sz="2000"/>
              <a:t>Caesar triumfátor, klaní se mu porobené národy)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5057" y="5882198"/>
            <a:ext cx="4536958" cy="53900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1E79F15C-FBD9-5ACB-56CB-9B66E0267802}"/>
              </a:ext>
            </a:extLst>
          </p:cNvPr>
          <p:cNvSpPr txBox="1">
            <a:spLocks/>
          </p:cNvSpPr>
          <p:nvPr/>
        </p:nvSpPr>
        <p:spPr>
          <a:xfrm>
            <a:off x="190955" y="228197"/>
            <a:ext cx="11810090" cy="9591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indent="-457200"/>
            <a:r>
              <a:rPr lang="cs-CZ" i="1"/>
              <a:t>Aeneis</a:t>
            </a:r>
            <a:endParaRPr lang="cs-CZ" kern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367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44097"/>
            <a:ext cx="10515600" cy="4351338"/>
          </a:xfrm>
        </p:spPr>
        <p:txBody>
          <a:bodyPr>
            <a:normAutofit/>
          </a:bodyPr>
          <a:lstStyle/>
          <a:p>
            <a:r>
              <a:rPr lang="cs-CZ" sz="2400"/>
              <a:t>Augustus Caesar (srovnání s </a:t>
            </a:r>
            <a:r>
              <a:rPr lang="cs-CZ" sz="2400" i="1"/>
              <a:t>B. </a:t>
            </a:r>
            <a:r>
              <a:rPr lang="cs-CZ" sz="2400"/>
              <a:t>a </a:t>
            </a:r>
            <a:r>
              <a:rPr lang="cs-CZ" sz="2400" i="1"/>
              <a:t>G</a:t>
            </a:r>
            <a:r>
              <a:rPr lang="cs-CZ" sz="2400"/>
              <a:t>.):</a:t>
            </a:r>
          </a:p>
          <a:p>
            <a:endParaRPr lang="cs-CZ" sz="120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/>
              <a:t>stejně jako v </a:t>
            </a:r>
            <a:r>
              <a:rPr lang="cs-CZ" sz="1800" i="1"/>
              <a:t>Bukolikách </a:t>
            </a:r>
            <a:r>
              <a:rPr lang="cs-CZ" sz="1800"/>
              <a:t>a </a:t>
            </a:r>
            <a:r>
              <a:rPr lang="cs-CZ" sz="1800" i="1"/>
              <a:t>Georgikách </a:t>
            </a:r>
            <a:r>
              <a:rPr lang="cs-CZ" sz="1800"/>
              <a:t>je Augustus ve středu eposu (6,791nn.): </a:t>
            </a:r>
          </a:p>
          <a:p>
            <a:pPr lvl="2"/>
            <a:r>
              <a:rPr lang="cs-CZ" i="1"/>
              <a:t>Hic vir, hic </a:t>
            </a:r>
            <a:r>
              <a:rPr lang="cs-CZ" i="1" err="1"/>
              <a:t>est</a:t>
            </a:r>
            <a:r>
              <a:rPr lang="cs-CZ" i="1"/>
              <a:t>, </a:t>
            </a:r>
            <a:r>
              <a:rPr lang="cs-CZ" i="1" err="1"/>
              <a:t>tibi</a:t>
            </a:r>
            <a:r>
              <a:rPr lang="cs-CZ" i="1"/>
              <a:t> </a:t>
            </a:r>
            <a:r>
              <a:rPr lang="cs-CZ" i="1" err="1"/>
              <a:t>quem</a:t>
            </a:r>
            <a:r>
              <a:rPr lang="cs-CZ" i="1"/>
              <a:t> </a:t>
            </a:r>
            <a:r>
              <a:rPr lang="cs-CZ" i="1" err="1"/>
              <a:t>promitti</a:t>
            </a:r>
            <a:r>
              <a:rPr lang="cs-CZ" i="1"/>
              <a:t> </a:t>
            </a:r>
            <a:r>
              <a:rPr lang="cs-CZ" i="1" err="1"/>
              <a:t>saepius</a:t>
            </a:r>
            <a:r>
              <a:rPr lang="cs-CZ" i="1"/>
              <a:t> </a:t>
            </a:r>
            <a:r>
              <a:rPr lang="cs-CZ" i="1" err="1"/>
              <a:t>audis</a:t>
            </a:r>
            <a:r>
              <a:rPr lang="cs-CZ" i="1"/>
              <a:t>,</a:t>
            </a:r>
          </a:p>
          <a:p>
            <a:pPr lvl="2"/>
            <a:r>
              <a:rPr lang="cs-CZ" i="1"/>
              <a:t>Augustus Caesar, </a:t>
            </a:r>
            <a:r>
              <a:rPr lang="cs-CZ" i="1" err="1"/>
              <a:t>divi</a:t>
            </a:r>
            <a:r>
              <a:rPr lang="cs-CZ" i="1"/>
              <a:t> genus, </a:t>
            </a:r>
            <a:r>
              <a:rPr lang="cs-CZ" i="1" err="1"/>
              <a:t>aurea</a:t>
            </a:r>
            <a:r>
              <a:rPr lang="cs-CZ" i="1"/>
              <a:t> </a:t>
            </a:r>
            <a:r>
              <a:rPr lang="cs-CZ" i="1" err="1"/>
              <a:t>condet</a:t>
            </a:r>
            <a:endParaRPr lang="cs-CZ" i="1"/>
          </a:p>
          <a:p>
            <a:pPr lvl="2"/>
            <a:r>
              <a:rPr lang="cs-CZ" i="1" err="1"/>
              <a:t>saecula</a:t>
            </a:r>
            <a:r>
              <a:rPr lang="cs-CZ" i="1"/>
              <a:t> qui </a:t>
            </a:r>
            <a:r>
              <a:rPr lang="cs-CZ" i="1" err="1"/>
              <a:t>rursus</a:t>
            </a:r>
            <a:r>
              <a:rPr lang="cs-CZ" i="1"/>
              <a:t> </a:t>
            </a:r>
            <a:r>
              <a:rPr lang="cs-CZ" i="1" err="1"/>
              <a:t>Latio</a:t>
            </a:r>
            <a:r>
              <a:rPr lang="cs-CZ" i="1"/>
              <a:t> </a:t>
            </a:r>
            <a:r>
              <a:rPr lang="cs-CZ" i="1" err="1"/>
              <a:t>regnata</a:t>
            </a:r>
            <a:r>
              <a:rPr lang="cs-CZ" i="1"/>
              <a:t> per </a:t>
            </a:r>
            <a:r>
              <a:rPr lang="cs-CZ" i="1" err="1"/>
              <a:t>arva</a:t>
            </a:r>
            <a:r>
              <a:rPr lang="cs-CZ" i="1"/>
              <a:t>…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/>
              <a:t>stejně jako v </a:t>
            </a:r>
            <a:r>
              <a:rPr lang="cs-CZ" sz="1800" i="1"/>
              <a:t>Bukolikách </a:t>
            </a:r>
            <a:r>
              <a:rPr lang="cs-CZ" sz="1800"/>
              <a:t>v textu tři pasáže věnované Augustovi (viz výše)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/>
              <a:t>stejně jako v </a:t>
            </a:r>
            <a:r>
              <a:rPr lang="cs-CZ" sz="1800" i="1"/>
              <a:t>Georgikách</a:t>
            </a:r>
            <a:r>
              <a:rPr lang="cs-CZ" sz="1800"/>
              <a:t> (1,25; </a:t>
            </a:r>
            <a:r>
              <a:rPr lang="cs-CZ" sz="1800">
                <a:solidFill>
                  <a:schemeClr val="bg1">
                    <a:lumMod val="50000"/>
                  </a:schemeClr>
                </a:solidFill>
              </a:rPr>
              <a:t>/1,503; 2,170/</a:t>
            </a:r>
            <a:r>
              <a:rPr lang="cs-CZ" sz="1800"/>
              <a:t> 3,16-48; 4,560) jsou to tři exponovaná místa a stejně jako v </a:t>
            </a:r>
            <a:r>
              <a:rPr lang="cs-CZ" sz="1800" i="1"/>
              <a:t>G. </a:t>
            </a:r>
            <a:r>
              <a:rPr lang="cs-CZ" sz="1800"/>
              <a:t>je „v centru“ (</a:t>
            </a:r>
            <a:r>
              <a:rPr lang="cs-CZ" sz="1800" i="1"/>
              <a:t>in </a:t>
            </a:r>
            <a:r>
              <a:rPr lang="cs-CZ" sz="1800" i="1" err="1"/>
              <a:t>medio</a:t>
            </a:r>
            <a:r>
              <a:rPr lang="cs-CZ" sz="1800"/>
              <a:t>), zde Aeneova štítu (8,675):</a:t>
            </a:r>
            <a:endParaRPr lang="cs-CZ" sz="2000"/>
          </a:p>
          <a:p>
            <a:pPr lvl="2"/>
            <a:r>
              <a:rPr lang="cs-CZ"/>
              <a:t>na Aeneově štítu dějiny od založení města do triumfu v r. 29 (13.-15.8. </a:t>
            </a:r>
            <a:r>
              <a:rPr lang="cs-CZ" i="1"/>
              <a:t>triplex</a:t>
            </a:r>
            <a:r>
              <a:rPr lang="cs-CZ"/>
              <a:t>)</a:t>
            </a:r>
          </a:p>
          <a:p>
            <a:pPr lvl="2"/>
            <a:r>
              <a:rPr lang="cs-CZ"/>
              <a:t>triumfem se završují dějiny, naplňuje se smysl </a:t>
            </a:r>
            <a:r>
              <a:rPr lang="cs-CZ" i="1"/>
              <a:t>Aeneidy</a:t>
            </a:r>
          </a:p>
          <a:p>
            <a:pPr lvl="2"/>
            <a:r>
              <a:rPr lang="cs-CZ"/>
              <a:t>na štítu je Augustův kosmos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/>
              <a:t>průhledy do současnosti / budoucnosti Aeneova rodu – dějin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 i="1" err="1"/>
              <a:t>furor</a:t>
            </a:r>
            <a:r>
              <a:rPr lang="cs-CZ" sz="1800" i="1"/>
              <a:t>= hněv </a:t>
            </a:r>
            <a:r>
              <a:rPr lang="cs-CZ" sz="1800"/>
              <a:t>(viz </a:t>
            </a:r>
            <a:r>
              <a:rPr lang="cs-CZ" sz="1800" i="1"/>
              <a:t>B. </a:t>
            </a:r>
            <a:r>
              <a:rPr lang="cs-CZ" sz="1800"/>
              <a:t>i </a:t>
            </a:r>
            <a:r>
              <a:rPr lang="cs-CZ" sz="1800" i="1"/>
              <a:t>G.</a:t>
            </a:r>
            <a:r>
              <a:rPr lang="cs-CZ" sz="1800"/>
              <a:t>) je rituálně uzavřen (1,294)</a:t>
            </a:r>
          </a:p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6096000" y="5804068"/>
            <a:ext cx="3439211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800"/>
              <a:t>~ </a:t>
            </a:r>
            <a:r>
              <a:rPr lang="cs-CZ" sz="1800" i="1" err="1"/>
              <a:t>arma</a:t>
            </a:r>
            <a:r>
              <a:rPr lang="cs-CZ" sz="1800" i="1"/>
              <a:t> </a:t>
            </a:r>
            <a:r>
              <a:rPr lang="cs-CZ" sz="1800" i="1" err="1"/>
              <a:t>virumque</a:t>
            </a:r>
            <a:r>
              <a:rPr lang="cs-CZ" sz="1800" i="1"/>
              <a:t>… </a:t>
            </a:r>
            <a:r>
              <a:rPr lang="cs-CZ" sz="1800"/>
              <a:t>:</a:t>
            </a:r>
          </a:p>
          <a:p>
            <a:r>
              <a:rPr lang="cs-CZ" sz="1800"/>
              <a:t>oním mužem eposu je Augustus</a:t>
            </a:r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2207491" y="2822905"/>
            <a:ext cx="3775685" cy="330432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846" y="111557"/>
            <a:ext cx="4842740" cy="2114769"/>
          </a:xfrm>
          <a:prstGeom prst="rect">
            <a:avLst/>
          </a:prstGeom>
        </p:spPr>
      </p:pic>
      <p:cxnSp>
        <p:nvCxnSpPr>
          <p:cNvPr id="8" name="Přímá spojnice se šipkou 7"/>
          <p:cNvCxnSpPr/>
          <p:nvPr/>
        </p:nvCxnSpPr>
        <p:spPr>
          <a:xfrm flipV="1">
            <a:off x="3445164" y="1410752"/>
            <a:ext cx="3370682" cy="146175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7308599" y="2619580"/>
            <a:ext cx="419473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800"/>
              <a:t>Na konci šesté knihy je polovina eposu.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05C7DAB7-FE23-F96C-DE65-F0CE26A284CF}"/>
              </a:ext>
            </a:extLst>
          </p:cNvPr>
          <p:cNvSpPr txBox="1">
            <a:spLocks/>
          </p:cNvSpPr>
          <p:nvPr/>
        </p:nvSpPr>
        <p:spPr>
          <a:xfrm>
            <a:off x="190955" y="228197"/>
            <a:ext cx="11810090" cy="9591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indent="-457200"/>
            <a:r>
              <a:rPr lang="cs-CZ" i="1"/>
              <a:t>Aeneis</a:t>
            </a:r>
            <a:endParaRPr lang="cs-CZ" kern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505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600"/>
              <a:t>Aeneas: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900"/>
              <a:t>atypický hrdina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900"/>
              <a:t>jeho jméno  se objevuje poprvé až 1,92:</a:t>
            </a:r>
          </a:p>
          <a:p>
            <a:pPr marL="914400" lvl="2" indent="0">
              <a:buNone/>
            </a:pPr>
            <a:r>
              <a:rPr lang="cs-CZ" i="1" err="1"/>
              <a:t>extemplo</a:t>
            </a:r>
            <a:r>
              <a:rPr lang="cs-CZ" i="1"/>
              <a:t> </a:t>
            </a:r>
            <a:r>
              <a:rPr lang="cs-CZ" i="1" err="1"/>
              <a:t>Aeneae</a:t>
            </a:r>
            <a:r>
              <a:rPr lang="cs-CZ" i="1"/>
              <a:t> </a:t>
            </a:r>
            <a:r>
              <a:rPr lang="cs-CZ" i="1" err="1"/>
              <a:t>solvuntur</a:t>
            </a:r>
            <a:r>
              <a:rPr lang="cs-CZ" i="1"/>
              <a:t> </a:t>
            </a:r>
            <a:r>
              <a:rPr lang="cs-CZ" i="1" err="1"/>
              <a:t>frigore</a:t>
            </a:r>
            <a:r>
              <a:rPr lang="cs-CZ" i="1"/>
              <a:t> </a:t>
            </a:r>
            <a:r>
              <a:rPr lang="cs-CZ" i="1" err="1"/>
              <a:t>membra</a:t>
            </a:r>
            <a:r>
              <a:rPr lang="cs-CZ" i="1"/>
              <a:t>;</a:t>
            </a:r>
          </a:p>
          <a:p>
            <a:pPr marL="914400" lvl="2" indent="0">
              <a:buNone/>
            </a:pPr>
            <a:r>
              <a:rPr lang="cs-CZ" i="1" err="1"/>
              <a:t>ingemit</a:t>
            </a:r>
            <a:r>
              <a:rPr lang="cs-CZ" i="1"/>
              <a:t> et </a:t>
            </a:r>
            <a:r>
              <a:rPr lang="cs-CZ" i="1" err="1"/>
              <a:t>duplicis</a:t>
            </a:r>
            <a:r>
              <a:rPr lang="cs-CZ" i="1"/>
              <a:t> </a:t>
            </a:r>
            <a:r>
              <a:rPr lang="cs-CZ" i="1" err="1"/>
              <a:t>tendens</a:t>
            </a:r>
            <a:r>
              <a:rPr lang="cs-CZ" i="1"/>
              <a:t> ad </a:t>
            </a:r>
            <a:r>
              <a:rPr lang="cs-CZ" i="1" err="1"/>
              <a:t>sidera</a:t>
            </a:r>
            <a:r>
              <a:rPr lang="cs-CZ" i="1"/>
              <a:t> </a:t>
            </a:r>
            <a:r>
              <a:rPr lang="cs-CZ" i="1" err="1"/>
              <a:t>palmas</a:t>
            </a:r>
            <a:endParaRPr lang="cs-CZ" i="1"/>
          </a:p>
          <a:p>
            <a:pPr marL="914400" lvl="2" indent="0">
              <a:buNone/>
            </a:pPr>
            <a:r>
              <a:rPr lang="cs-CZ" i="1"/>
              <a:t>talia </a:t>
            </a:r>
            <a:r>
              <a:rPr lang="cs-CZ" i="1" err="1"/>
              <a:t>voce</a:t>
            </a:r>
            <a:r>
              <a:rPr lang="cs-CZ" i="1"/>
              <a:t> </a:t>
            </a:r>
            <a:r>
              <a:rPr lang="cs-CZ" i="1" err="1"/>
              <a:t>refert</a:t>
            </a:r>
            <a:r>
              <a:rPr lang="cs-CZ" i="1"/>
              <a:t>…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800"/>
              <a:t>promluva Aenea navozuje vzpomínku na </a:t>
            </a:r>
            <a:r>
              <a:rPr lang="cs-CZ" sz="1800" err="1"/>
              <a:t>Tróju</a:t>
            </a:r>
            <a:r>
              <a:rPr lang="cs-CZ" sz="1800"/>
              <a:t> a vytváří výslovnou návaznost na Homéra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800"/>
              <a:t>vyslovuje přání zemřít rukou Diomeda (viz </a:t>
            </a:r>
            <a:r>
              <a:rPr lang="cs-CZ" sz="1800" i="1"/>
              <a:t>Ilias </a:t>
            </a:r>
            <a:r>
              <a:rPr lang="cs-CZ" sz="1800"/>
              <a:t>5,302-318)</a:t>
            </a:r>
          </a:p>
          <a:p>
            <a:pPr marL="914400" lvl="2" indent="0">
              <a:buNone/>
            </a:pPr>
            <a:endParaRPr lang="cs-CZ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1900"/>
              <a:t>hlavní vlastností je </a:t>
            </a:r>
            <a:r>
              <a:rPr lang="cs-CZ" sz="1900" i="1" err="1"/>
              <a:t>pietas</a:t>
            </a:r>
            <a:r>
              <a:rPr lang="cs-CZ" sz="1900" i="1"/>
              <a:t>, </a:t>
            </a:r>
            <a:r>
              <a:rPr lang="cs-CZ" sz="1900"/>
              <a:t>zbožnost (v českém překladu nešťastně znamenitost):</a:t>
            </a:r>
          </a:p>
          <a:p>
            <a:pPr lvl="2"/>
            <a:r>
              <a:rPr lang="cs-CZ"/>
              <a:t>první zmínka ještě před uvedením jména v 1,10: </a:t>
            </a:r>
            <a:r>
              <a:rPr lang="cs-CZ" i="1"/>
              <a:t>muž proslulý zbožností</a:t>
            </a:r>
          </a:p>
          <a:p>
            <a:pPr lvl="2"/>
            <a:r>
              <a:rPr lang="cs-CZ"/>
              <a:t>první jmenovitá Aeneova promluva tuto vlastnost osvědčuje: A. lituje, že nepadl za svou vlast už u </a:t>
            </a:r>
            <a:r>
              <a:rPr lang="cs-CZ" err="1"/>
              <a:t>Tróje</a:t>
            </a:r>
            <a:endParaRPr lang="cs-CZ"/>
          </a:p>
          <a:p>
            <a:pPr lvl="2"/>
            <a:endParaRPr lang="cs-CZ"/>
          </a:p>
          <a:p>
            <a:r>
              <a:rPr lang="cs-CZ" sz="2600"/>
              <a:t>struktura: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/>
              <a:t>základní členění (dané předmluvami): kniha 1-6: bloudění Aeneovo; kniha 7-12: střety v Latiu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/>
              <a:t>vnitřní členění: kniha 1-4: události v </a:t>
            </a:r>
            <a:r>
              <a:rPr lang="cs-CZ" sz="1800" err="1"/>
              <a:t>Karthágu</a:t>
            </a:r>
            <a:r>
              <a:rPr lang="cs-CZ" sz="1800"/>
              <a:t>; 5-8: příjezd do Latia; 9-12: střety v Latiu </a:t>
            </a:r>
          </a:p>
          <a:p>
            <a:pPr lvl="1"/>
            <a:endParaRPr lang="cs-CZ"/>
          </a:p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8184297" y="2353606"/>
            <a:ext cx="260795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800"/>
              <a:t>podlamují se mu kolena</a:t>
            </a:r>
          </a:p>
          <a:p>
            <a:r>
              <a:rPr lang="cs-CZ" sz="1800"/>
              <a:t>vzpíná ruce k nebi</a:t>
            </a:r>
          </a:p>
        </p:txBody>
      </p:sp>
      <p:cxnSp>
        <p:nvCxnSpPr>
          <p:cNvPr id="6" name="Přímá spojnice se šipkou 5"/>
          <p:cNvCxnSpPr/>
          <p:nvPr/>
        </p:nvCxnSpPr>
        <p:spPr>
          <a:xfrm flipV="1">
            <a:off x="6456218" y="2676771"/>
            <a:ext cx="1967346" cy="53748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475" y="245572"/>
            <a:ext cx="4716143" cy="12624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267" y="245539"/>
            <a:ext cx="4899227" cy="1730809"/>
          </a:xfrm>
          <a:prstGeom prst="rect">
            <a:avLst/>
          </a:prstGeom>
        </p:spPr>
      </p:pic>
      <p:cxnSp>
        <p:nvCxnSpPr>
          <p:cNvPr id="8" name="Přímá spojnice se šipkou 7"/>
          <p:cNvCxnSpPr/>
          <p:nvPr/>
        </p:nvCxnSpPr>
        <p:spPr>
          <a:xfrm flipV="1">
            <a:off x="5467927" y="1508062"/>
            <a:ext cx="1311564" cy="78420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11125200" y="1900164"/>
            <a:ext cx="13855" cy="282565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Nadpis 1">
            <a:extLst>
              <a:ext uri="{FF2B5EF4-FFF2-40B4-BE49-F238E27FC236}">
                <a16:creationId xmlns:a16="http://schemas.microsoft.com/office/drawing/2014/main" id="{98526625-95CF-559A-CEE5-834190E1F6DA}"/>
              </a:ext>
            </a:extLst>
          </p:cNvPr>
          <p:cNvSpPr txBox="1">
            <a:spLocks/>
          </p:cNvSpPr>
          <p:nvPr/>
        </p:nvSpPr>
        <p:spPr>
          <a:xfrm>
            <a:off x="190955" y="228197"/>
            <a:ext cx="11810090" cy="9591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indent="-457200"/>
            <a:r>
              <a:rPr lang="cs-CZ" i="1"/>
              <a:t>Aeneis</a:t>
            </a:r>
            <a:endParaRPr lang="cs-CZ" kern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092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271634"/>
            <a:ext cx="10753200" cy="4704291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u="sng" err="1"/>
              <a:t>intertexty</a:t>
            </a:r>
            <a:r>
              <a:rPr lang="cs-CZ" sz="2400" b="1" u="sng"/>
              <a:t> a reminiscence (</a:t>
            </a:r>
            <a:r>
              <a:rPr lang="cs-CZ" sz="2400" b="1" i="1" u="sng" err="1"/>
              <a:t>Íliada</a:t>
            </a:r>
            <a:r>
              <a:rPr lang="cs-CZ" sz="2400" b="1" u="sng"/>
              <a:t>):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/>
              <a:t>události </a:t>
            </a:r>
            <a:r>
              <a:rPr lang="cs-CZ" sz="1800" i="1" err="1"/>
              <a:t>Íliady</a:t>
            </a:r>
            <a:r>
              <a:rPr lang="cs-CZ" sz="1800"/>
              <a:t> vyvstávají v paměti čtenáře na </a:t>
            </a:r>
            <a:r>
              <a:rPr lang="cs-CZ" sz="1800">
                <a:solidFill>
                  <a:srgbClr val="FF0000"/>
                </a:solidFill>
              </a:rPr>
              <a:t>začátku</a:t>
            </a:r>
            <a:r>
              <a:rPr lang="cs-CZ" sz="1800"/>
              <a:t> eposu: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600"/>
              <a:t>Aeneas ve svém prvním výstupu (1,92) vzpomíná na </a:t>
            </a:r>
            <a:r>
              <a:rPr lang="cs-CZ" sz="1600" err="1"/>
              <a:t>Tróju</a:t>
            </a:r>
            <a:r>
              <a:rPr lang="cs-CZ" sz="1600"/>
              <a:t>, naříká, že nezemřel rukou </a:t>
            </a:r>
            <a:r>
              <a:rPr lang="cs-CZ" sz="1600" err="1"/>
              <a:t>Týdeovce</a:t>
            </a:r>
            <a:r>
              <a:rPr lang="cs-CZ" sz="1600"/>
              <a:t> Diomeda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sz="1400"/>
              <a:t>připomínka </a:t>
            </a:r>
            <a:r>
              <a:rPr lang="cs-CZ" sz="1400" i="1" err="1"/>
              <a:t>Il</a:t>
            </a:r>
            <a:r>
              <a:rPr lang="cs-CZ" sz="1400" i="1"/>
              <a:t>. </a:t>
            </a:r>
            <a:r>
              <a:rPr lang="cs-CZ" sz="1400"/>
              <a:t>5,302-318: </a:t>
            </a:r>
            <a:r>
              <a:rPr lang="cs-CZ" sz="1400" err="1"/>
              <a:t>Diomedés</a:t>
            </a:r>
            <a:r>
              <a:rPr lang="cs-CZ" sz="1400"/>
              <a:t> vrhne na </a:t>
            </a:r>
            <a:r>
              <a:rPr lang="cs-CZ" sz="1400" err="1"/>
              <a:t>Aineia</a:t>
            </a:r>
            <a:r>
              <a:rPr lang="cs-CZ" sz="1400"/>
              <a:t> obří kámen (který by dnes dva neunesli, on ho ale snadno zvedl): roztříští mu kyčel; </a:t>
            </a:r>
            <a:r>
              <a:rPr lang="cs-CZ" sz="1400" err="1"/>
              <a:t>Aineias</a:t>
            </a:r>
            <a:r>
              <a:rPr lang="cs-CZ" sz="1400"/>
              <a:t> upadne do bezvědomí; před smrtí ho zachrání jeho matka </a:t>
            </a:r>
            <a:r>
              <a:rPr lang="cs-CZ" sz="1400" err="1"/>
              <a:t>Afrodíté</a:t>
            </a:r>
            <a:r>
              <a:rPr lang="cs-CZ" sz="1400"/>
              <a:t>, když ho odnese z boje</a:t>
            </a:r>
            <a:endParaRPr lang="cs-CZ" sz="1400" i="1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sz="1400"/>
              <a:t>současně připomínka </a:t>
            </a:r>
            <a:r>
              <a:rPr lang="cs-CZ" sz="1400" i="1" err="1"/>
              <a:t>Il</a:t>
            </a:r>
            <a:r>
              <a:rPr lang="cs-CZ" sz="1400" i="1"/>
              <a:t>. </a:t>
            </a:r>
            <a:r>
              <a:rPr lang="cs-CZ" sz="1400"/>
              <a:t>20,285-329: zde je </a:t>
            </a:r>
            <a:r>
              <a:rPr lang="cs-CZ" sz="1400" err="1"/>
              <a:t>Aineiás</a:t>
            </a:r>
            <a:r>
              <a:rPr lang="cs-CZ" sz="1400"/>
              <a:t> tím, kdo vrhá obří kámen (který by dnes dva neunesli, on ho ale snadno zvedl), a to na Achillea; před Achilleovou odplatou (jistou smrtí) ho zachrání </a:t>
            </a:r>
            <a:r>
              <a:rPr lang="cs-CZ" sz="1400" err="1"/>
              <a:t>Poseidón</a:t>
            </a:r>
            <a:r>
              <a:rPr lang="cs-CZ" sz="1400"/>
              <a:t> tím, že ho odnese z boje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/>
              <a:t>připomíná se v </a:t>
            </a:r>
            <a:r>
              <a:rPr lang="cs-CZ" sz="1800">
                <a:solidFill>
                  <a:srgbClr val="FF0000"/>
                </a:solidFill>
              </a:rPr>
              <a:t>klíčovém okamžiku </a:t>
            </a:r>
            <a:r>
              <a:rPr lang="cs-CZ" sz="1800"/>
              <a:t>rozchodu s  </a:t>
            </a:r>
            <a:r>
              <a:rPr lang="cs-CZ" sz="1800" err="1"/>
              <a:t>Didonou</a:t>
            </a:r>
            <a:r>
              <a:rPr lang="cs-CZ" sz="1800"/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600"/>
              <a:t>A. znovu připomíná </a:t>
            </a:r>
            <a:r>
              <a:rPr lang="cs-CZ" sz="1600" err="1"/>
              <a:t>Tróju</a:t>
            </a:r>
            <a:r>
              <a:rPr lang="cs-CZ" sz="1600"/>
              <a:t>, když vysvětluje </a:t>
            </a:r>
            <a:r>
              <a:rPr lang="cs-CZ" sz="1600" err="1"/>
              <a:t>Didoně</a:t>
            </a:r>
            <a:r>
              <a:rPr lang="cs-CZ" sz="1600"/>
              <a:t> své důvody pro odchod (4,340…: kdyby mohl, obnovil by </a:t>
            </a:r>
            <a:r>
              <a:rPr lang="cs-CZ" sz="1600" err="1"/>
              <a:t>Ílion</a:t>
            </a:r>
            <a:r>
              <a:rPr lang="cs-CZ" sz="1600"/>
              <a:t>, ale osud ho žene do Itálie)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sz="1400"/>
              <a:t>čtenář přitom ví, že kdyby mohl, zemřel by Aeneas už u </a:t>
            </a:r>
            <a:r>
              <a:rPr lang="cs-CZ" sz="1400" err="1"/>
              <a:t>Tróje</a:t>
            </a:r>
            <a:r>
              <a:rPr lang="cs-CZ" sz="1400"/>
              <a:t> (zjevně byl hrdinou už v </a:t>
            </a:r>
            <a:r>
              <a:rPr lang="cs-CZ" sz="1400" i="1" err="1"/>
              <a:t>Íliadě</a:t>
            </a:r>
            <a:r>
              <a:rPr lang="cs-CZ" sz="1400"/>
              <a:t>, ale bohové mu hrdinskou smrt nedovolili; snažil se o to i v </a:t>
            </a:r>
            <a:r>
              <a:rPr lang="cs-CZ" sz="1400" i="1"/>
              <a:t>Aeneidě, </a:t>
            </a:r>
            <a:r>
              <a:rPr lang="cs-CZ" sz="1400"/>
              <a:t>ve</a:t>
            </a:r>
            <a:r>
              <a:rPr lang="cs-CZ" sz="1400" i="1"/>
              <a:t> </a:t>
            </a:r>
            <a:r>
              <a:rPr lang="cs-CZ" sz="1400"/>
              <a:t>2. knize, vrhal se do děsivých bitek, ale vždy přežil)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/>
              <a:t>intertextově se </a:t>
            </a:r>
            <a:r>
              <a:rPr lang="cs-CZ" sz="1800" i="1" err="1"/>
              <a:t>Íliada</a:t>
            </a:r>
            <a:r>
              <a:rPr lang="cs-CZ" sz="1800" i="1"/>
              <a:t> </a:t>
            </a:r>
            <a:r>
              <a:rPr lang="cs-CZ" sz="1800"/>
              <a:t>vynoří na </a:t>
            </a:r>
            <a:r>
              <a:rPr lang="cs-CZ" sz="1800">
                <a:solidFill>
                  <a:srgbClr val="FF0000"/>
                </a:solidFill>
              </a:rPr>
              <a:t>samotném konci </a:t>
            </a:r>
            <a:r>
              <a:rPr lang="cs-CZ" sz="1800"/>
              <a:t>eposu:</a:t>
            </a:r>
            <a:endParaRPr lang="cs-CZ" sz="1800" i="1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600"/>
              <a:t>při závěrečném střetu s </a:t>
            </a:r>
            <a:r>
              <a:rPr lang="cs-CZ" sz="1600" err="1"/>
              <a:t>Turnem</a:t>
            </a:r>
            <a:r>
              <a:rPr lang="cs-CZ" sz="1600"/>
              <a:t> (12,896…): Turnus bere do ruky obrovský kámen (který by dnes stěží uneslo dva krát šest mužů), ale nepodaří se mu ho dobře vyhodit, a naopak Aeneas zasáhne v odplatě </a:t>
            </a:r>
            <a:r>
              <a:rPr lang="cs-CZ" sz="1600" err="1"/>
              <a:t>Turna</a:t>
            </a:r>
            <a:r>
              <a:rPr lang="cs-CZ" sz="1600"/>
              <a:t> do stehna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sz="1400"/>
              <a:t>Turnus na sebe bere Aeneovu roli v </a:t>
            </a:r>
            <a:r>
              <a:rPr lang="cs-CZ" sz="1400" i="1" err="1"/>
              <a:t>Íliadě</a:t>
            </a:r>
            <a:r>
              <a:rPr lang="cs-CZ" sz="1400"/>
              <a:t>, de facto naplňuje Aeneovo přání z první knihy (tak jako chtěl Aeneas zemřít u </a:t>
            </a:r>
            <a:r>
              <a:rPr lang="cs-CZ" sz="1400" err="1"/>
              <a:t>Tróje</a:t>
            </a:r>
            <a:r>
              <a:rPr lang="cs-CZ" sz="1400"/>
              <a:t>, umírá Turnus zde)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33130" y="5855649"/>
            <a:ext cx="2925801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/>
              <a:t>tj. vůbec nepřipouští možnost,</a:t>
            </a:r>
          </a:p>
          <a:p>
            <a:r>
              <a:rPr lang="cs-CZ" sz="1600"/>
              <a:t>že by zůstal s </a:t>
            </a:r>
            <a:r>
              <a:rPr lang="cs-CZ" sz="1600" err="1"/>
              <a:t>Didonou</a:t>
            </a:r>
            <a:r>
              <a:rPr lang="cs-CZ" sz="1600"/>
              <a:t>;</a:t>
            </a:r>
          </a:p>
          <a:p>
            <a:r>
              <a:rPr lang="cs-CZ" sz="1600"/>
              <a:t>volba je </a:t>
            </a:r>
            <a:r>
              <a:rPr lang="cs-CZ" sz="1600" err="1"/>
              <a:t>Trója</a:t>
            </a:r>
            <a:r>
              <a:rPr lang="cs-CZ" sz="1600"/>
              <a:t> nebo Latium</a:t>
            </a:r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9956800" y="3934691"/>
            <a:ext cx="960582" cy="19209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Nadpis 1">
            <a:extLst>
              <a:ext uri="{FF2B5EF4-FFF2-40B4-BE49-F238E27FC236}">
                <a16:creationId xmlns:a16="http://schemas.microsoft.com/office/drawing/2014/main" id="{4E8D7860-72E2-F68A-BBD6-35E07D65EBE8}"/>
              </a:ext>
            </a:extLst>
          </p:cNvPr>
          <p:cNvSpPr txBox="1">
            <a:spLocks/>
          </p:cNvSpPr>
          <p:nvPr/>
        </p:nvSpPr>
        <p:spPr>
          <a:xfrm>
            <a:off x="190955" y="228197"/>
            <a:ext cx="11810090" cy="9591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indent="-457200"/>
            <a:r>
              <a:rPr lang="cs-CZ" i="1"/>
              <a:t>Aeneis</a:t>
            </a:r>
            <a:endParaRPr lang="cs-CZ" kern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17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280881"/>
            <a:ext cx="10753200" cy="503679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u="sng" err="1"/>
              <a:t>intertexty</a:t>
            </a:r>
            <a:r>
              <a:rPr lang="cs-CZ" sz="2400" b="1" u="sng"/>
              <a:t> a reminiscence (</a:t>
            </a:r>
            <a:r>
              <a:rPr lang="cs-CZ" sz="2400" b="1" i="1" u="sng" err="1"/>
              <a:t>Íliada</a:t>
            </a:r>
            <a:r>
              <a:rPr lang="cs-CZ" sz="2400" b="1" u="sng"/>
              <a:t>):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/>
              <a:t>Vergilius koncipuje knihy 7-12 jako latinskou </a:t>
            </a:r>
            <a:r>
              <a:rPr lang="cs-CZ" sz="1800" i="1" err="1"/>
              <a:t>Íliadu</a:t>
            </a:r>
            <a:r>
              <a:rPr lang="cs-CZ" sz="1800" i="1"/>
              <a:t>, </a:t>
            </a:r>
            <a:r>
              <a:rPr lang="cs-CZ" sz="1800"/>
              <a:t>ohlašuje ji  v úvodu sedmé knihy „druhou předmluvou“:</a:t>
            </a:r>
          </a:p>
          <a:p>
            <a:pPr lvl="2"/>
            <a:r>
              <a:rPr lang="cs-CZ" sz="1400" i="1" err="1"/>
              <a:t>Nunc</a:t>
            </a:r>
            <a:r>
              <a:rPr lang="cs-CZ" sz="1400" i="1"/>
              <a:t> </a:t>
            </a:r>
            <a:r>
              <a:rPr lang="cs-CZ" sz="1400" i="1" err="1"/>
              <a:t>age</a:t>
            </a:r>
            <a:r>
              <a:rPr lang="cs-CZ" sz="1400" i="1"/>
              <a:t>, qui </a:t>
            </a:r>
            <a:r>
              <a:rPr lang="cs-CZ" sz="1400" i="1" err="1"/>
              <a:t>reges</a:t>
            </a:r>
            <a:r>
              <a:rPr lang="cs-CZ" sz="1400" i="1"/>
              <a:t>, </a:t>
            </a:r>
            <a:r>
              <a:rPr lang="cs-CZ" sz="1400" i="1" err="1"/>
              <a:t>Erato</a:t>
            </a:r>
            <a:r>
              <a:rPr lang="cs-CZ" sz="1400" i="1"/>
              <a:t>, </a:t>
            </a:r>
            <a:r>
              <a:rPr lang="cs-CZ" sz="1400" i="1" err="1"/>
              <a:t>quae</a:t>
            </a:r>
            <a:r>
              <a:rPr lang="cs-CZ" sz="1400" i="1"/>
              <a:t> </a:t>
            </a:r>
            <a:r>
              <a:rPr lang="cs-CZ" sz="1400" i="1" err="1"/>
              <a:t>tempora</a:t>
            </a:r>
            <a:r>
              <a:rPr lang="cs-CZ" sz="1400" i="1"/>
              <a:t>, </a:t>
            </a:r>
            <a:r>
              <a:rPr lang="cs-CZ" sz="1400" i="1" err="1"/>
              <a:t>rerum</a:t>
            </a:r>
            <a:endParaRPr lang="cs-CZ" sz="1400" i="1"/>
          </a:p>
          <a:p>
            <a:pPr lvl="2"/>
            <a:r>
              <a:rPr lang="cs-CZ" sz="1400" i="1" err="1"/>
              <a:t>quis</a:t>
            </a:r>
            <a:r>
              <a:rPr lang="cs-CZ" sz="1400" i="1"/>
              <a:t> </a:t>
            </a:r>
            <a:r>
              <a:rPr lang="cs-CZ" sz="1400" i="1" err="1"/>
              <a:t>Latio</a:t>
            </a:r>
            <a:r>
              <a:rPr lang="cs-CZ" sz="1400" i="1"/>
              <a:t> </a:t>
            </a:r>
            <a:r>
              <a:rPr lang="cs-CZ" sz="1400" i="1" err="1"/>
              <a:t>antiquo</a:t>
            </a:r>
            <a:r>
              <a:rPr lang="cs-CZ" sz="1400" i="1"/>
              <a:t> </a:t>
            </a:r>
            <a:r>
              <a:rPr lang="cs-CZ" sz="1400" i="1" err="1"/>
              <a:t>fuerit</a:t>
            </a:r>
            <a:r>
              <a:rPr lang="cs-CZ" sz="1400" i="1"/>
              <a:t> status, </a:t>
            </a:r>
            <a:r>
              <a:rPr lang="cs-CZ" sz="1400" i="1" err="1"/>
              <a:t>advena</a:t>
            </a:r>
            <a:r>
              <a:rPr lang="cs-CZ" sz="1400" i="1"/>
              <a:t> </a:t>
            </a:r>
            <a:r>
              <a:rPr lang="cs-CZ" sz="1400" i="1" err="1"/>
              <a:t>classem</a:t>
            </a:r>
            <a:r>
              <a:rPr lang="cs-CZ" sz="1400" i="1"/>
              <a:t> </a:t>
            </a:r>
          </a:p>
          <a:p>
            <a:pPr lvl="2"/>
            <a:r>
              <a:rPr lang="cs-CZ" sz="1400" i="1" err="1"/>
              <a:t>cum</a:t>
            </a:r>
            <a:r>
              <a:rPr lang="cs-CZ" sz="1400" i="1"/>
              <a:t> primum </a:t>
            </a:r>
            <a:r>
              <a:rPr lang="cs-CZ" sz="1400" i="1" err="1"/>
              <a:t>Ausoniis</a:t>
            </a:r>
            <a:r>
              <a:rPr lang="cs-CZ" sz="1400" i="1"/>
              <a:t> </a:t>
            </a:r>
            <a:r>
              <a:rPr lang="cs-CZ" sz="1400" i="1" err="1"/>
              <a:t>exercitus</a:t>
            </a:r>
            <a:r>
              <a:rPr lang="cs-CZ" sz="1400" i="1"/>
              <a:t> </a:t>
            </a:r>
            <a:r>
              <a:rPr lang="cs-CZ" sz="1400" i="1" err="1"/>
              <a:t>appulit</a:t>
            </a:r>
            <a:r>
              <a:rPr lang="cs-CZ" sz="1400" i="1"/>
              <a:t> </a:t>
            </a:r>
            <a:r>
              <a:rPr lang="cs-CZ" sz="1400" i="1" err="1"/>
              <a:t>oris</a:t>
            </a:r>
            <a:r>
              <a:rPr lang="cs-CZ" sz="1400" i="1"/>
              <a:t>, </a:t>
            </a:r>
          </a:p>
          <a:p>
            <a:pPr lvl="2"/>
            <a:r>
              <a:rPr lang="cs-CZ" sz="1400" i="1" err="1"/>
              <a:t>expediam</a:t>
            </a:r>
            <a:r>
              <a:rPr lang="cs-CZ" sz="1400" i="1"/>
              <a:t>, et </a:t>
            </a:r>
            <a:r>
              <a:rPr lang="cs-CZ" sz="1400" i="1" err="1"/>
              <a:t>primae</a:t>
            </a:r>
            <a:r>
              <a:rPr lang="cs-CZ" sz="1400" i="1"/>
              <a:t> </a:t>
            </a:r>
            <a:r>
              <a:rPr lang="cs-CZ" sz="1400" i="1" err="1"/>
              <a:t>revocabo</a:t>
            </a:r>
            <a:r>
              <a:rPr lang="cs-CZ" sz="1400" i="1"/>
              <a:t> </a:t>
            </a:r>
            <a:r>
              <a:rPr lang="cs-CZ" sz="1400" i="1" err="1">
                <a:solidFill>
                  <a:srgbClr val="FF0000"/>
                </a:solidFill>
              </a:rPr>
              <a:t>exordia</a:t>
            </a:r>
            <a:r>
              <a:rPr lang="cs-CZ" sz="1400" i="1">
                <a:solidFill>
                  <a:srgbClr val="FF0000"/>
                </a:solidFill>
              </a:rPr>
              <a:t> </a:t>
            </a:r>
            <a:r>
              <a:rPr lang="cs-CZ" sz="1400" i="1" err="1">
                <a:solidFill>
                  <a:srgbClr val="FF0000"/>
                </a:solidFill>
              </a:rPr>
              <a:t>pugnae</a:t>
            </a:r>
            <a:r>
              <a:rPr lang="cs-CZ" sz="1400" i="1"/>
              <a:t>.</a:t>
            </a:r>
          </a:p>
          <a:p>
            <a:pPr lvl="2"/>
            <a:r>
              <a:rPr lang="cs-CZ" sz="1400" i="1"/>
              <a:t>tu, </a:t>
            </a:r>
            <a:r>
              <a:rPr lang="cs-CZ" sz="1400" i="1" err="1"/>
              <a:t>vatem</a:t>
            </a:r>
            <a:r>
              <a:rPr lang="cs-CZ" sz="1400" i="1"/>
              <a:t>, tu, diva, </a:t>
            </a:r>
            <a:r>
              <a:rPr lang="cs-CZ" sz="1400" i="1" err="1"/>
              <a:t>mone</a:t>
            </a:r>
            <a:r>
              <a:rPr lang="cs-CZ" sz="1400" i="1"/>
              <a:t>. </a:t>
            </a:r>
            <a:r>
              <a:rPr lang="cs-CZ" sz="1400" i="1" err="1"/>
              <a:t>dicam</a:t>
            </a:r>
            <a:r>
              <a:rPr lang="cs-CZ" sz="1400" i="1"/>
              <a:t> </a:t>
            </a:r>
            <a:r>
              <a:rPr lang="cs-CZ" sz="1400" i="1" err="1">
                <a:solidFill>
                  <a:srgbClr val="FF0000"/>
                </a:solidFill>
              </a:rPr>
              <a:t>horrida</a:t>
            </a:r>
            <a:r>
              <a:rPr lang="cs-CZ" sz="1400" i="1">
                <a:solidFill>
                  <a:srgbClr val="FF0000"/>
                </a:solidFill>
              </a:rPr>
              <a:t> </a:t>
            </a:r>
            <a:r>
              <a:rPr lang="cs-CZ" sz="1400" i="1" err="1">
                <a:solidFill>
                  <a:srgbClr val="FF0000"/>
                </a:solidFill>
              </a:rPr>
              <a:t>bella</a:t>
            </a:r>
            <a:r>
              <a:rPr lang="cs-CZ" sz="1400" i="1"/>
              <a:t>,</a:t>
            </a:r>
          </a:p>
          <a:p>
            <a:pPr lvl="2"/>
            <a:r>
              <a:rPr lang="cs-CZ" sz="1400" i="1" err="1"/>
              <a:t>dicam</a:t>
            </a:r>
            <a:r>
              <a:rPr lang="cs-CZ" sz="1400" i="1"/>
              <a:t> </a:t>
            </a:r>
            <a:r>
              <a:rPr lang="cs-CZ" sz="1400" i="1" err="1">
                <a:solidFill>
                  <a:srgbClr val="FF0000"/>
                </a:solidFill>
              </a:rPr>
              <a:t>acies</a:t>
            </a:r>
            <a:r>
              <a:rPr lang="cs-CZ" sz="1400" i="1">
                <a:solidFill>
                  <a:srgbClr val="FF0000"/>
                </a:solidFill>
              </a:rPr>
              <a:t> </a:t>
            </a:r>
            <a:r>
              <a:rPr lang="cs-CZ" sz="1400" i="1" err="1">
                <a:solidFill>
                  <a:srgbClr val="FF0000"/>
                </a:solidFill>
              </a:rPr>
              <a:t>actosque</a:t>
            </a:r>
            <a:r>
              <a:rPr lang="cs-CZ" sz="1400" i="1">
                <a:solidFill>
                  <a:srgbClr val="FF0000"/>
                </a:solidFill>
              </a:rPr>
              <a:t> </a:t>
            </a:r>
            <a:r>
              <a:rPr lang="cs-CZ" sz="1400" i="1" err="1"/>
              <a:t>animis</a:t>
            </a:r>
            <a:r>
              <a:rPr lang="cs-CZ" sz="1400" i="1"/>
              <a:t> in </a:t>
            </a:r>
            <a:r>
              <a:rPr lang="cs-CZ" sz="1400" i="1" err="1"/>
              <a:t>funera</a:t>
            </a:r>
            <a:r>
              <a:rPr lang="cs-CZ" sz="1400" i="1"/>
              <a:t> </a:t>
            </a:r>
            <a:r>
              <a:rPr lang="cs-CZ" sz="1400" i="1" err="1"/>
              <a:t>reges</a:t>
            </a:r>
            <a:r>
              <a:rPr lang="cs-CZ" sz="1400" i="1"/>
              <a:t>,</a:t>
            </a:r>
          </a:p>
          <a:p>
            <a:pPr lvl="2"/>
            <a:r>
              <a:rPr lang="cs-CZ" sz="1400" i="1" err="1"/>
              <a:t>Tyrrhenamque</a:t>
            </a:r>
            <a:r>
              <a:rPr lang="cs-CZ" sz="1400" i="1"/>
              <a:t> </a:t>
            </a:r>
            <a:r>
              <a:rPr lang="cs-CZ" sz="1400" i="1" err="1"/>
              <a:t>manum</a:t>
            </a:r>
            <a:r>
              <a:rPr lang="cs-CZ" sz="1400" i="1"/>
              <a:t> </a:t>
            </a:r>
            <a:r>
              <a:rPr lang="cs-CZ" sz="1400" i="1" err="1"/>
              <a:t>totamque</a:t>
            </a:r>
            <a:r>
              <a:rPr lang="cs-CZ" sz="1400" i="1"/>
              <a:t> sub </a:t>
            </a:r>
            <a:r>
              <a:rPr lang="cs-CZ" sz="1400" i="1" err="1"/>
              <a:t>arma</a:t>
            </a:r>
            <a:r>
              <a:rPr lang="cs-CZ" sz="1400" i="1"/>
              <a:t> </a:t>
            </a:r>
            <a:r>
              <a:rPr lang="cs-CZ" sz="1400" i="1" err="1"/>
              <a:t>coactam</a:t>
            </a:r>
            <a:endParaRPr lang="cs-CZ" sz="1400" i="1"/>
          </a:p>
          <a:p>
            <a:pPr lvl="2"/>
            <a:r>
              <a:rPr lang="cs-CZ" sz="1400" i="1" err="1"/>
              <a:t>Hesperiam</a:t>
            </a:r>
            <a:r>
              <a:rPr lang="cs-CZ" sz="1400" i="1"/>
              <a:t>. maior </a:t>
            </a:r>
            <a:r>
              <a:rPr lang="cs-CZ" sz="1400" i="1" err="1"/>
              <a:t>rerum</a:t>
            </a:r>
            <a:r>
              <a:rPr lang="cs-CZ" sz="1400" i="1"/>
              <a:t> </a:t>
            </a:r>
            <a:r>
              <a:rPr lang="cs-CZ" sz="1400" i="1" err="1"/>
              <a:t>mihi</a:t>
            </a:r>
            <a:r>
              <a:rPr lang="cs-CZ" sz="1400" i="1"/>
              <a:t> </a:t>
            </a:r>
            <a:r>
              <a:rPr lang="cs-CZ" sz="1400" i="1" err="1"/>
              <a:t>nascitur</a:t>
            </a:r>
            <a:r>
              <a:rPr lang="cs-CZ" sz="1400" i="1"/>
              <a:t> </a:t>
            </a:r>
            <a:r>
              <a:rPr lang="cs-CZ" sz="1400" i="1" err="1"/>
              <a:t>ordo</a:t>
            </a:r>
            <a:r>
              <a:rPr lang="cs-CZ" sz="1400" i="1"/>
              <a:t>, / </a:t>
            </a:r>
            <a:r>
              <a:rPr lang="cs-CZ" sz="1400" i="1" err="1"/>
              <a:t>maius</a:t>
            </a:r>
            <a:r>
              <a:rPr lang="cs-CZ" sz="1400" i="1"/>
              <a:t> opus </a:t>
            </a:r>
            <a:r>
              <a:rPr lang="cs-CZ" sz="1400" i="1" err="1"/>
              <a:t>moveo</a:t>
            </a:r>
            <a:r>
              <a:rPr lang="cs-CZ" sz="1400" i="1"/>
              <a:t>.</a:t>
            </a:r>
          </a:p>
          <a:p>
            <a:pPr lvl="2"/>
            <a:r>
              <a:rPr lang="cs-CZ" sz="1400"/>
              <a:t>(</a:t>
            </a:r>
            <a:r>
              <a:rPr lang="cs-CZ" sz="1400" i="1" err="1"/>
              <a:t>Aen</a:t>
            </a:r>
            <a:r>
              <a:rPr lang="cs-CZ" sz="1400" i="1"/>
              <a:t>.</a:t>
            </a:r>
            <a:r>
              <a:rPr lang="cs-CZ" sz="1400"/>
              <a:t> 7,37-45)</a:t>
            </a:r>
            <a:endParaRPr lang="cs-CZ" sz="1400" i="1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sz="180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sz="180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sz="180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/>
              <a:t>reálně boje v Latiu popisují a události </a:t>
            </a:r>
            <a:r>
              <a:rPr lang="cs-CZ" sz="1800" i="1" err="1"/>
              <a:t>Íliady</a:t>
            </a:r>
            <a:r>
              <a:rPr lang="cs-CZ" sz="1800" i="1"/>
              <a:t> </a:t>
            </a:r>
            <a:r>
              <a:rPr lang="cs-CZ" sz="1800"/>
              <a:t>připomínají až knihy 9-12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/>
              <a:t>současně dochází u Vergilia k idealizaci: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400"/>
              <a:t>spící versus bdící vůdce: </a:t>
            </a:r>
            <a:r>
              <a:rPr lang="cs-CZ" sz="1400" err="1"/>
              <a:t>Agamemnón</a:t>
            </a:r>
            <a:r>
              <a:rPr lang="cs-CZ" sz="1400"/>
              <a:t> musí být probuzen bohem snu (</a:t>
            </a:r>
            <a:r>
              <a:rPr lang="cs-CZ" sz="1400" i="1" err="1"/>
              <a:t>Il</a:t>
            </a:r>
            <a:r>
              <a:rPr lang="cs-CZ" sz="1400" i="1"/>
              <a:t>. </a:t>
            </a:r>
            <a:r>
              <a:rPr lang="cs-CZ" sz="1400"/>
              <a:t>2,23nn.), u Aenea se nymfa pouze ujišťuje a vyzývá ho, aby bdělý zůstal (</a:t>
            </a:r>
            <a:r>
              <a:rPr lang="cs-CZ" sz="1400" i="1" err="1"/>
              <a:t>Aen</a:t>
            </a:r>
            <a:r>
              <a:rPr lang="cs-CZ" sz="1400" i="1"/>
              <a:t>. </a:t>
            </a:r>
            <a:r>
              <a:rPr lang="cs-CZ" sz="1400"/>
              <a:t>10,228b n.)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420" y="2004291"/>
            <a:ext cx="4645889" cy="2715491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A00A5023-361C-EA3E-0B63-41F39A28106C}"/>
              </a:ext>
            </a:extLst>
          </p:cNvPr>
          <p:cNvSpPr txBox="1">
            <a:spLocks/>
          </p:cNvSpPr>
          <p:nvPr/>
        </p:nvSpPr>
        <p:spPr>
          <a:xfrm>
            <a:off x="190955" y="228197"/>
            <a:ext cx="11810090" cy="9591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indent="-457200"/>
            <a:r>
              <a:rPr lang="cs-CZ" i="1"/>
              <a:t>Aeneis</a:t>
            </a:r>
            <a:endParaRPr lang="cs-CZ" kern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58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473009"/>
            <a:ext cx="10753200" cy="466734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b="1" u="sng" err="1"/>
              <a:t>intertexty</a:t>
            </a:r>
            <a:r>
              <a:rPr lang="cs-CZ" sz="2400" b="1" u="sng"/>
              <a:t> a reminiscence (</a:t>
            </a:r>
            <a:r>
              <a:rPr lang="cs-CZ" sz="2400" b="1" i="1" u="sng" err="1"/>
              <a:t>Odysseia</a:t>
            </a:r>
            <a:r>
              <a:rPr lang="cs-CZ" sz="2400" b="1" u="sng"/>
              <a:t>):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/>
              <a:t>Aeneas ~ Odysseus: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800"/>
              <a:t>připodobnění obou hrdinů je zřejmé už z uvedení Aenea na scénu: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i="1" err="1"/>
              <a:t>extemplo</a:t>
            </a:r>
            <a:r>
              <a:rPr lang="cs-CZ" i="1"/>
              <a:t> </a:t>
            </a:r>
            <a:r>
              <a:rPr lang="cs-CZ" i="1" err="1"/>
              <a:t>Aeneae</a:t>
            </a:r>
            <a:r>
              <a:rPr lang="cs-CZ" i="1"/>
              <a:t> </a:t>
            </a:r>
            <a:r>
              <a:rPr lang="cs-CZ" i="1" err="1"/>
              <a:t>solvuntur</a:t>
            </a:r>
            <a:r>
              <a:rPr lang="cs-CZ" i="1"/>
              <a:t> </a:t>
            </a:r>
            <a:r>
              <a:rPr lang="cs-CZ" i="1" err="1"/>
              <a:t>frigore</a:t>
            </a:r>
            <a:r>
              <a:rPr lang="cs-CZ" i="1"/>
              <a:t> </a:t>
            </a:r>
            <a:r>
              <a:rPr lang="cs-CZ" i="1" err="1"/>
              <a:t>membra</a:t>
            </a:r>
            <a:r>
              <a:rPr lang="cs-CZ" i="1"/>
              <a:t>;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i="1" err="1"/>
              <a:t>ingemit</a:t>
            </a:r>
            <a:r>
              <a:rPr lang="cs-CZ" i="1"/>
              <a:t> et </a:t>
            </a:r>
            <a:r>
              <a:rPr lang="cs-CZ" i="1" err="1"/>
              <a:t>duplicis</a:t>
            </a:r>
            <a:r>
              <a:rPr lang="cs-CZ" i="1"/>
              <a:t> </a:t>
            </a:r>
            <a:r>
              <a:rPr lang="cs-CZ" i="1" err="1"/>
              <a:t>tendens</a:t>
            </a:r>
            <a:r>
              <a:rPr lang="cs-CZ" i="1"/>
              <a:t> ad </a:t>
            </a:r>
            <a:r>
              <a:rPr lang="cs-CZ" i="1" err="1"/>
              <a:t>sidera</a:t>
            </a:r>
            <a:r>
              <a:rPr lang="cs-CZ" i="1"/>
              <a:t> </a:t>
            </a:r>
            <a:r>
              <a:rPr lang="cs-CZ" i="1" err="1"/>
              <a:t>palmas</a:t>
            </a:r>
            <a:endParaRPr lang="cs-CZ" i="1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i="1"/>
              <a:t>talia </a:t>
            </a:r>
            <a:r>
              <a:rPr lang="cs-CZ" i="1" err="1"/>
              <a:t>voce</a:t>
            </a:r>
            <a:r>
              <a:rPr lang="cs-CZ" i="1"/>
              <a:t> </a:t>
            </a:r>
            <a:r>
              <a:rPr lang="cs-CZ" i="1" err="1"/>
              <a:t>refert</a:t>
            </a:r>
            <a:r>
              <a:rPr lang="cs-CZ" i="1"/>
              <a:t>: „o </a:t>
            </a:r>
            <a:r>
              <a:rPr lang="cs-CZ" i="1" err="1"/>
              <a:t>terque</a:t>
            </a:r>
            <a:r>
              <a:rPr lang="cs-CZ" i="1"/>
              <a:t> </a:t>
            </a:r>
            <a:r>
              <a:rPr lang="cs-CZ" i="1" err="1"/>
              <a:t>quaterque</a:t>
            </a:r>
            <a:r>
              <a:rPr lang="cs-CZ" i="1"/>
              <a:t> </a:t>
            </a:r>
            <a:r>
              <a:rPr lang="cs-CZ" i="1" err="1"/>
              <a:t>beati</a:t>
            </a:r>
            <a:r>
              <a:rPr lang="cs-CZ" i="1"/>
              <a:t>,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i="1" err="1"/>
              <a:t>quis</a:t>
            </a:r>
            <a:r>
              <a:rPr lang="cs-CZ" i="1"/>
              <a:t> ante </a:t>
            </a:r>
            <a:r>
              <a:rPr lang="cs-CZ" i="1" err="1"/>
              <a:t>ora</a:t>
            </a:r>
            <a:r>
              <a:rPr lang="cs-CZ" i="1"/>
              <a:t> </a:t>
            </a:r>
            <a:r>
              <a:rPr lang="cs-CZ" i="1" err="1"/>
              <a:t>patrum</a:t>
            </a:r>
            <a:r>
              <a:rPr lang="cs-CZ" i="1"/>
              <a:t>…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cs-CZ" sz="180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cs-CZ" sz="180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cs-CZ" sz="180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800"/>
              <a:t>podle </a:t>
            </a:r>
            <a:r>
              <a:rPr lang="cs-CZ" sz="1800" err="1"/>
              <a:t>Schmit-Neuerburg</a:t>
            </a:r>
            <a:r>
              <a:rPr lang="cs-CZ" sz="1800"/>
              <a:t> (1999) Vergilius vychází z komentářové typologie Odyssea, která chápala Odyssea jako mužský vzor a vzor moudrosti (viz např. Hor. </a:t>
            </a:r>
            <a:r>
              <a:rPr lang="cs-CZ" sz="1800" err="1"/>
              <a:t>Epist</a:t>
            </a:r>
            <a:r>
              <a:rPr lang="cs-CZ" sz="1800"/>
              <a:t>. 1,2,17n.)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cs-CZ" sz="180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800"/>
              <a:t>zatímco Odysseus někdy (právě dle komentářů) jedná eticky sporně, Vergilius v Aeneovi zobrazuje ideální typ (</a:t>
            </a:r>
            <a:r>
              <a:rPr lang="cs-CZ" sz="1800" i="1"/>
              <a:t>insignis </a:t>
            </a:r>
            <a:r>
              <a:rPr lang="cs-CZ" sz="1800" i="1" err="1"/>
              <a:t>pietate</a:t>
            </a:r>
            <a:r>
              <a:rPr lang="cs-CZ" sz="1800"/>
              <a:t>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sz="1800"/>
              <a:t>např.: při ranním vylodění v Ithace po 10 letech bojů a 10 letech bloudění </a:t>
            </a:r>
          </a:p>
          <a:p>
            <a:pPr lvl="4"/>
            <a:r>
              <a:rPr lang="cs-CZ" sz="1800"/>
              <a:t>Odysseus spí (už </a:t>
            </a:r>
            <a:r>
              <a:rPr lang="cs-CZ" sz="1800" err="1"/>
              <a:t>Arist</a:t>
            </a:r>
            <a:r>
              <a:rPr lang="cs-CZ" sz="1800"/>
              <a:t>. </a:t>
            </a:r>
            <a:r>
              <a:rPr lang="cs-CZ" sz="1800" i="1" err="1"/>
              <a:t>Poet</a:t>
            </a:r>
            <a:r>
              <a:rPr lang="cs-CZ" sz="1800" i="1"/>
              <a:t>. </a:t>
            </a:r>
            <a:r>
              <a:rPr lang="cs-CZ" sz="1800"/>
              <a:t>1460a35-37 to chápe jako nepřístojné)</a:t>
            </a:r>
          </a:p>
          <a:p>
            <a:pPr lvl="4"/>
            <a:r>
              <a:rPr lang="cs-CZ" sz="1800"/>
              <a:t>Aeneas (7,1…) jako správný vůdce bdí a rozhoduje</a:t>
            </a:r>
          </a:p>
          <a:p>
            <a:pPr lvl="1"/>
            <a:endParaRPr lang="cs-CZ"/>
          </a:p>
          <a:p>
            <a:pPr marL="914400" lvl="2" indent="0">
              <a:buNone/>
            </a:pPr>
            <a:endParaRPr lang="cs-CZ" i="1"/>
          </a:p>
          <a:p>
            <a:pPr lvl="1"/>
            <a:endParaRPr lang="cs-CZ"/>
          </a:p>
          <a:p>
            <a:pPr lvl="1"/>
            <a:endParaRPr lang="cs-CZ" i="1"/>
          </a:p>
        </p:txBody>
      </p:sp>
      <p:sp>
        <p:nvSpPr>
          <p:cNvPr id="8" name="TextovéPole 7"/>
          <p:cNvSpPr txBox="1"/>
          <p:nvPr/>
        </p:nvSpPr>
        <p:spPr>
          <a:xfrm>
            <a:off x="7782214" y="2109814"/>
            <a:ext cx="362469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 </a:t>
            </a:r>
            <a:r>
              <a:rPr lang="cs-CZ" sz="1200"/>
              <a:t>A opět ho zastihla, jak tam seděl na mořském břehu; vždyť doposud nikdy mu oči od slz neusychaly a v tesknění po vlasti sladký život se rozplýval mu, vždyť neměl už zálibu v nymfě…</a:t>
            </a:r>
          </a:p>
          <a:p>
            <a:endParaRPr lang="cs-CZ" sz="1200"/>
          </a:p>
          <a:p>
            <a:r>
              <a:rPr lang="cs-CZ" sz="1200"/>
              <a:t>Jindy však po celé dni sám na skalách, na březích sedal, slzami, sténáním žalným a bolestmi srdce si drásal, na moře nezdolné odtud se díval a proléval slzy… (</a:t>
            </a:r>
            <a:r>
              <a:rPr lang="cs-CZ" sz="1200" i="1"/>
              <a:t>Od. </a:t>
            </a:r>
            <a:r>
              <a:rPr lang="cs-CZ" sz="1200"/>
              <a:t>5,306…)</a:t>
            </a:r>
          </a:p>
          <a:p>
            <a:endParaRPr lang="cs-CZ" sz="1400"/>
          </a:p>
          <a:p>
            <a:endParaRPr lang="cs-CZ"/>
          </a:p>
        </p:txBody>
      </p:sp>
      <p:sp>
        <p:nvSpPr>
          <p:cNvPr id="4" name="Násobení 3"/>
          <p:cNvSpPr/>
          <p:nvPr/>
        </p:nvSpPr>
        <p:spPr>
          <a:xfrm>
            <a:off x="2252932" y="5487178"/>
            <a:ext cx="353684" cy="351047"/>
          </a:xfrm>
          <a:prstGeom prst="mathMultiply">
            <a:avLst>
              <a:gd name="adj1" fmla="val 8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ásobení 5"/>
          <p:cNvSpPr/>
          <p:nvPr/>
        </p:nvSpPr>
        <p:spPr>
          <a:xfrm>
            <a:off x="2076090" y="4500902"/>
            <a:ext cx="353684" cy="351047"/>
          </a:xfrm>
          <a:prstGeom prst="mathMultiply">
            <a:avLst>
              <a:gd name="adj1" fmla="val 8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395" y="2326726"/>
            <a:ext cx="5383876" cy="1063477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B4A3FB22-8956-B7B2-6CF0-35F08E989B73}"/>
              </a:ext>
            </a:extLst>
          </p:cNvPr>
          <p:cNvSpPr txBox="1">
            <a:spLocks/>
          </p:cNvSpPr>
          <p:nvPr/>
        </p:nvSpPr>
        <p:spPr>
          <a:xfrm>
            <a:off x="190955" y="228197"/>
            <a:ext cx="11810090" cy="9591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indent="-457200"/>
            <a:r>
              <a:rPr lang="cs-CZ" i="1"/>
              <a:t>Aeneis</a:t>
            </a:r>
            <a:endParaRPr lang="cs-CZ" kern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817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74163"/>
            <a:ext cx="10515600" cy="4351338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600" b="1" u="sng" err="1"/>
              <a:t>intertexty</a:t>
            </a:r>
            <a:r>
              <a:rPr lang="cs-CZ" sz="2600" b="1" u="sng"/>
              <a:t> a reminiscence (</a:t>
            </a:r>
            <a:r>
              <a:rPr lang="cs-CZ" sz="2600" b="1" i="1" u="sng" err="1"/>
              <a:t>Odysseia</a:t>
            </a:r>
            <a:r>
              <a:rPr lang="cs-CZ" sz="2600" b="1" u="sng"/>
              <a:t>):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/>
              <a:t>jako </a:t>
            </a:r>
            <a:r>
              <a:rPr lang="cs-CZ" sz="1800" i="1" err="1"/>
              <a:t>Odysseia</a:t>
            </a:r>
            <a:r>
              <a:rPr lang="cs-CZ" sz="1800" i="1"/>
              <a:t> </a:t>
            </a:r>
            <a:r>
              <a:rPr lang="cs-CZ" sz="1800"/>
              <a:t>je koncipována kniha 1-6: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sz="1800"/>
          </a:p>
          <a:p>
            <a:pPr marL="914400" lvl="2" indent="0">
              <a:buNone/>
            </a:pPr>
            <a:r>
              <a:rPr lang="cs-CZ" sz="1800" i="1"/>
              <a:t>…</a:t>
            </a:r>
            <a:r>
              <a:rPr lang="cs-CZ" sz="1800" i="1" err="1"/>
              <a:t>multum</a:t>
            </a:r>
            <a:r>
              <a:rPr lang="cs-CZ" sz="1800" i="1"/>
              <a:t> </a:t>
            </a:r>
            <a:r>
              <a:rPr lang="cs-CZ" sz="1800" i="1" err="1"/>
              <a:t>ille</a:t>
            </a:r>
            <a:r>
              <a:rPr lang="cs-CZ" sz="1800" i="1"/>
              <a:t> et </a:t>
            </a:r>
            <a:r>
              <a:rPr lang="cs-CZ" sz="1800" i="1" err="1"/>
              <a:t>terrīs</a:t>
            </a:r>
            <a:r>
              <a:rPr lang="cs-CZ" sz="1800" i="1"/>
              <a:t> </a:t>
            </a:r>
            <a:r>
              <a:rPr lang="cs-CZ" sz="1800" i="1" err="1"/>
              <a:t>iactātus</a:t>
            </a:r>
            <a:r>
              <a:rPr lang="cs-CZ" sz="1800" i="1"/>
              <a:t> et </a:t>
            </a:r>
            <a:r>
              <a:rPr lang="cs-CZ" sz="1800" i="1" err="1"/>
              <a:t>altō</a:t>
            </a:r>
            <a:br>
              <a:rPr lang="cs-CZ" sz="1800" i="1"/>
            </a:br>
            <a:r>
              <a:rPr lang="cs-CZ" sz="1800" i="1" err="1"/>
              <a:t>vī</a:t>
            </a:r>
            <a:r>
              <a:rPr lang="cs-CZ" sz="1800" i="1"/>
              <a:t> </a:t>
            </a:r>
            <a:r>
              <a:rPr lang="cs-CZ" sz="1800" i="1" err="1"/>
              <a:t>superum</a:t>
            </a:r>
            <a:r>
              <a:rPr lang="cs-CZ" sz="1800" i="1"/>
              <a:t> </a:t>
            </a:r>
            <a:r>
              <a:rPr lang="cs-CZ" sz="1800" i="1" err="1"/>
              <a:t>saevae</a:t>
            </a:r>
            <a:r>
              <a:rPr lang="cs-CZ" sz="1800" i="1"/>
              <a:t> </a:t>
            </a:r>
            <a:r>
              <a:rPr lang="cs-CZ" sz="1800" i="1" err="1"/>
              <a:t>memorem</a:t>
            </a:r>
            <a:r>
              <a:rPr lang="cs-CZ" sz="1800" i="1"/>
              <a:t> </a:t>
            </a:r>
            <a:r>
              <a:rPr lang="cs-CZ" sz="1800" i="1" err="1"/>
              <a:t>Iūnōnis</a:t>
            </a:r>
            <a:r>
              <a:rPr lang="cs-CZ" sz="1800" i="1"/>
              <a:t> ob </a:t>
            </a:r>
            <a:r>
              <a:rPr lang="cs-CZ" sz="1800" i="1" err="1"/>
              <a:t>īram</a:t>
            </a:r>
            <a:r>
              <a:rPr lang="cs-CZ" sz="1800" i="1"/>
              <a:t>… </a:t>
            </a:r>
            <a:r>
              <a:rPr lang="cs-CZ" sz="1800"/>
              <a:t>(</a:t>
            </a:r>
            <a:r>
              <a:rPr lang="cs-CZ" sz="1800" i="1" err="1"/>
              <a:t>Aen</a:t>
            </a:r>
            <a:r>
              <a:rPr lang="cs-CZ" sz="1800" i="1"/>
              <a:t>. </a:t>
            </a:r>
            <a:r>
              <a:rPr lang="cs-CZ" sz="1800"/>
              <a:t>1,3n.)</a:t>
            </a:r>
            <a:r>
              <a:rPr lang="cs-CZ" sz="1800" i="1"/>
              <a:t> </a:t>
            </a:r>
            <a:endParaRPr lang="cs-CZ" sz="180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/>
              <a:t>reálně se zdá být podle </a:t>
            </a:r>
            <a:r>
              <a:rPr lang="cs-CZ" sz="1800" i="1" err="1"/>
              <a:t>Odysseie</a:t>
            </a:r>
            <a:r>
              <a:rPr lang="cs-CZ" sz="1800" i="1"/>
              <a:t> </a:t>
            </a:r>
            <a:r>
              <a:rPr lang="cs-CZ" sz="1800"/>
              <a:t>vystavěn celý epos: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800"/>
              <a:t>Od. 1-4: </a:t>
            </a:r>
            <a:r>
              <a:rPr lang="cs-CZ" sz="1800" err="1"/>
              <a:t>Télemachovo</a:t>
            </a:r>
            <a:r>
              <a:rPr lang="cs-CZ" sz="1800"/>
              <a:t> pátrání po osudu otce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800"/>
              <a:t>Od. 5-12: Odysseova cesta od Kalypsó, ztroskotání a pobyt u </a:t>
            </a:r>
            <a:r>
              <a:rPr lang="cs-CZ" sz="1800" err="1"/>
              <a:t>Fajáků</a:t>
            </a:r>
            <a:r>
              <a:rPr lang="cs-CZ" sz="1800"/>
              <a:t>: líčení bloudění i cesty do podsvětí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800"/>
              <a:t>Od. 13-24: Odysseův návrat domů, pobyt u pasáka </a:t>
            </a:r>
            <a:r>
              <a:rPr lang="cs-CZ" sz="1800" err="1"/>
              <a:t>Eumaia</a:t>
            </a:r>
            <a:r>
              <a:rPr lang="cs-CZ" sz="1800"/>
              <a:t> a boj s nápadníky O. ženy Penelopé (čelní šlechtici z Ithaky: vlastně občanská válka)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800" err="1"/>
              <a:t>Aen</a:t>
            </a:r>
            <a:r>
              <a:rPr lang="cs-CZ" sz="1800"/>
              <a:t>. 1-4: Aeneova cesta v bouři, ztroskotání a pobyt u </a:t>
            </a:r>
            <a:r>
              <a:rPr lang="cs-CZ" sz="1800" err="1"/>
              <a:t>Didony</a:t>
            </a:r>
            <a:r>
              <a:rPr lang="cs-CZ" sz="1800"/>
              <a:t>: líčení útěku z </a:t>
            </a:r>
            <a:r>
              <a:rPr lang="cs-CZ" sz="1800" err="1"/>
              <a:t>Tróji</a:t>
            </a:r>
            <a:r>
              <a:rPr lang="cs-CZ" sz="1800"/>
              <a:t> a bloudění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800" err="1"/>
              <a:t>Aen</a:t>
            </a:r>
            <a:r>
              <a:rPr lang="cs-CZ" sz="1800"/>
              <a:t>. 5-6: Aeneova cesta od </a:t>
            </a:r>
            <a:r>
              <a:rPr lang="cs-CZ" sz="1800" err="1"/>
              <a:t>Didony</a:t>
            </a:r>
            <a:r>
              <a:rPr lang="cs-CZ" sz="1800"/>
              <a:t>, zastávka na Sicílii (</a:t>
            </a:r>
            <a:r>
              <a:rPr lang="cs-CZ" sz="1800" err="1"/>
              <a:t>zal</a:t>
            </a:r>
            <a:r>
              <a:rPr lang="cs-CZ" sz="1800"/>
              <a:t>. město), plavba do </a:t>
            </a:r>
            <a:r>
              <a:rPr lang="cs-CZ" sz="1800" err="1"/>
              <a:t>Cumae</a:t>
            </a:r>
            <a:r>
              <a:rPr lang="cs-CZ" sz="1800"/>
              <a:t>, cesta do podsvětí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800" err="1"/>
              <a:t>Aen</a:t>
            </a:r>
            <a:r>
              <a:rPr lang="cs-CZ" sz="1800"/>
              <a:t>. 7-8: návrat „domů“ do Latia (</a:t>
            </a:r>
            <a:r>
              <a:rPr lang="cs-CZ" sz="1800" err="1"/>
              <a:t>Corythus</a:t>
            </a:r>
            <a:r>
              <a:rPr lang="cs-CZ" sz="1800"/>
              <a:t> je připomínán jako rodiště </a:t>
            </a:r>
            <a:r>
              <a:rPr lang="cs-CZ" sz="1800" err="1"/>
              <a:t>Dardana</a:t>
            </a:r>
            <a:r>
              <a:rPr lang="cs-CZ" sz="1800"/>
              <a:t>, předka A.), pobyt u pastýře </a:t>
            </a:r>
            <a:r>
              <a:rPr lang="cs-CZ" sz="1800" err="1"/>
              <a:t>Euandra</a:t>
            </a:r>
            <a:r>
              <a:rPr lang="cs-CZ" sz="1800"/>
              <a:t> na místě budoucího Říma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800" err="1"/>
              <a:t>Aen</a:t>
            </a:r>
            <a:r>
              <a:rPr lang="cs-CZ" sz="1800"/>
              <a:t>. 9-12: boje s nepřáteli (čelními představiteli tamních kmenů, přičemž Aeneas je jedním z nich!), v jejichž čele je snoubenec A. budoucí ženy Lavinie Turnus</a:t>
            </a:r>
          </a:p>
          <a:p>
            <a:pPr lvl="1"/>
            <a:endParaRPr lang="cs-CZ" sz="1800" i="1"/>
          </a:p>
        </p:txBody>
      </p:sp>
      <p:sp>
        <p:nvSpPr>
          <p:cNvPr id="4" name="Levá jednoduchá závorka 3"/>
          <p:cNvSpPr/>
          <p:nvPr/>
        </p:nvSpPr>
        <p:spPr>
          <a:xfrm>
            <a:off x="1235013" y="3208711"/>
            <a:ext cx="419650" cy="940279"/>
          </a:xfrm>
          <a:prstGeom prst="lef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Levá jednoduchá závorka 4"/>
          <p:cNvSpPr/>
          <p:nvPr/>
        </p:nvSpPr>
        <p:spPr>
          <a:xfrm>
            <a:off x="1231969" y="3208711"/>
            <a:ext cx="422694" cy="1216323"/>
          </a:xfrm>
          <a:prstGeom prst="lef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Levá jednoduchá závorka 5"/>
          <p:cNvSpPr/>
          <p:nvPr/>
        </p:nvSpPr>
        <p:spPr>
          <a:xfrm>
            <a:off x="1313646" y="3649033"/>
            <a:ext cx="422694" cy="1179547"/>
          </a:xfrm>
          <a:prstGeom prst="lef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Levá jednoduchá závorka 6"/>
          <p:cNvSpPr/>
          <p:nvPr/>
        </p:nvSpPr>
        <p:spPr>
          <a:xfrm>
            <a:off x="1320116" y="3649033"/>
            <a:ext cx="422694" cy="1671254"/>
          </a:xfrm>
          <a:prstGeom prst="lef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838" y="2466109"/>
            <a:ext cx="6106782" cy="600360"/>
          </a:xfrm>
          <a:prstGeom prst="rect">
            <a:avLst/>
          </a:prstGeom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C1C90812-A03A-1AB1-A21F-599180486802}"/>
              </a:ext>
            </a:extLst>
          </p:cNvPr>
          <p:cNvSpPr txBox="1">
            <a:spLocks/>
          </p:cNvSpPr>
          <p:nvPr/>
        </p:nvSpPr>
        <p:spPr>
          <a:xfrm>
            <a:off x="190955" y="228197"/>
            <a:ext cx="11810090" cy="9591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indent="-457200"/>
            <a:r>
              <a:rPr lang="cs-CZ" i="1"/>
              <a:t>Aeneis</a:t>
            </a:r>
            <a:endParaRPr lang="cs-CZ" kern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67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955" y="228197"/>
            <a:ext cx="11810090" cy="959180"/>
          </a:xfrm>
        </p:spPr>
        <p:txBody>
          <a:bodyPr>
            <a:normAutofit/>
          </a:bodyPr>
          <a:lstStyle/>
          <a:p>
            <a:pPr indent="-457200"/>
            <a:r>
              <a:rPr lang="cs-CZ"/>
              <a:t>Podoba Homérových eposů na cestě do Říma</a:t>
            </a:r>
            <a:endParaRPr lang="cs-CZ" b="1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400" y="1333579"/>
            <a:ext cx="10753200" cy="4574983"/>
          </a:xfrm>
        </p:spPr>
        <p:txBody>
          <a:bodyPr>
            <a:normAutofit fontScale="92500" lnSpcReduction="10000"/>
          </a:bodyPr>
          <a:lstStyle/>
          <a:p>
            <a:pPr indent="-216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/>
              <a:t>podle antické tradice původně text existoval v různých redakcích</a:t>
            </a:r>
          </a:p>
          <a:p>
            <a:pPr indent="-216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/>
              <a:t>o sjednocení pak usiloval až </a:t>
            </a:r>
            <a:r>
              <a:rPr lang="cs-CZ" sz="2400" err="1"/>
              <a:t>Peisistratos</a:t>
            </a:r>
            <a:endParaRPr lang="cs-CZ" sz="2400"/>
          </a:p>
          <a:p>
            <a:pPr indent="-216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/>
              <a:t>v době prvního udávaného latinského překladu Homéra: eposu </a:t>
            </a:r>
            <a:r>
              <a:rPr lang="cs-CZ" sz="2400" i="1" err="1"/>
              <a:t>Odusia</a:t>
            </a:r>
            <a:r>
              <a:rPr lang="cs-CZ" sz="2400" i="1"/>
              <a:t> </a:t>
            </a:r>
            <a:r>
              <a:rPr lang="cs-CZ" sz="2400"/>
              <a:t>od Livia Andronica kolem roku 240 př. Kr. ještě není závazná podoba edice, ale helénističtí učenci text komentují, glosují, redigují</a:t>
            </a:r>
          </a:p>
          <a:p>
            <a:pPr indent="-216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/>
              <a:t>vydání, které se stalo výchozím (dělící eposy na 24 zpěvů), pochází z helénismu, od Aristarcha ze </a:t>
            </a:r>
            <a:r>
              <a:rPr lang="cs-CZ" sz="2400" err="1"/>
              <a:t>Samothráky</a:t>
            </a:r>
            <a:r>
              <a:rPr lang="cs-CZ" sz="2400"/>
              <a:t> (+144 př. Kr.) </a:t>
            </a:r>
          </a:p>
          <a:p>
            <a:pPr indent="-216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/>
              <a:t>překlad Homéra se záhy stává součástí školní četby urozených mladíků:</a:t>
            </a:r>
          </a:p>
          <a:p>
            <a:pPr lvl="2">
              <a:spcAft>
                <a:spcPts val="600"/>
              </a:spcAft>
            </a:pPr>
            <a:r>
              <a:rPr lang="cs-CZ" sz="2400" i="1"/>
              <a:t>„V Římě se mi poštěstilo být odkojen hněvem</a:t>
            </a:r>
          </a:p>
          <a:p>
            <a:pPr lvl="2">
              <a:spcAft>
                <a:spcPts val="600"/>
              </a:spcAft>
            </a:pPr>
            <a:r>
              <a:rPr lang="cs-CZ" sz="2400" i="1"/>
              <a:t>Achillea a poučit se, jak mnoho škodil Řekům…“</a:t>
            </a:r>
          </a:p>
          <a:p>
            <a:pPr lvl="2">
              <a:spcAft>
                <a:spcPts val="0"/>
              </a:spcAft>
            </a:pPr>
            <a:endParaRPr lang="cs-CZ" sz="1800" i="1"/>
          </a:p>
          <a:p>
            <a:pPr lvl="2">
              <a:spcAft>
                <a:spcPts val="0"/>
              </a:spcAft>
            </a:pPr>
            <a:r>
              <a:rPr lang="cs-CZ" sz="1800" i="1">
                <a:solidFill>
                  <a:schemeClr val="bg1">
                    <a:lumMod val="50000"/>
                  </a:schemeClr>
                </a:solidFill>
              </a:rPr>
              <a:t>Romae nutriri mihi contigit atque doceri</a:t>
            </a:r>
          </a:p>
          <a:p>
            <a:pPr lvl="2">
              <a:spcAft>
                <a:spcPts val="0"/>
              </a:spcAft>
            </a:pPr>
            <a:r>
              <a:rPr lang="cs-CZ" sz="1800" i="1">
                <a:solidFill>
                  <a:schemeClr val="bg1">
                    <a:lumMod val="50000"/>
                  </a:schemeClr>
                </a:solidFill>
              </a:rPr>
              <a:t>iratus Grais quantum nocuisset Achilles… </a:t>
            </a:r>
            <a:r>
              <a:rPr lang="cs-CZ" sz="1800"/>
              <a:t>(Hor. </a:t>
            </a:r>
            <a:r>
              <a:rPr lang="cs-CZ" sz="1800" i="1"/>
              <a:t>Epist. </a:t>
            </a:r>
            <a:r>
              <a:rPr lang="cs-CZ" sz="1800"/>
              <a:t>2,2,41n.)</a:t>
            </a:r>
          </a:p>
          <a:p>
            <a:pPr lvl="2">
              <a:spcAft>
                <a:spcPts val="0"/>
              </a:spcAft>
            </a:pPr>
            <a:endParaRPr lang="en-US" sz="1800" i="1"/>
          </a:p>
        </p:txBody>
      </p:sp>
    </p:spTree>
    <p:extLst>
      <p:ext uri="{BB962C8B-B14F-4D97-AF65-F5344CB8AC3E}">
        <p14:creationId xmlns:p14="http://schemas.microsoft.com/office/powerpoint/2010/main" val="1333479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800" err="1"/>
              <a:t>Ovid</a:t>
            </a:r>
            <a:r>
              <a:rPr lang="cs-CZ" sz="1800"/>
              <a:t>. </a:t>
            </a:r>
            <a:r>
              <a:rPr lang="cs-CZ" sz="1800" i="1"/>
              <a:t>Amor. </a:t>
            </a:r>
            <a:r>
              <a:rPr lang="cs-CZ" sz="1800"/>
              <a:t>1,1-4: </a:t>
            </a:r>
            <a:r>
              <a:rPr lang="cs-CZ" sz="1800" i="1" err="1"/>
              <a:t>Arma</a:t>
            </a:r>
            <a:r>
              <a:rPr lang="cs-CZ" sz="1800" i="1"/>
              <a:t> </a:t>
            </a:r>
            <a:r>
              <a:rPr lang="cs-CZ" sz="1800" i="1" err="1"/>
              <a:t>gravī</a:t>
            </a:r>
            <a:r>
              <a:rPr lang="cs-CZ" sz="1800" i="1"/>
              <a:t> </a:t>
            </a:r>
            <a:r>
              <a:rPr lang="cs-CZ" sz="1800" i="1" err="1"/>
              <a:t>numerō</a:t>
            </a:r>
            <a:r>
              <a:rPr lang="cs-CZ" sz="1800" i="1"/>
              <a:t> </a:t>
            </a:r>
            <a:r>
              <a:rPr lang="cs-CZ" sz="1800" i="1" err="1"/>
              <a:t>violentaque</a:t>
            </a:r>
            <a:r>
              <a:rPr lang="cs-CZ" sz="1800" i="1"/>
              <a:t> </a:t>
            </a:r>
            <a:r>
              <a:rPr lang="cs-CZ" sz="1800" i="1" err="1"/>
              <a:t>bella</a:t>
            </a:r>
            <a:r>
              <a:rPr lang="cs-CZ" sz="1800" i="1"/>
              <a:t> </a:t>
            </a:r>
            <a:r>
              <a:rPr lang="cs-CZ" sz="1800" i="1" err="1"/>
              <a:t>parābam</a:t>
            </a:r>
            <a:r>
              <a:rPr lang="cs-CZ" sz="1800" i="1"/>
              <a:t> </a:t>
            </a:r>
            <a:endParaRPr lang="en-US" sz="1800"/>
          </a:p>
          <a:p>
            <a:pPr marL="0" indent="0">
              <a:buNone/>
            </a:pPr>
            <a:r>
              <a:rPr lang="cs-CZ" sz="1800" i="1" err="1"/>
              <a:t>ēdere</a:t>
            </a:r>
            <a:r>
              <a:rPr lang="cs-CZ" sz="1800" i="1"/>
              <a:t>, </a:t>
            </a:r>
            <a:r>
              <a:rPr lang="cs-CZ" sz="1800" i="1" err="1"/>
              <a:t>māteriā</a:t>
            </a:r>
            <a:r>
              <a:rPr lang="cs-CZ" sz="1800" i="1"/>
              <a:t> </a:t>
            </a:r>
            <a:r>
              <a:rPr lang="cs-CZ" sz="1800" i="1" err="1"/>
              <a:t>conveniente</a:t>
            </a:r>
            <a:r>
              <a:rPr lang="cs-CZ" sz="1800" i="1"/>
              <a:t> </a:t>
            </a:r>
            <a:r>
              <a:rPr lang="cs-CZ" sz="1800" i="1" err="1"/>
              <a:t>modīs</a:t>
            </a:r>
            <a:r>
              <a:rPr lang="cs-CZ" sz="1800" i="1"/>
              <a:t>.</a:t>
            </a:r>
            <a:endParaRPr lang="en-US" sz="1800"/>
          </a:p>
          <a:p>
            <a:pPr marL="0" indent="0">
              <a:buNone/>
            </a:pPr>
            <a:r>
              <a:rPr lang="cs-CZ" sz="1800" i="1" err="1"/>
              <a:t>pār</a:t>
            </a:r>
            <a:r>
              <a:rPr lang="cs-CZ" sz="1800" i="1"/>
              <a:t> </a:t>
            </a:r>
            <a:r>
              <a:rPr lang="cs-CZ" sz="1800" i="1" err="1"/>
              <a:t>erat</a:t>
            </a:r>
            <a:r>
              <a:rPr lang="cs-CZ" sz="1800" i="1"/>
              <a:t> </a:t>
            </a:r>
            <a:r>
              <a:rPr lang="cs-CZ" sz="1800" i="1" err="1"/>
              <a:t>īnferior</a:t>
            </a:r>
            <a:r>
              <a:rPr lang="cs-CZ" sz="1800" i="1"/>
              <a:t> versus; </a:t>
            </a:r>
            <a:r>
              <a:rPr lang="cs-CZ" sz="1800" i="1" err="1"/>
              <a:t>rīsisse</a:t>
            </a:r>
            <a:r>
              <a:rPr lang="cs-CZ" sz="1800" i="1"/>
              <a:t> </a:t>
            </a:r>
            <a:r>
              <a:rPr lang="cs-CZ" sz="1800" i="1" err="1"/>
              <a:t>Cupīdō</a:t>
            </a:r>
            <a:endParaRPr lang="en-US" sz="1800"/>
          </a:p>
          <a:p>
            <a:pPr marL="0" indent="0">
              <a:buNone/>
            </a:pPr>
            <a:r>
              <a:rPr lang="cs-CZ" sz="1800" i="1" err="1"/>
              <a:t>dīcitur</a:t>
            </a:r>
            <a:r>
              <a:rPr lang="cs-CZ" sz="1800" i="1"/>
              <a:t> </a:t>
            </a:r>
            <a:r>
              <a:rPr lang="cs-CZ" sz="1800" i="1" err="1"/>
              <a:t>atque</a:t>
            </a:r>
            <a:r>
              <a:rPr lang="cs-CZ" sz="1800" i="1"/>
              <a:t> </a:t>
            </a:r>
            <a:r>
              <a:rPr lang="cs-CZ" sz="1800" i="1" err="1"/>
              <a:t>ūnum</a:t>
            </a:r>
            <a:r>
              <a:rPr lang="cs-CZ" sz="1800" i="1"/>
              <a:t> </a:t>
            </a:r>
            <a:r>
              <a:rPr lang="cs-CZ" sz="1800" i="1" err="1"/>
              <a:t>surripuisse</a:t>
            </a:r>
            <a:r>
              <a:rPr lang="cs-CZ" sz="1800" i="1"/>
              <a:t> </a:t>
            </a:r>
            <a:r>
              <a:rPr lang="cs-CZ" sz="1800" i="1" err="1"/>
              <a:t>pedem</a:t>
            </a:r>
            <a:r>
              <a:rPr lang="cs-CZ" sz="1800" i="1"/>
              <a:t>.</a:t>
            </a:r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r>
              <a:rPr lang="cs-CZ" sz="1800"/>
              <a:t>„Chtěl jsem rozměrem vážným již vyprávět o krutých válkách,</a:t>
            </a:r>
            <a:endParaRPr lang="en-US" sz="1800"/>
          </a:p>
          <a:p>
            <a:pPr marL="0" indent="0">
              <a:buNone/>
            </a:pPr>
            <a:r>
              <a:rPr lang="cs-CZ" sz="1800"/>
              <a:t>o bojích – v žádoucí shodě měla být látka i takt.</a:t>
            </a:r>
            <a:endParaRPr lang="en-US" sz="1800"/>
          </a:p>
          <a:p>
            <a:pPr marL="0" indent="0">
              <a:buNone/>
            </a:pPr>
            <a:r>
              <a:rPr lang="cs-CZ" sz="1800"/>
              <a:t>Sudý i lichý verš byl stejný; však tomu se Amor</a:t>
            </a:r>
            <a:endParaRPr lang="en-US" sz="1800"/>
          </a:p>
          <a:p>
            <a:pPr marL="0" indent="0">
              <a:buNone/>
            </a:pPr>
            <a:r>
              <a:rPr lang="cs-CZ" sz="1800"/>
              <a:t>zasmál a ze sudých veršů tajně mi po stopě vzal.“ (přel. R. Mertlík)</a:t>
            </a:r>
            <a:endParaRPr lang="en-US" sz="1800"/>
          </a:p>
          <a:p>
            <a:pPr marL="0" indent="0">
              <a:buNone/>
            </a:pPr>
            <a:r>
              <a:rPr lang="cs-CZ" sz="180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/>
              <a:t>Homér „</a:t>
            </a:r>
            <a:r>
              <a:rPr lang="cs-CZ" sz="2400" err="1"/>
              <a:t>literarizovaný</a:t>
            </a:r>
            <a:r>
              <a:rPr lang="cs-CZ" sz="2400"/>
              <a:t>“: epos jako </a:t>
            </a:r>
            <a:r>
              <a:rPr lang="cs-CZ" sz="2400" err="1"/>
              <a:t>intertext</a:t>
            </a:r>
            <a:r>
              <a:rPr lang="cs-CZ" sz="2400"/>
              <a:t> a zábava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i="1"/>
              <a:t>Metamorfózy</a:t>
            </a:r>
            <a:r>
              <a:rPr lang="cs-CZ" sz="2400"/>
              <a:t>: mýtus o Aeneovi jinak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/>
              <a:t>(homérské motivy / mytologické obrazy inspirují i ostatní elegiky: </a:t>
            </a:r>
            <a:r>
              <a:rPr lang="cs-CZ" sz="2400" err="1"/>
              <a:t>Propertia</a:t>
            </a:r>
            <a:r>
              <a:rPr lang="cs-CZ" sz="2400"/>
              <a:t> a </a:t>
            </a:r>
            <a:r>
              <a:rPr lang="cs-CZ" sz="2400" err="1"/>
              <a:t>Tibulla</a:t>
            </a:r>
            <a:r>
              <a:rPr lang="cs-CZ" sz="2400"/>
              <a:t>, ale i představitele lyriky Horatia)</a:t>
            </a:r>
            <a:endParaRPr lang="en-US" sz="3600"/>
          </a:p>
        </p:txBody>
      </p:sp>
      <p:sp>
        <p:nvSpPr>
          <p:cNvPr id="5" name="Obdélník 4"/>
          <p:cNvSpPr/>
          <p:nvPr/>
        </p:nvSpPr>
        <p:spPr>
          <a:xfrm>
            <a:off x="7648945" y="1246909"/>
            <a:ext cx="3961982" cy="369332"/>
          </a:xfrm>
          <a:prstGeom prst="rect">
            <a:avLst/>
          </a:prstGeom>
          <a:solidFill>
            <a:srgbClr val="E5E5FF"/>
          </a:solidFill>
        </p:spPr>
        <p:txBody>
          <a:bodyPr wrap="none">
            <a:spAutoFit/>
          </a:bodyPr>
          <a:lstStyle/>
          <a:p>
            <a:r>
              <a:rPr lang="cs-CZ" sz="1800" err="1"/>
              <a:t>Verg</a:t>
            </a:r>
            <a:r>
              <a:rPr lang="cs-CZ" sz="1800"/>
              <a:t>. </a:t>
            </a:r>
            <a:r>
              <a:rPr lang="cs-CZ" sz="1800" i="1" err="1"/>
              <a:t>Aen</a:t>
            </a:r>
            <a:r>
              <a:rPr lang="cs-CZ" sz="1800" i="1"/>
              <a:t>.: </a:t>
            </a:r>
            <a:r>
              <a:rPr lang="cs-CZ" sz="1800" i="1" err="1"/>
              <a:t>Arma</a:t>
            </a:r>
            <a:r>
              <a:rPr lang="cs-CZ" sz="1800" i="1"/>
              <a:t> </a:t>
            </a:r>
            <a:r>
              <a:rPr lang="cs-CZ" sz="1800" i="1" err="1"/>
              <a:t>virumque</a:t>
            </a:r>
            <a:r>
              <a:rPr lang="cs-CZ" sz="1800" i="1"/>
              <a:t> </a:t>
            </a:r>
            <a:r>
              <a:rPr lang="cs-CZ" sz="1800" i="1" err="1"/>
              <a:t>cano</a:t>
            </a:r>
            <a:r>
              <a:rPr lang="cs-CZ" sz="1800" i="1"/>
              <a:t>… …</a:t>
            </a:r>
            <a:endParaRPr lang="en-US" sz="1800"/>
          </a:p>
        </p:txBody>
      </p:sp>
      <p:cxnSp>
        <p:nvCxnSpPr>
          <p:cNvPr id="7" name="Přímá spojnice se šipkou 6"/>
          <p:cNvCxnSpPr>
            <a:endCxn id="5" idx="1"/>
          </p:cNvCxnSpPr>
          <p:nvPr/>
        </p:nvCxnSpPr>
        <p:spPr>
          <a:xfrm flipV="1">
            <a:off x="2992582" y="1431575"/>
            <a:ext cx="4656363" cy="3940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Nadpis 1">
            <a:extLst>
              <a:ext uri="{FF2B5EF4-FFF2-40B4-BE49-F238E27FC236}">
                <a16:creationId xmlns:a16="http://schemas.microsoft.com/office/drawing/2014/main" id="{7DDE4CF1-47AE-0DCD-8666-C6D06D202FCA}"/>
              </a:ext>
            </a:extLst>
          </p:cNvPr>
          <p:cNvSpPr txBox="1">
            <a:spLocks/>
          </p:cNvSpPr>
          <p:nvPr/>
        </p:nvSpPr>
        <p:spPr>
          <a:xfrm>
            <a:off x="190955" y="228197"/>
            <a:ext cx="11810090" cy="9591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indent="-457200"/>
            <a:r>
              <a:rPr lang="cs-CZ"/>
              <a:t>Ovidius a Homér / Vergilius</a:t>
            </a:r>
            <a:endParaRPr lang="cs-CZ" kern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865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/>
              <a:t>Ilias Latina</a:t>
            </a:r>
            <a:r>
              <a:rPr lang="cs-CZ"/>
              <a:t> (</a:t>
            </a:r>
            <a:r>
              <a:rPr lang="cs-CZ" i="1" err="1"/>
              <a:t>Poetae</a:t>
            </a:r>
            <a:r>
              <a:rPr lang="cs-CZ" i="1"/>
              <a:t> Latini </a:t>
            </a:r>
            <a:r>
              <a:rPr lang="cs-CZ" i="1" err="1"/>
              <a:t>Minores</a:t>
            </a:r>
            <a:r>
              <a:rPr lang="cs-CZ" i="1"/>
              <a:t>, </a:t>
            </a:r>
            <a:r>
              <a:rPr lang="cs-CZ"/>
              <a:t>sv. 2, č. 3, </a:t>
            </a:r>
            <a:r>
              <a:rPr lang="cs-CZ" err="1"/>
              <a:t>ed</a:t>
            </a:r>
            <a:r>
              <a:rPr lang="cs-CZ"/>
              <a:t>. </a:t>
            </a:r>
            <a:r>
              <a:rPr lang="cs-CZ" err="1"/>
              <a:t>Vollmer</a:t>
            </a:r>
            <a:r>
              <a:rPr lang="cs-CZ"/>
              <a:t> 1913):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/>
              <a:t>jedná se o epitomé </a:t>
            </a:r>
            <a:r>
              <a:rPr lang="cs-CZ" sz="1800" i="1" err="1"/>
              <a:t>Íliady</a:t>
            </a:r>
            <a:r>
              <a:rPr lang="cs-CZ" sz="1800" i="1"/>
              <a:t> </a:t>
            </a:r>
            <a:r>
              <a:rPr lang="cs-CZ" sz="1800"/>
              <a:t>v 1070 verších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/>
              <a:t>vzniklo v </a:t>
            </a:r>
            <a:r>
              <a:rPr lang="cs-CZ" sz="1800" err="1"/>
              <a:t>Neronově</a:t>
            </a:r>
            <a:r>
              <a:rPr lang="cs-CZ" sz="1800"/>
              <a:t> době (68 po Kr.)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/>
              <a:t>autor uveden akrostichem (</a:t>
            </a:r>
            <a:r>
              <a:rPr lang="cs-CZ" sz="1800" i="1" err="1"/>
              <a:t>Italicus</a:t>
            </a:r>
            <a:r>
              <a:rPr lang="cs-CZ" sz="1800" i="1"/>
              <a:t>… </a:t>
            </a:r>
            <a:r>
              <a:rPr lang="cs-CZ" sz="1800" i="1" err="1"/>
              <a:t>scripsit</a:t>
            </a:r>
            <a:r>
              <a:rPr lang="cs-CZ" sz="1800" i="1"/>
              <a:t>: </a:t>
            </a:r>
            <a:r>
              <a:rPr lang="cs-CZ" sz="1800"/>
              <a:t>„napsal </a:t>
            </a:r>
            <a:r>
              <a:rPr lang="cs-CZ" sz="1800" err="1"/>
              <a:t>Italicus</a:t>
            </a:r>
            <a:r>
              <a:rPr lang="cs-CZ" sz="1800"/>
              <a:t>“): snad Publius </a:t>
            </a:r>
            <a:r>
              <a:rPr lang="cs-CZ" sz="1800" err="1"/>
              <a:t>Baebius</a:t>
            </a:r>
            <a:r>
              <a:rPr lang="cs-CZ" sz="1800"/>
              <a:t> </a:t>
            </a:r>
            <a:r>
              <a:rPr lang="cs-CZ" sz="1800" err="1"/>
              <a:t>Italicus</a:t>
            </a:r>
            <a:endParaRPr lang="cs-CZ" sz="1800"/>
          </a:p>
          <a:p>
            <a:pPr lvl="1"/>
            <a:endParaRPr lang="cs-CZ"/>
          </a:p>
          <a:p>
            <a:endParaRPr lang="en-US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718800" y="3273531"/>
          <a:ext cx="5963652" cy="2560320"/>
        </p:xfrm>
        <a:graphic>
          <a:graphicData uri="http://schemas.openxmlformats.org/drawingml/2006/table">
            <a:tbl>
              <a:tblPr/>
              <a:tblGrid>
                <a:gridCol w="5963652">
                  <a:extLst>
                    <a:ext uri="{9D8B030D-6E8A-4147-A177-3AD203B41FA5}">
                      <a16:colId xmlns:a16="http://schemas.microsoft.com/office/drawing/2014/main" val="1402150313"/>
                    </a:ext>
                  </a:extLst>
                </a:gridCol>
              </a:tblGrid>
              <a:tr h="589154">
                <a:tc>
                  <a:txBody>
                    <a:bodyPr/>
                    <a:lstStyle/>
                    <a:p>
                      <a:pPr algn="l" fontAlgn="ctr"/>
                      <a:r>
                        <a:rPr lang="pt-BR" b="1" i="1">
                          <a:effectLst/>
                          <a:latin typeface="inherit"/>
                        </a:rPr>
                        <a:t>I</a:t>
                      </a:r>
                      <a:r>
                        <a:rPr lang="pt-BR" b="0" i="1">
                          <a:effectLst/>
                          <a:latin typeface="inherit"/>
                        </a:rPr>
                        <a:t>ram </a:t>
                      </a:r>
                      <a:r>
                        <a:rPr lang="pt-BR" b="0" i="1" err="1">
                          <a:effectLst/>
                          <a:latin typeface="inherit"/>
                        </a:rPr>
                        <a:t>pande</a:t>
                      </a:r>
                      <a:r>
                        <a:rPr lang="pt-BR" b="0" i="1">
                          <a:effectLst/>
                          <a:latin typeface="inherit"/>
                        </a:rPr>
                        <a:t> </a:t>
                      </a:r>
                      <a:r>
                        <a:rPr lang="pt-BR" b="0" i="1" err="1">
                          <a:effectLst/>
                          <a:latin typeface="inherit"/>
                        </a:rPr>
                        <a:t>mihi</a:t>
                      </a:r>
                      <a:r>
                        <a:rPr lang="pt-BR" b="0" i="1">
                          <a:effectLst/>
                          <a:latin typeface="inherit"/>
                        </a:rPr>
                        <a:t> </a:t>
                      </a:r>
                      <a:r>
                        <a:rPr lang="pt-BR" b="0" i="1" err="1">
                          <a:effectLst/>
                          <a:latin typeface="inherit"/>
                        </a:rPr>
                        <a:t>Pelidae</a:t>
                      </a:r>
                      <a:r>
                        <a:rPr lang="pt-BR" b="0" i="1">
                          <a:effectLst/>
                          <a:latin typeface="inherit"/>
                        </a:rPr>
                        <a:t>, Diva, </a:t>
                      </a:r>
                      <a:r>
                        <a:rPr lang="pt-BR" b="0" i="1" err="1">
                          <a:effectLst/>
                          <a:latin typeface="inherit"/>
                        </a:rPr>
                        <a:t>superbi</a:t>
                      </a:r>
                      <a:r>
                        <a:rPr lang="pt-BR" b="0" i="1">
                          <a:effectLst/>
                          <a:latin typeface="inherit"/>
                        </a:rPr>
                        <a:t>,</a:t>
                      </a:r>
                    </a:p>
                    <a:p>
                      <a:pPr algn="l" fontAlgn="ctr"/>
                      <a:r>
                        <a:rPr lang="cs-CZ" b="1" i="1" err="1">
                          <a:effectLst/>
                          <a:latin typeface="inherit"/>
                        </a:rPr>
                        <a:t>T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ristia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quae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miseris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iniecit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funera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Grais</a:t>
                      </a:r>
                      <a:endParaRPr lang="cs-CZ" b="0" i="1">
                        <a:effectLst/>
                        <a:latin typeface="inherit"/>
                      </a:endParaRPr>
                    </a:p>
                    <a:p>
                      <a:pPr algn="l" fontAlgn="ctr"/>
                      <a:r>
                        <a:rPr lang="pt-BR" b="1" i="1" err="1">
                          <a:effectLst/>
                          <a:latin typeface="inherit"/>
                        </a:rPr>
                        <a:t>A</a:t>
                      </a:r>
                      <a:r>
                        <a:rPr lang="pt-BR" b="0" i="1" err="1">
                          <a:effectLst/>
                          <a:latin typeface="inherit"/>
                        </a:rPr>
                        <a:t>tque</a:t>
                      </a:r>
                      <a:r>
                        <a:rPr lang="pt-BR" b="0" i="1">
                          <a:effectLst/>
                          <a:latin typeface="inherit"/>
                        </a:rPr>
                        <a:t> animas fortes </a:t>
                      </a:r>
                      <a:r>
                        <a:rPr lang="pt-BR" b="0" i="1" err="1">
                          <a:effectLst/>
                          <a:latin typeface="inherit"/>
                        </a:rPr>
                        <a:t>heroum</a:t>
                      </a:r>
                      <a:r>
                        <a:rPr lang="pt-BR" b="0" i="1">
                          <a:effectLst/>
                          <a:latin typeface="inherit"/>
                        </a:rPr>
                        <a:t> </a:t>
                      </a:r>
                      <a:r>
                        <a:rPr lang="pt-BR" b="0" i="1" err="1">
                          <a:effectLst/>
                          <a:latin typeface="inherit"/>
                        </a:rPr>
                        <a:t>tradidit</a:t>
                      </a:r>
                      <a:r>
                        <a:rPr lang="pt-BR" b="0" i="1">
                          <a:effectLst/>
                          <a:latin typeface="inherit"/>
                        </a:rPr>
                        <a:t> </a:t>
                      </a:r>
                      <a:r>
                        <a:rPr lang="pt-BR" b="0" i="1" err="1">
                          <a:effectLst/>
                          <a:latin typeface="inherit"/>
                        </a:rPr>
                        <a:t>Orco</a:t>
                      </a:r>
                      <a:endParaRPr lang="pt-BR" b="0" i="1">
                        <a:effectLst/>
                        <a:latin typeface="inherit"/>
                      </a:endParaRPr>
                    </a:p>
                    <a:p>
                      <a:pPr algn="l" fontAlgn="ctr"/>
                      <a:r>
                        <a:rPr lang="cs-CZ" b="1" i="1" err="1">
                          <a:effectLst/>
                          <a:latin typeface="inherit"/>
                        </a:rPr>
                        <a:t>L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atrantumque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dedit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rostris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volucrumque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trahendos</a:t>
                      </a:r>
                      <a:endParaRPr lang="cs-CZ" b="0" i="1">
                        <a:effectLst/>
                        <a:latin typeface="inherit"/>
                      </a:endParaRPr>
                    </a:p>
                    <a:p>
                      <a:pPr algn="l" fontAlgn="ctr"/>
                      <a:r>
                        <a:rPr lang="cs-CZ" b="1" i="1" err="1">
                          <a:effectLst/>
                          <a:latin typeface="inherit"/>
                        </a:rPr>
                        <a:t>I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llorum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exsangues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inhumatis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ossibus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artus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.</a:t>
                      </a:r>
                    </a:p>
                    <a:p>
                      <a:pPr algn="l" fontAlgn="ctr"/>
                      <a:r>
                        <a:rPr lang="cs-CZ" b="1" i="1" err="1">
                          <a:effectLst/>
                          <a:latin typeface="inherit"/>
                        </a:rPr>
                        <a:t>C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onfiebat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enim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summi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sententia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regis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,</a:t>
                      </a:r>
                    </a:p>
                    <a:p>
                      <a:pPr algn="l" fontAlgn="ctr"/>
                      <a:r>
                        <a:rPr lang="cs-CZ" b="0" i="1">
                          <a:effectLst/>
                          <a:latin typeface="inherit"/>
                        </a:rPr>
                        <a:t>†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Protulerant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 ex quo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discordia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pectora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turbas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,</a:t>
                      </a:r>
                    </a:p>
                    <a:p>
                      <a:pPr algn="l" fontAlgn="ctr"/>
                      <a:r>
                        <a:rPr lang="fr-FR" b="1" i="1" err="1">
                          <a:effectLst/>
                          <a:latin typeface="inherit"/>
                        </a:rPr>
                        <a:t>S</a:t>
                      </a:r>
                      <a:r>
                        <a:rPr lang="fr-FR" b="0" i="1" err="1">
                          <a:effectLst/>
                          <a:latin typeface="inherit"/>
                        </a:rPr>
                        <a:t>ceptriger</a:t>
                      </a:r>
                      <a:r>
                        <a:rPr lang="fr-FR" b="0" i="1">
                          <a:effectLst/>
                          <a:latin typeface="inherit"/>
                        </a:rPr>
                        <a:t> Atrides et </a:t>
                      </a:r>
                      <a:r>
                        <a:rPr lang="fr-FR" b="0" i="1" err="1">
                          <a:effectLst/>
                          <a:latin typeface="inherit"/>
                        </a:rPr>
                        <a:t>bello</a:t>
                      </a:r>
                      <a:r>
                        <a:rPr lang="fr-FR" b="0" i="1">
                          <a:effectLst/>
                          <a:latin typeface="inherit"/>
                        </a:rPr>
                        <a:t> </a:t>
                      </a:r>
                      <a:r>
                        <a:rPr lang="fr-FR" b="0" i="1" err="1">
                          <a:effectLst/>
                          <a:latin typeface="inherit"/>
                        </a:rPr>
                        <a:t>clarus</a:t>
                      </a:r>
                      <a:r>
                        <a:rPr lang="fr-FR" b="0" i="1">
                          <a:effectLst/>
                          <a:latin typeface="inherit"/>
                        </a:rPr>
                        <a:t> Achilles.</a:t>
                      </a:r>
                    </a:p>
                    <a:p>
                      <a:pPr algn="l" fontAlgn="ctr"/>
                      <a:r>
                        <a:rPr lang="cs-CZ" b="1" i="1">
                          <a:effectLst/>
                          <a:latin typeface="inherit"/>
                        </a:rPr>
                        <a:t>… …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38498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6166074" y="3271680"/>
          <a:ext cx="5305926" cy="2560320"/>
        </p:xfrm>
        <a:graphic>
          <a:graphicData uri="http://schemas.openxmlformats.org/drawingml/2006/table">
            <a:tbl>
              <a:tblPr/>
              <a:tblGrid>
                <a:gridCol w="5305926">
                  <a:extLst>
                    <a:ext uri="{9D8B030D-6E8A-4147-A177-3AD203B41FA5}">
                      <a16:colId xmlns:a16="http://schemas.microsoft.com/office/drawing/2014/main" val="600787627"/>
                    </a:ext>
                  </a:extLst>
                </a:gridCol>
              </a:tblGrid>
              <a:tr h="1744170">
                <a:tc>
                  <a:txBody>
                    <a:bodyPr/>
                    <a:lstStyle/>
                    <a:p>
                      <a:pPr algn="l" fontAlgn="ctr"/>
                      <a:r>
                        <a:rPr lang="cs-CZ" b="1" i="1">
                          <a:effectLst/>
                          <a:latin typeface="inherit"/>
                        </a:rPr>
                        <a:t>… …</a:t>
                      </a:r>
                    </a:p>
                    <a:p>
                      <a:pPr algn="l" fontAlgn="ctr"/>
                      <a:r>
                        <a:rPr lang="cs-CZ" b="1" i="1">
                          <a:effectLst/>
                          <a:latin typeface="inherit"/>
                        </a:rPr>
                        <a:t>S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ed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iam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siste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gradum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finemque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inpone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labori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,</a:t>
                      </a:r>
                    </a:p>
                    <a:p>
                      <a:pPr algn="l" fontAlgn="ctr"/>
                      <a:r>
                        <a:rPr lang="it-IT" b="1" i="1">
                          <a:effectLst/>
                          <a:latin typeface="inherit"/>
                        </a:rPr>
                        <a:t>C</a:t>
                      </a:r>
                      <a:r>
                        <a:rPr lang="it-IT" b="0" i="1">
                          <a:effectLst/>
                          <a:latin typeface="inherit"/>
                        </a:rPr>
                        <a:t>alliope, </a:t>
                      </a:r>
                      <a:r>
                        <a:rPr lang="it-IT" b="0" i="1" err="1">
                          <a:effectLst/>
                          <a:latin typeface="inherit"/>
                        </a:rPr>
                        <a:t>vatisque</a:t>
                      </a:r>
                      <a:r>
                        <a:rPr lang="it-IT" b="0" i="1">
                          <a:effectLst/>
                          <a:latin typeface="inherit"/>
                        </a:rPr>
                        <a:t> </a:t>
                      </a:r>
                      <a:r>
                        <a:rPr lang="it-IT" b="0" i="1" err="1">
                          <a:effectLst/>
                          <a:latin typeface="inherit"/>
                        </a:rPr>
                        <a:t>tui</a:t>
                      </a:r>
                      <a:r>
                        <a:rPr lang="it-IT" b="0" i="1">
                          <a:effectLst/>
                          <a:latin typeface="inherit"/>
                        </a:rPr>
                        <a:t> moderare </a:t>
                      </a:r>
                      <a:r>
                        <a:rPr lang="it-IT" b="0" i="1" err="1">
                          <a:effectLst/>
                          <a:latin typeface="inherit"/>
                        </a:rPr>
                        <a:t>carinam</a:t>
                      </a:r>
                      <a:r>
                        <a:rPr lang="it-IT" b="0" i="1">
                          <a:effectLst/>
                          <a:latin typeface="inherit"/>
                        </a:rPr>
                        <a:t>,</a:t>
                      </a:r>
                    </a:p>
                    <a:p>
                      <a:pPr algn="l" fontAlgn="ctr"/>
                      <a:r>
                        <a:rPr lang="pt-BR" b="1" i="1">
                          <a:effectLst/>
                          <a:latin typeface="inherit"/>
                        </a:rPr>
                        <a:t>R</a:t>
                      </a:r>
                      <a:r>
                        <a:rPr lang="pt-BR" b="0" i="1">
                          <a:effectLst/>
                          <a:latin typeface="inherit"/>
                        </a:rPr>
                        <a:t>emis quem cernis </a:t>
                      </a:r>
                      <a:r>
                        <a:rPr lang="pt-BR" b="0" i="1" err="1">
                          <a:effectLst/>
                          <a:latin typeface="inherit"/>
                        </a:rPr>
                        <a:t>stringentem</a:t>
                      </a:r>
                      <a:r>
                        <a:rPr lang="pt-BR" b="0" i="1">
                          <a:effectLst/>
                          <a:latin typeface="inherit"/>
                        </a:rPr>
                        <a:t> </a:t>
                      </a:r>
                      <a:r>
                        <a:rPr lang="pt-BR" b="0" i="1" err="1">
                          <a:effectLst/>
                          <a:latin typeface="inherit"/>
                        </a:rPr>
                        <a:t>litora</a:t>
                      </a:r>
                      <a:r>
                        <a:rPr lang="pt-BR" b="0" i="1">
                          <a:effectLst/>
                          <a:latin typeface="inherit"/>
                        </a:rPr>
                        <a:t> </a:t>
                      </a:r>
                      <a:r>
                        <a:rPr lang="pt-BR" b="0" i="1" err="1">
                          <a:effectLst/>
                          <a:latin typeface="inherit"/>
                        </a:rPr>
                        <a:t>paucis</a:t>
                      </a:r>
                      <a:r>
                        <a:rPr lang="pt-BR" b="0" i="1">
                          <a:effectLst/>
                          <a:latin typeface="inherit"/>
                        </a:rPr>
                        <a:t>.</a:t>
                      </a:r>
                      <a:endParaRPr lang="cs-CZ" b="0" i="1">
                        <a:effectLst/>
                        <a:latin typeface="inherit"/>
                      </a:endParaRPr>
                    </a:p>
                    <a:p>
                      <a:pPr algn="l" fontAlgn="ctr"/>
                      <a:r>
                        <a:rPr lang="pt-BR" b="1" i="1" err="1">
                          <a:effectLst/>
                          <a:latin typeface="inherit"/>
                        </a:rPr>
                        <a:t>I</a:t>
                      </a:r>
                      <a:r>
                        <a:rPr lang="pt-BR" b="0" i="1" err="1">
                          <a:effectLst/>
                          <a:latin typeface="inherit"/>
                        </a:rPr>
                        <a:t>amque</a:t>
                      </a:r>
                      <a:r>
                        <a:rPr lang="pt-BR" b="0" i="1">
                          <a:effectLst/>
                          <a:latin typeface="inherit"/>
                        </a:rPr>
                        <a:t> </a:t>
                      </a:r>
                      <a:r>
                        <a:rPr lang="pt-BR" b="0" i="1" err="1">
                          <a:effectLst/>
                          <a:latin typeface="inherit"/>
                        </a:rPr>
                        <a:t>tenet</a:t>
                      </a:r>
                      <a:r>
                        <a:rPr lang="pt-BR" b="0" i="1">
                          <a:effectLst/>
                          <a:latin typeface="inherit"/>
                        </a:rPr>
                        <a:t> </a:t>
                      </a:r>
                      <a:r>
                        <a:rPr lang="pt-BR" b="0" i="1" err="1">
                          <a:effectLst/>
                          <a:latin typeface="inherit"/>
                        </a:rPr>
                        <a:t>portum</a:t>
                      </a:r>
                      <a:r>
                        <a:rPr lang="pt-BR" b="0" i="1">
                          <a:effectLst/>
                          <a:latin typeface="inherit"/>
                        </a:rPr>
                        <a:t> </a:t>
                      </a:r>
                      <a:r>
                        <a:rPr lang="pt-BR" b="0" i="1" err="1">
                          <a:effectLst/>
                          <a:latin typeface="inherit"/>
                        </a:rPr>
                        <a:t>metamque</a:t>
                      </a:r>
                      <a:r>
                        <a:rPr lang="pt-BR" b="0" i="1">
                          <a:effectLst/>
                          <a:latin typeface="inherit"/>
                        </a:rPr>
                        <a:t> </a:t>
                      </a:r>
                      <a:r>
                        <a:rPr lang="pt-BR" b="0" i="1" err="1">
                          <a:effectLst/>
                          <a:latin typeface="inherit"/>
                        </a:rPr>
                        <a:t>potentis</a:t>
                      </a:r>
                      <a:r>
                        <a:rPr lang="pt-BR" b="0" i="1">
                          <a:effectLst/>
                          <a:latin typeface="inherit"/>
                        </a:rPr>
                        <a:t> </a:t>
                      </a:r>
                      <a:r>
                        <a:rPr lang="pt-BR" b="0" i="1" err="1">
                          <a:effectLst/>
                          <a:latin typeface="inherit"/>
                        </a:rPr>
                        <a:t>Homeri</a:t>
                      </a:r>
                      <a:r>
                        <a:rPr lang="pt-BR" b="0" i="1">
                          <a:effectLst/>
                          <a:latin typeface="inherit"/>
                        </a:rPr>
                        <a:t>:</a:t>
                      </a:r>
                    </a:p>
                    <a:p>
                      <a:pPr algn="l" fontAlgn="ctr"/>
                      <a:r>
                        <a:rPr lang="it-IT" b="1" i="1" err="1">
                          <a:effectLst/>
                          <a:latin typeface="inherit"/>
                        </a:rPr>
                        <a:t>P</a:t>
                      </a:r>
                      <a:r>
                        <a:rPr lang="it-IT" b="0" i="1" err="1">
                          <a:effectLst/>
                          <a:latin typeface="inherit"/>
                        </a:rPr>
                        <a:t>ieridum</a:t>
                      </a:r>
                      <a:r>
                        <a:rPr lang="it-IT" b="0" i="1">
                          <a:effectLst/>
                          <a:latin typeface="inherit"/>
                        </a:rPr>
                        <a:t> </a:t>
                      </a:r>
                      <a:r>
                        <a:rPr lang="it-IT" b="0" i="1" err="1">
                          <a:effectLst/>
                          <a:latin typeface="inherit"/>
                        </a:rPr>
                        <a:t>comitata</a:t>
                      </a:r>
                      <a:r>
                        <a:rPr lang="it-IT" b="0" i="1">
                          <a:effectLst/>
                          <a:latin typeface="inherit"/>
                        </a:rPr>
                        <a:t> </a:t>
                      </a:r>
                      <a:r>
                        <a:rPr lang="it-IT" b="0" i="1" err="1">
                          <a:effectLst/>
                          <a:latin typeface="inherit"/>
                        </a:rPr>
                        <a:t>cohors</a:t>
                      </a:r>
                      <a:r>
                        <a:rPr lang="it-IT" b="0" i="1">
                          <a:effectLst/>
                          <a:latin typeface="inherit"/>
                        </a:rPr>
                        <a:t>, </a:t>
                      </a:r>
                      <a:r>
                        <a:rPr lang="it-IT" b="0" i="1" err="1">
                          <a:effectLst/>
                          <a:latin typeface="inherit"/>
                        </a:rPr>
                        <a:t>summitte</a:t>
                      </a:r>
                      <a:r>
                        <a:rPr lang="it-IT" b="0" i="1">
                          <a:effectLst/>
                          <a:latin typeface="inherit"/>
                        </a:rPr>
                        <a:t> </a:t>
                      </a:r>
                      <a:r>
                        <a:rPr lang="it-IT" b="0" i="1" err="1">
                          <a:effectLst/>
                          <a:latin typeface="inherit"/>
                        </a:rPr>
                        <a:t>rudentes</a:t>
                      </a:r>
                      <a:endParaRPr lang="it-IT" b="0" i="1">
                        <a:effectLst/>
                        <a:latin typeface="inherit"/>
                      </a:endParaRPr>
                    </a:p>
                    <a:p>
                      <a:pPr algn="l" fontAlgn="ctr"/>
                      <a:r>
                        <a:rPr lang="es-ES" b="1" i="1" err="1">
                          <a:effectLst/>
                          <a:latin typeface="inherit"/>
                        </a:rPr>
                        <a:t>S</a:t>
                      </a:r>
                      <a:r>
                        <a:rPr lang="es-ES" b="0" i="1" err="1">
                          <a:effectLst/>
                          <a:latin typeface="inherit"/>
                        </a:rPr>
                        <a:t>anctaque</a:t>
                      </a:r>
                      <a:r>
                        <a:rPr lang="es-ES" b="0" i="1">
                          <a:effectLst/>
                          <a:latin typeface="inherit"/>
                        </a:rPr>
                        <a:t> </a:t>
                      </a:r>
                      <a:r>
                        <a:rPr lang="es-ES" b="0" i="1" err="1">
                          <a:effectLst/>
                          <a:latin typeface="inherit"/>
                        </a:rPr>
                        <a:t>virgineos</a:t>
                      </a:r>
                      <a:r>
                        <a:rPr lang="es-ES" b="0" i="1">
                          <a:effectLst/>
                          <a:latin typeface="inherit"/>
                        </a:rPr>
                        <a:t> lauro </a:t>
                      </a:r>
                      <a:r>
                        <a:rPr lang="es-ES" b="0" i="1" err="1">
                          <a:effectLst/>
                          <a:latin typeface="inherit"/>
                        </a:rPr>
                        <a:t>redimita</a:t>
                      </a:r>
                      <a:r>
                        <a:rPr lang="es-ES" b="0" i="1">
                          <a:effectLst/>
                          <a:latin typeface="inherit"/>
                        </a:rPr>
                        <a:t> capillos</a:t>
                      </a:r>
                    </a:p>
                    <a:p>
                      <a:pPr algn="l" fontAlgn="ctr"/>
                      <a:r>
                        <a:rPr lang="pt-BR" b="1" i="1" err="1">
                          <a:effectLst/>
                          <a:latin typeface="inherit"/>
                        </a:rPr>
                        <a:t>I</a:t>
                      </a:r>
                      <a:r>
                        <a:rPr lang="pt-BR" b="0" i="1" err="1">
                          <a:effectLst/>
                          <a:latin typeface="inherit"/>
                        </a:rPr>
                        <a:t>psa</a:t>
                      </a:r>
                      <a:r>
                        <a:rPr lang="pt-BR" b="0" i="1">
                          <a:effectLst/>
                          <a:latin typeface="inherit"/>
                        </a:rPr>
                        <a:t> tuas </a:t>
                      </a:r>
                      <a:r>
                        <a:rPr lang="pt-BR" b="0" i="1" err="1">
                          <a:effectLst/>
                          <a:latin typeface="inherit"/>
                        </a:rPr>
                        <a:t>depone</a:t>
                      </a:r>
                      <a:r>
                        <a:rPr lang="pt-BR" b="0" i="1">
                          <a:effectLst/>
                          <a:latin typeface="inherit"/>
                        </a:rPr>
                        <a:t> </a:t>
                      </a:r>
                      <a:r>
                        <a:rPr lang="pt-BR" b="0" i="1" err="1">
                          <a:effectLst/>
                          <a:latin typeface="inherit"/>
                        </a:rPr>
                        <a:t>lyras</a:t>
                      </a:r>
                      <a:r>
                        <a:rPr lang="pt-BR" b="0" i="1">
                          <a:effectLst/>
                          <a:latin typeface="inherit"/>
                        </a:rPr>
                        <a:t>. ades, </a:t>
                      </a:r>
                      <a:r>
                        <a:rPr lang="pt-BR" b="0" i="1" err="1">
                          <a:effectLst/>
                          <a:latin typeface="inherit"/>
                        </a:rPr>
                        <a:t>inclita</a:t>
                      </a:r>
                      <a:r>
                        <a:rPr lang="pt-BR" b="0" i="1">
                          <a:effectLst/>
                          <a:latin typeface="inherit"/>
                        </a:rPr>
                        <a:t> </a:t>
                      </a:r>
                      <a:r>
                        <a:rPr lang="pt-BR" b="0" i="1" err="1">
                          <a:effectLst/>
                          <a:latin typeface="inherit"/>
                        </a:rPr>
                        <a:t>Pallas</a:t>
                      </a:r>
                      <a:r>
                        <a:rPr lang="pt-BR" b="0" i="1">
                          <a:effectLst/>
                          <a:latin typeface="inherit"/>
                        </a:rPr>
                        <a:t>,</a:t>
                      </a:r>
                    </a:p>
                    <a:p>
                      <a:pPr algn="l" fontAlgn="ctr"/>
                      <a:r>
                        <a:rPr lang="cs-CZ" b="1" i="1" err="1">
                          <a:effectLst/>
                          <a:latin typeface="inherit"/>
                        </a:rPr>
                        <a:t>T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uque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 fave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cursu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vatis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iam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,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Phoebe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,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peracto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326170"/>
                  </a:ext>
                </a:extLst>
              </a:tr>
            </a:tbl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982" y="165873"/>
            <a:ext cx="4962332" cy="1659752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F5C29A24-87BD-15CE-D147-9F44B1AEA165}"/>
              </a:ext>
            </a:extLst>
          </p:cNvPr>
          <p:cNvSpPr txBox="1">
            <a:spLocks/>
          </p:cNvSpPr>
          <p:nvPr/>
        </p:nvSpPr>
        <p:spPr>
          <a:xfrm>
            <a:off x="190955" y="228197"/>
            <a:ext cx="11810090" cy="9591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indent="-457200"/>
            <a:r>
              <a:rPr lang="cs-CZ"/>
              <a:t>Homerus Latinus</a:t>
            </a:r>
            <a:endParaRPr lang="cs-CZ" kern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981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/>
              <a:t>Ilias Latina</a:t>
            </a:r>
            <a:r>
              <a:rPr lang="cs-CZ"/>
              <a:t> (</a:t>
            </a:r>
            <a:r>
              <a:rPr lang="cs-CZ" i="1" err="1"/>
              <a:t>Poetae</a:t>
            </a:r>
            <a:r>
              <a:rPr lang="cs-CZ" i="1"/>
              <a:t> Latini </a:t>
            </a:r>
            <a:r>
              <a:rPr lang="cs-CZ" i="1" err="1"/>
              <a:t>Minores</a:t>
            </a:r>
            <a:r>
              <a:rPr lang="cs-CZ" i="1"/>
              <a:t>, </a:t>
            </a:r>
            <a:r>
              <a:rPr lang="cs-CZ"/>
              <a:t>sv. 2, č. 3, </a:t>
            </a:r>
            <a:r>
              <a:rPr lang="cs-CZ" err="1"/>
              <a:t>ed</a:t>
            </a:r>
            <a:r>
              <a:rPr lang="cs-CZ"/>
              <a:t>. </a:t>
            </a:r>
            <a:r>
              <a:rPr lang="cs-CZ" err="1"/>
              <a:t>Vollmer</a:t>
            </a:r>
            <a:r>
              <a:rPr lang="cs-CZ"/>
              <a:t> 1913):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/>
              <a:t>jedná se o epitomé </a:t>
            </a:r>
            <a:r>
              <a:rPr lang="cs-CZ" sz="1800" i="1" err="1"/>
              <a:t>Íliady</a:t>
            </a:r>
            <a:r>
              <a:rPr lang="cs-CZ" sz="1800" i="1"/>
              <a:t> </a:t>
            </a:r>
            <a:r>
              <a:rPr lang="cs-CZ" sz="1800"/>
              <a:t>v 1070 verších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/>
              <a:t>vzniklo v </a:t>
            </a:r>
            <a:r>
              <a:rPr lang="cs-CZ" sz="1800" err="1"/>
              <a:t>Neronově</a:t>
            </a:r>
            <a:r>
              <a:rPr lang="cs-CZ" sz="1800"/>
              <a:t> době (68 po Kr.)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/>
              <a:t>autor uveden akrostichem (</a:t>
            </a:r>
            <a:r>
              <a:rPr lang="cs-CZ" sz="1800" i="1" err="1"/>
              <a:t>Italicus</a:t>
            </a:r>
            <a:r>
              <a:rPr lang="cs-CZ" sz="1800" i="1"/>
              <a:t>… </a:t>
            </a:r>
            <a:r>
              <a:rPr lang="cs-CZ" sz="1800" i="1" err="1"/>
              <a:t>scripsit</a:t>
            </a:r>
            <a:r>
              <a:rPr lang="cs-CZ" sz="1800" i="1"/>
              <a:t>: </a:t>
            </a:r>
            <a:r>
              <a:rPr lang="cs-CZ" sz="1800"/>
              <a:t>„napsal </a:t>
            </a:r>
            <a:r>
              <a:rPr lang="cs-CZ" sz="1800" err="1"/>
              <a:t>Italicus</a:t>
            </a:r>
            <a:r>
              <a:rPr lang="cs-CZ" sz="1800"/>
              <a:t>“): snad Publius </a:t>
            </a:r>
            <a:r>
              <a:rPr lang="cs-CZ" sz="1800" err="1"/>
              <a:t>Baebius</a:t>
            </a:r>
            <a:r>
              <a:rPr lang="cs-CZ" sz="1800"/>
              <a:t> </a:t>
            </a:r>
            <a:r>
              <a:rPr lang="cs-CZ" sz="1800" err="1"/>
              <a:t>Italicus</a:t>
            </a:r>
            <a:endParaRPr lang="cs-CZ" sz="1800"/>
          </a:p>
          <a:p>
            <a:pPr lvl="1"/>
            <a:endParaRPr lang="cs-CZ" sz="1800"/>
          </a:p>
          <a:p>
            <a:endParaRPr lang="en-US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439667" y="3273531"/>
          <a:ext cx="5963652" cy="2560320"/>
        </p:xfrm>
        <a:graphic>
          <a:graphicData uri="http://schemas.openxmlformats.org/drawingml/2006/table">
            <a:tbl>
              <a:tblPr/>
              <a:tblGrid>
                <a:gridCol w="5963652">
                  <a:extLst>
                    <a:ext uri="{9D8B030D-6E8A-4147-A177-3AD203B41FA5}">
                      <a16:colId xmlns:a16="http://schemas.microsoft.com/office/drawing/2014/main" val="1402150313"/>
                    </a:ext>
                  </a:extLst>
                </a:gridCol>
              </a:tblGrid>
              <a:tr h="589154">
                <a:tc>
                  <a:txBody>
                    <a:bodyPr/>
                    <a:lstStyle/>
                    <a:p>
                      <a:pPr algn="l" fontAlgn="ctr"/>
                      <a:r>
                        <a:rPr lang="pt-BR" b="1" i="1">
                          <a:effectLst/>
                          <a:latin typeface="inherit"/>
                        </a:rPr>
                        <a:t>I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lijský</a:t>
                      </a:r>
                      <a:r>
                        <a:rPr lang="cs-CZ" b="1" i="1">
                          <a:effectLst/>
                          <a:latin typeface="inherit"/>
                        </a:rPr>
                        <a:t> 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hněv zpupného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Peleovce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, Božská, mi odhal</a:t>
                      </a:r>
                      <a:r>
                        <a:rPr lang="pt-BR" b="0" i="1">
                          <a:effectLst/>
                          <a:latin typeface="inherit"/>
                        </a:rPr>
                        <a:t>,</a:t>
                      </a:r>
                    </a:p>
                    <a:p>
                      <a:pPr algn="l" fontAlgn="ctr"/>
                      <a:r>
                        <a:rPr lang="cs-CZ" b="1" i="1">
                          <a:effectLst/>
                          <a:latin typeface="inherit"/>
                        </a:rPr>
                        <a:t>T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rápení, které na ubohé Řeky uvrhlo pohřby</a:t>
                      </a:r>
                    </a:p>
                    <a:p>
                      <a:pPr algn="l" fontAlgn="ctr"/>
                      <a:r>
                        <a:rPr lang="pt-BR" b="1" i="1">
                          <a:effectLst/>
                          <a:latin typeface="inherit"/>
                        </a:rPr>
                        <a:t>A</a:t>
                      </a:r>
                      <a:r>
                        <a:rPr lang="cs-CZ" b="1" i="1">
                          <a:effectLst/>
                          <a:latin typeface="inherit"/>
                        </a:rPr>
                        <a:t> 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duše udatných hrdinů odevzdalo Orku</a:t>
                      </a:r>
                      <a:r>
                        <a:rPr lang="cs-CZ" b="0" i="1" baseline="0">
                          <a:effectLst/>
                          <a:latin typeface="inherit"/>
                        </a:rPr>
                        <a:t> i</a:t>
                      </a:r>
                      <a:endParaRPr lang="cs-CZ" b="0" i="1">
                        <a:effectLst/>
                        <a:latin typeface="inherit"/>
                      </a:endParaRPr>
                    </a:p>
                    <a:p>
                      <a:pPr algn="l" fontAlgn="ctr"/>
                      <a:r>
                        <a:rPr lang="cs-CZ" b="1" i="1">
                          <a:effectLst/>
                          <a:latin typeface="inherit"/>
                        </a:rPr>
                        <a:t>L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áteřivých</a:t>
                      </a:r>
                      <a:r>
                        <a:rPr lang="cs-CZ" b="0" i="1" baseline="0">
                          <a:effectLst/>
                          <a:latin typeface="inherit"/>
                        </a:rPr>
                        <a:t> havranů zobákům vydalo údy rozmetané</a:t>
                      </a:r>
                    </a:p>
                    <a:p>
                      <a:pPr algn="l" fontAlgn="ctr"/>
                      <a:r>
                        <a:rPr lang="cs-CZ" b="1" i="1" baseline="0">
                          <a:effectLst/>
                          <a:latin typeface="inherit"/>
                        </a:rPr>
                        <a:t>I</a:t>
                      </a:r>
                      <a:r>
                        <a:rPr lang="cs-CZ" b="0" i="1" baseline="0">
                          <a:effectLst/>
                          <a:latin typeface="inherit"/>
                        </a:rPr>
                        <a:t> do dáli, bezkrevné zbytky nepohřbených kostí.</a:t>
                      </a:r>
                      <a:endParaRPr lang="cs-CZ" b="0" i="1">
                        <a:effectLst/>
                        <a:latin typeface="inherit"/>
                      </a:endParaRPr>
                    </a:p>
                    <a:p>
                      <a:pPr algn="l" fontAlgn="ctr"/>
                      <a:r>
                        <a:rPr lang="cs-CZ" b="1" i="1">
                          <a:effectLst/>
                          <a:latin typeface="inherit"/>
                        </a:rPr>
                        <a:t>K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rál nejvyšší určil k naplnění ten plán, kterým</a:t>
                      </a:r>
                    </a:p>
                    <a:p>
                      <a:pPr algn="l" fontAlgn="ctr"/>
                      <a:r>
                        <a:rPr lang="cs-CZ" b="1" i="1" u="none">
                          <a:effectLst/>
                          <a:latin typeface="inherit"/>
                        </a:rPr>
                        <a:t>U</a:t>
                      </a:r>
                      <a:r>
                        <a:rPr lang="cs-CZ" b="0" i="1" u="none">
                          <a:effectLst/>
                          <a:latin typeface="inherit"/>
                        </a:rPr>
                        <a:t>vrhli</a:t>
                      </a:r>
                      <a:r>
                        <a:rPr lang="cs-CZ" b="0" i="1" u="none" baseline="0">
                          <a:effectLst/>
                          <a:latin typeface="inherit"/>
                        </a:rPr>
                        <a:t> do boje svět a do srdcí zaseli svár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,</a:t>
                      </a:r>
                    </a:p>
                    <a:p>
                      <a:pPr algn="l" fontAlgn="ctr"/>
                      <a:r>
                        <a:rPr lang="fr-FR" b="1" i="1">
                          <a:effectLst/>
                          <a:latin typeface="inherit"/>
                        </a:rPr>
                        <a:t>S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lavný</a:t>
                      </a:r>
                      <a:r>
                        <a:rPr lang="cs-CZ" b="0" i="1" baseline="0">
                          <a:effectLst/>
                          <a:latin typeface="inherit"/>
                        </a:rPr>
                        <a:t> válečník Achilles a žezlem </a:t>
                      </a:r>
                      <a:r>
                        <a:rPr lang="cs-CZ" b="0" i="1" baseline="0" err="1">
                          <a:effectLst/>
                          <a:latin typeface="inherit"/>
                        </a:rPr>
                        <a:t>sloucí</a:t>
                      </a:r>
                      <a:r>
                        <a:rPr lang="cs-CZ" b="0" i="1" baseline="0">
                          <a:effectLst/>
                          <a:latin typeface="inherit"/>
                        </a:rPr>
                        <a:t>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Átreovec</a:t>
                      </a:r>
                      <a:r>
                        <a:rPr lang="fr-FR" b="0" i="1">
                          <a:effectLst/>
                          <a:latin typeface="inherit"/>
                        </a:rPr>
                        <a:t>.</a:t>
                      </a:r>
                    </a:p>
                    <a:p>
                      <a:pPr algn="l" fontAlgn="ctr"/>
                      <a:r>
                        <a:rPr lang="cs-CZ" b="1" i="1">
                          <a:effectLst/>
                          <a:latin typeface="inherit"/>
                        </a:rPr>
                        <a:t>… …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38498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5867697" y="3273531"/>
          <a:ext cx="6173513" cy="2560320"/>
        </p:xfrm>
        <a:graphic>
          <a:graphicData uri="http://schemas.openxmlformats.org/drawingml/2006/table">
            <a:tbl>
              <a:tblPr/>
              <a:tblGrid>
                <a:gridCol w="6173513">
                  <a:extLst>
                    <a:ext uri="{9D8B030D-6E8A-4147-A177-3AD203B41FA5}">
                      <a16:colId xmlns:a16="http://schemas.microsoft.com/office/drawing/2014/main" val="600787627"/>
                    </a:ext>
                  </a:extLst>
                </a:gridCol>
              </a:tblGrid>
              <a:tr h="1744170">
                <a:tc>
                  <a:txBody>
                    <a:bodyPr/>
                    <a:lstStyle/>
                    <a:p>
                      <a:pPr algn="l" fontAlgn="ctr"/>
                      <a:r>
                        <a:rPr lang="cs-CZ" b="1" i="1">
                          <a:effectLst/>
                          <a:latin typeface="inherit"/>
                        </a:rPr>
                        <a:t>… …</a:t>
                      </a:r>
                    </a:p>
                    <a:p>
                      <a:pPr algn="l" fontAlgn="ctr"/>
                      <a:r>
                        <a:rPr lang="cs-CZ" b="1" i="1">
                          <a:effectLst/>
                          <a:latin typeface="inherit"/>
                        </a:rPr>
                        <a:t>S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tůj!</a:t>
                      </a:r>
                      <a:r>
                        <a:rPr lang="cs-CZ" b="0" i="1" baseline="0">
                          <a:effectLst/>
                          <a:latin typeface="inherit"/>
                        </a:rPr>
                        <a:t> Ukonči příběh, zastav už vřetena běh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,</a:t>
                      </a:r>
                    </a:p>
                    <a:p>
                      <a:pPr algn="l" fontAlgn="ctr"/>
                      <a:r>
                        <a:rPr lang="cs-CZ" b="1" i="1">
                          <a:effectLst/>
                          <a:latin typeface="inherit"/>
                        </a:rPr>
                        <a:t>Kalliopé</a:t>
                      </a:r>
                      <a:r>
                        <a:rPr lang="it-IT" b="0" i="1">
                          <a:effectLst/>
                          <a:latin typeface="inherit"/>
                        </a:rPr>
                        <a:t>, 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obrať</a:t>
                      </a:r>
                      <a:r>
                        <a:rPr lang="cs-CZ" b="0" i="1" baseline="0">
                          <a:effectLst/>
                          <a:latin typeface="inherit"/>
                        </a:rPr>
                        <a:t> už bárku svého věštce,</a:t>
                      </a:r>
                    </a:p>
                    <a:p>
                      <a:pPr algn="l" fontAlgn="ctr"/>
                      <a:r>
                        <a:rPr lang="cs-CZ" b="1" i="1">
                          <a:effectLst/>
                          <a:latin typeface="inherit"/>
                        </a:rPr>
                        <a:t>R</a:t>
                      </a:r>
                      <a:r>
                        <a:rPr lang="cs-CZ" b="0" i="1" baseline="0">
                          <a:effectLst/>
                          <a:latin typeface="inherit"/>
                        </a:rPr>
                        <a:t>ozrážet vesly chudý rým co na dohled zkoušel</a:t>
                      </a:r>
                      <a:r>
                        <a:rPr lang="pt-BR" b="0" i="1">
                          <a:effectLst/>
                          <a:latin typeface="inherit"/>
                        </a:rPr>
                        <a:t>.</a:t>
                      </a:r>
                      <a:endParaRPr lang="cs-CZ" b="0" i="1">
                        <a:effectLst/>
                        <a:latin typeface="inherit"/>
                      </a:endParaRPr>
                    </a:p>
                    <a:p>
                      <a:pPr algn="l" fontAlgn="ctr"/>
                      <a:r>
                        <a:rPr lang="pt-BR" b="1" i="1">
                          <a:effectLst/>
                          <a:latin typeface="inherit"/>
                        </a:rPr>
                        <a:t>I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nu dosáhla přístavu a cíle mocného Homéra:</a:t>
                      </a:r>
                      <a:endParaRPr lang="pt-BR" b="0" i="1">
                        <a:effectLst/>
                        <a:latin typeface="inherit"/>
                      </a:endParaRPr>
                    </a:p>
                    <a:p>
                      <a:pPr algn="l" fontAlgn="ctr"/>
                      <a:r>
                        <a:rPr lang="it-IT" b="1" i="1">
                          <a:effectLst/>
                          <a:latin typeface="inherit"/>
                        </a:rPr>
                        <a:t>P</a:t>
                      </a:r>
                      <a:r>
                        <a:rPr lang="it-IT" b="0" i="1">
                          <a:effectLst/>
                          <a:latin typeface="inherit"/>
                        </a:rPr>
                        <a:t>ie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rijská</a:t>
                      </a:r>
                      <a:r>
                        <a:rPr lang="cs-CZ" b="0" i="1" baseline="0">
                          <a:effectLst/>
                          <a:latin typeface="inherit"/>
                        </a:rPr>
                        <a:t> posádko, svěste pádla, konec doprovodu.</a:t>
                      </a:r>
                      <a:endParaRPr lang="it-IT" b="0" i="1">
                        <a:effectLst/>
                        <a:latin typeface="inherit"/>
                      </a:endParaRPr>
                    </a:p>
                    <a:p>
                      <a:pPr algn="l" fontAlgn="ctr"/>
                      <a:r>
                        <a:rPr lang="es-ES" b="1" i="1">
                          <a:effectLst/>
                          <a:latin typeface="inherit"/>
                        </a:rPr>
                        <a:t>S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vatá</a:t>
                      </a:r>
                      <a:r>
                        <a:rPr lang="cs-CZ" b="0" i="1" baseline="0">
                          <a:effectLst/>
                          <a:latin typeface="inherit"/>
                        </a:rPr>
                        <a:t> panno, ověnčená vavřínem, vlasy rozpuštěné,</a:t>
                      </a:r>
                    </a:p>
                    <a:p>
                      <a:pPr algn="l" fontAlgn="ctr"/>
                      <a:r>
                        <a:rPr lang="cs-CZ" b="1" i="1" baseline="0">
                          <a:effectLst/>
                          <a:latin typeface="inherit"/>
                        </a:rPr>
                        <a:t>I </a:t>
                      </a:r>
                      <a:r>
                        <a:rPr lang="cs-CZ" b="0" i="1" baseline="0">
                          <a:effectLst/>
                          <a:latin typeface="inherit"/>
                        </a:rPr>
                        <a:t>ty</a:t>
                      </a:r>
                      <a:r>
                        <a:rPr lang="cs-CZ" b="0" i="0" baseline="0">
                          <a:effectLst/>
                          <a:latin typeface="inherit"/>
                        </a:rPr>
                        <a:t> </a:t>
                      </a:r>
                      <a:r>
                        <a:rPr lang="cs-CZ" b="0" i="1" baseline="0">
                          <a:effectLst/>
                          <a:latin typeface="inherit"/>
                        </a:rPr>
                        <a:t>už odlož svou lyru. Provázej nás, jasná </a:t>
                      </a:r>
                      <a:r>
                        <a:rPr lang="cs-CZ" b="0" i="1" baseline="0" err="1">
                          <a:effectLst/>
                          <a:latin typeface="inherit"/>
                        </a:rPr>
                        <a:t>Pallado</a:t>
                      </a:r>
                      <a:r>
                        <a:rPr lang="cs-CZ" b="0" i="1" baseline="0">
                          <a:effectLst/>
                          <a:latin typeface="inherit"/>
                        </a:rPr>
                        <a:t>,</a:t>
                      </a:r>
                      <a:endParaRPr lang="pt-BR" b="0" i="1">
                        <a:effectLst/>
                        <a:latin typeface="inherit"/>
                      </a:endParaRPr>
                    </a:p>
                    <a:p>
                      <a:pPr algn="l" fontAlgn="ctr"/>
                      <a:r>
                        <a:rPr lang="cs-CZ" b="1" i="1">
                          <a:effectLst/>
                          <a:latin typeface="inherit"/>
                        </a:rPr>
                        <a:t>T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y také, Foibe, zachovej přízeň ukončené</a:t>
                      </a:r>
                      <a:r>
                        <a:rPr lang="cs-CZ" b="0" i="1" baseline="0">
                          <a:effectLst/>
                          <a:latin typeface="inherit"/>
                        </a:rPr>
                        <a:t> plavbě básníka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326170"/>
                  </a:ext>
                </a:extLst>
              </a:tr>
            </a:tbl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982" y="165873"/>
            <a:ext cx="4962332" cy="1659752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60F1C221-BFF4-B6E0-74D6-1E7419BF4B07}"/>
              </a:ext>
            </a:extLst>
          </p:cNvPr>
          <p:cNvSpPr txBox="1">
            <a:spLocks/>
          </p:cNvSpPr>
          <p:nvPr/>
        </p:nvSpPr>
        <p:spPr>
          <a:xfrm>
            <a:off x="190955" y="228197"/>
            <a:ext cx="11810090" cy="9591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indent="-457200"/>
            <a:r>
              <a:rPr lang="cs-CZ"/>
              <a:t>Homerus Latinus</a:t>
            </a:r>
            <a:endParaRPr lang="cs-CZ" kern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479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593479"/>
            <a:ext cx="10753200" cy="3960000"/>
          </a:xfrm>
        </p:spPr>
        <p:txBody>
          <a:bodyPr>
            <a:normAutofit/>
          </a:bodyPr>
          <a:lstStyle/>
          <a:p>
            <a:r>
              <a:rPr lang="cs-CZ" i="1"/>
              <a:t>Ilias Latina </a:t>
            </a:r>
            <a:r>
              <a:rPr lang="cs-CZ"/>
              <a:t>(</a:t>
            </a:r>
            <a:r>
              <a:rPr lang="cs-CZ" i="1" err="1"/>
              <a:t>Poetae</a:t>
            </a:r>
            <a:r>
              <a:rPr lang="cs-CZ" i="1"/>
              <a:t> Latini </a:t>
            </a:r>
            <a:r>
              <a:rPr lang="cs-CZ" i="1" err="1"/>
              <a:t>Minores</a:t>
            </a:r>
            <a:r>
              <a:rPr lang="cs-CZ"/>
              <a:t>, sv. 2, č. 3, </a:t>
            </a:r>
            <a:r>
              <a:rPr lang="cs-CZ" err="1"/>
              <a:t>ed</a:t>
            </a:r>
            <a:r>
              <a:rPr lang="cs-CZ"/>
              <a:t>. </a:t>
            </a:r>
            <a:r>
              <a:rPr lang="cs-CZ" err="1"/>
              <a:t>Vollmer</a:t>
            </a:r>
            <a:r>
              <a:rPr lang="cs-CZ"/>
              <a:t> 1913):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/>
              <a:t>Aeneas v této verzi eposu zaujímá významnější místo než v originále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/>
              <a:t>236: </a:t>
            </a:r>
            <a:r>
              <a:rPr lang="fr-FR" sz="1800" b="1" i="1"/>
              <a:t>et </a:t>
            </a:r>
            <a:r>
              <a:rPr lang="fr-FR" sz="1800" b="1" i="1" err="1"/>
              <a:t>sacer</a:t>
            </a:r>
            <a:r>
              <a:rPr lang="fr-FR" sz="1800" b="1" i="1"/>
              <a:t> </a:t>
            </a:r>
            <a:r>
              <a:rPr lang="fr-FR" sz="1800" b="1" i="1" err="1"/>
              <a:t>Aeneas</a:t>
            </a:r>
            <a:r>
              <a:rPr lang="fr-FR" sz="1800" b="1" i="1"/>
              <a:t>, </a:t>
            </a:r>
            <a:r>
              <a:rPr lang="fr-FR" sz="1800" b="1" i="1" err="1"/>
              <a:t>Veneris</a:t>
            </a:r>
            <a:r>
              <a:rPr lang="fr-FR" sz="1800" b="1" i="1"/>
              <a:t> </a:t>
            </a:r>
            <a:r>
              <a:rPr lang="fr-FR" sz="1800" b="1" i="1" err="1"/>
              <a:t>certissima</a:t>
            </a:r>
            <a:r>
              <a:rPr lang="fr-FR" sz="1800" b="1" i="1"/>
              <a:t> </a:t>
            </a:r>
            <a:r>
              <a:rPr lang="fr-FR" sz="1800" b="1" i="1" err="1"/>
              <a:t>proles</a:t>
            </a:r>
            <a:endParaRPr lang="cs-CZ" sz="1800" b="1" i="1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sz="180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/>
              <a:t>454-457: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sz="180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sz="180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sz="180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sz="180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/>
              <a:t>472-473: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sz="180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sz="180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/>
              <a:t>509n.: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sz="180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sz="180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/>
              <a:t>516-518: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sz="2000"/>
          </a:p>
          <a:p>
            <a:endParaRPr lang="en-US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969395" y="2537516"/>
          <a:ext cx="5326557" cy="1188720"/>
        </p:xfrm>
        <a:graphic>
          <a:graphicData uri="http://schemas.openxmlformats.org/drawingml/2006/table">
            <a:tbl>
              <a:tblPr/>
              <a:tblGrid>
                <a:gridCol w="5326557">
                  <a:extLst>
                    <a:ext uri="{9D8B030D-6E8A-4147-A177-3AD203B41FA5}">
                      <a16:colId xmlns:a16="http://schemas.microsoft.com/office/drawing/2014/main" val="29887167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pt-BR" b="0" i="1" err="1">
                          <a:effectLst/>
                          <a:latin typeface="inherit"/>
                        </a:rPr>
                        <a:t>iamque</a:t>
                      </a:r>
                      <a:r>
                        <a:rPr lang="pt-BR" b="0" i="1">
                          <a:effectLst/>
                          <a:latin typeface="inherit"/>
                        </a:rPr>
                        <a:t> </a:t>
                      </a:r>
                      <a:r>
                        <a:rPr lang="pt-BR" b="0" i="1" err="1">
                          <a:effectLst/>
                          <a:latin typeface="inherit"/>
                        </a:rPr>
                        <a:t>manum</a:t>
                      </a:r>
                      <a:r>
                        <a:rPr lang="pt-BR" b="0" i="1">
                          <a:effectLst/>
                          <a:latin typeface="inherit"/>
                        </a:rPr>
                        <a:t> </a:t>
                      </a:r>
                      <a:r>
                        <a:rPr lang="pt-BR" b="0" i="1" err="1">
                          <a:effectLst/>
                          <a:latin typeface="inherit"/>
                        </a:rPr>
                        <a:t>Aeneas</a:t>
                      </a:r>
                      <a:r>
                        <a:rPr lang="pt-BR" b="0" i="1">
                          <a:effectLst/>
                          <a:latin typeface="inherit"/>
                        </a:rPr>
                        <a:t> </a:t>
                      </a:r>
                      <a:r>
                        <a:rPr lang="pt-BR" b="0" i="1" err="1">
                          <a:effectLst/>
                          <a:latin typeface="inherit"/>
                        </a:rPr>
                        <a:t>simul</a:t>
                      </a:r>
                      <a:r>
                        <a:rPr lang="pt-BR" b="0" i="1">
                          <a:effectLst/>
                          <a:latin typeface="inherit"/>
                        </a:rPr>
                        <a:t> et </a:t>
                      </a:r>
                      <a:r>
                        <a:rPr lang="pt-BR" b="0" i="1" err="1">
                          <a:effectLst/>
                          <a:latin typeface="inherit"/>
                        </a:rPr>
                        <a:t>Calydonius</a:t>
                      </a:r>
                      <a:r>
                        <a:rPr lang="pt-BR" b="0" i="1">
                          <a:effectLst/>
                          <a:latin typeface="inherit"/>
                        </a:rPr>
                        <a:t> </a:t>
                      </a:r>
                      <a:r>
                        <a:rPr lang="pt-BR" b="0" i="1" err="1">
                          <a:effectLst/>
                          <a:latin typeface="inherit"/>
                        </a:rPr>
                        <a:t>heros</a:t>
                      </a:r>
                      <a:endParaRPr lang="pt-BR" b="0" i="1">
                        <a:effectLst/>
                        <a:latin typeface="inherit"/>
                      </a:endParaRPr>
                    </a:p>
                    <a:p>
                      <a:pPr algn="l" fontAlgn="ctr"/>
                      <a:r>
                        <a:rPr lang="fr-FR" b="0" i="1" err="1">
                          <a:effectLst/>
                          <a:latin typeface="inherit"/>
                        </a:rPr>
                        <a:t>contulerant</a:t>
                      </a:r>
                      <a:r>
                        <a:rPr lang="fr-FR" b="0" i="1">
                          <a:effectLst/>
                          <a:latin typeface="inherit"/>
                        </a:rPr>
                        <a:t>: </a:t>
                      </a:r>
                      <a:r>
                        <a:rPr lang="fr-FR" b="0" i="1" err="1">
                          <a:effectLst/>
                          <a:latin typeface="inherit"/>
                        </a:rPr>
                        <a:t>iactis</a:t>
                      </a:r>
                      <a:r>
                        <a:rPr lang="fr-FR" b="0" i="1">
                          <a:effectLst/>
                          <a:latin typeface="inherit"/>
                        </a:rPr>
                        <a:t> inter se </a:t>
                      </a:r>
                      <a:r>
                        <a:rPr lang="fr-FR" b="0" i="1" err="1">
                          <a:effectLst/>
                          <a:latin typeface="inherit"/>
                        </a:rPr>
                        <a:t>comminus</a:t>
                      </a:r>
                      <a:r>
                        <a:rPr lang="fr-FR" b="0" i="1">
                          <a:effectLst/>
                          <a:latin typeface="inherit"/>
                        </a:rPr>
                        <a:t> </a:t>
                      </a:r>
                      <a:r>
                        <a:rPr lang="fr-FR" b="0" i="1" err="1">
                          <a:effectLst/>
                          <a:latin typeface="inherit"/>
                        </a:rPr>
                        <a:t>hastis</a:t>
                      </a:r>
                      <a:endParaRPr lang="cs-CZ" b="0" i="1">
                        <a:effectLst/>
                        <a:latin typeface="inherit"/>
                      </a:endParaRPr>
                    </a:p>
                    <a:p>
                      <a:pPr algn="l" fontAlgn="ctr"/>
                      <a:r>
                        <a:rPr lang="cs-CZ" b="0" i="1" err="1">
                          <a:effectLst/>
                          <a:latin typeface="inherit"/>
                        </a:rPr>
                        <a:t>undique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rimabant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inimico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corpora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ferro</a:t>
                      </a:r>
                      <a:endParaRPr lang="cs-CZ" b="0" i="1">
                        <a:effectLst/>
                        <a:latin typeface="inherit"/>
                      </a:endParaRPr>
                    </a:p>
                    <a:p>
                      <a:pPr algn="l" fontAlgn="ctr"/>
                      <a:r>
                        <a:rPr lang="cs-CZ" b="0" i="1">
                          <a:effectLst/>
                          <a:latin typeface="inherit"/>
                        </a:rPr>
                        <a:t>et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modo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cedebant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 retro,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modo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deinde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coibant</a:t>
                      </a:r>
                      <a:endParaRPr lang="cs-CZ" b="0" i="1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278874"/>
                  </a:ext>
                </a:extLst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1969395" y="3821228"/>
          <a:ext cx="5326557" cy="670991"/>
        </p:xfrm>
        <a:graphic>
          <a:graphicData uri="http://schemas.openxmlformats.org/drawingml/2006/table">
            <a:tbl>
              <a:tblPr/>
              <a:tblGrid>
                <a:gridCol w="5326557">
                  <a:extLst>
                    <a:ext uri="{9D8B030D-6E8A-4147-A177-3AD203B41FA5}">
                      <a16:colId xmlns:a16="http://schemas.microsoft.com/office/drawing/2014/main" val="2253625409"/>
                    </a:ext>
                  </a:extLst>
                </a:gridCol>
              </a:tblGrid>
              <a:tr h="670991">
                <a:tc>
                  <a:txBody>
                    <a:bodyPr/>
                    <a:lstStyle/>
                    <a:p>
                      <a:pPr algn="l" fontAlgn="ctr"/>
                      <a:r>
                        <a:rPr lang="en-US" b="0" i="1" err="1">
                          <a:effectLst/>
                          <a:latin typeface="inherit"/>
                        </a:rPr>
                        <a:t>Dardanium</a:t>
                      </a:r>
                      <a:r>
                        <a:rPr lang="en-US" b="0" i="1">
                          <a:effectLst/>
                          <a:latin typeface="inherit"/>
                        </a:rPr>
                        <a:t> </a:t>
                      </a:r>
                      <a:r>
                        <a:rPr lang="en-US" b="0" i="1" err="1">
                          <a:effectLst/>
                          <a:latin typeface="inherit"/>
                        </a:rPr>
                        <a:t>Aenean</a:t>
                      </a:r>
                      <a:r>
                        <a:rPr lang="en-US" b="0" i="1">
                          <a:effectLst/>
                          <a:latin typeface="inherit"/>
                        </a:rPr>
                        <a:t> </a:t>
                      </a:r>
                      <a:r>
                        <a:rPr lang="en-US" b="0" i="1" err="1">
                          <a:effectLst/>
                          <a:latin typeface="inherit"/>
                        </a:rPr>
                        <a:t>servat</a:t>
                      </a:r>
                      <a:r>
                        <a:rPr lang="en-US" b="0" i="1">
                          <a:effectLst/>
                          <a:latin typeface="inherit"/>
                        </a:rPr>
                        <a:t> </a:t>
                      </a:r>
                      <a:r>
                        <a:rPr lang="en-US" b="0" i="1" err="1">
                          <a:effectLst/>
                          <a:latin typeface="inherit"/>
                        </a:rPr>
                        <a:t>Troianus</a:t>
                      </a:r>
                      <a:r>
                        <a:rPr lang="en-US" b="0" i="1">
                          <a:effectLst/>
                          <a:latin typeface="inherit"/>
                        </a:rPr>
                        <a:t> Apollo</a:t>
                      </a:r>
                    </a:p>
                    <a:p>
                      <a:pPr algn="l" fontAlgn="ctr"/>
                      <a:r>
                        <a:rPr lang="it-IT" b="0" i="1" err="1">
                          <a:effectLst/>
                          <a:latin typeface="inherit"/>
                        </a:rPr>
                        <a:t>accenditque</a:t>
                      </a:r>
                      <a:r>
                        <a:rPr lang="it-IT" b="0" i="1">
                          <a:effectLst/>
                          <a:latin typeface="inherit"/>
                        </a:rPr>
                        <a:t> </a:t>
                      </a:r>
                      <a:r>
                        <a:rPr lang="it-IT" b="0" i="1" err="1">
                          <a:effectLst/>
                          <a:latin typeface="inherit"/>
                        </a:rPr>
                        <a:t>animos</a:t>
                      </a:r>
                      <a:r>
                        <a:rPr lang="it-IT" b="0" i="1">
                          <a:effectLst/>
                          <a:latin typeface="inherit"/>
                        </a:rPr>
                        <a:t> </a:t>
                      </a:r>
                      <a:r>
                        <a:rPr lang="it-IT" b="0" i="1" err="1">
                          <a:effectLst/>
                          <a:latin typeface="inherit"/>
                        </a:rPr>
                        <a:t>iterumque</a:t>
                      </a:r>
                      <a:r>
                        <a:rPr lang="it-IT" b="0" i="1">
                          <a:effectLst/>
                          <a:latin typeface="inherit"/>
                        </a:rPr>
                        <a:t> ad bella </a:t>
                      </a:r>
                      <a:r>
                        <a:rPr lang="it-IT" b="0" i="1" err="1">
                          <a:effectLst/>
                          <a:latin typeface="inherit"/>
                        </a:rPr>
                        <a:t>reducit</a:t>
                      </a:r>
                      <a:r>
                        <a:rPr lang="it-IT" b="0" i="1"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322517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975242" y="4587809"/>
          <a:ext cx="5314876" cy="640080"/>
        </p:xfrm>
        <a:graphic>
          <a:graphicData uri="http://schemas.openxmlformats.org/drawingml/2006/table">
            <a:tbl>
              <a:tblPr/>
              <a:tblGrid>
                <a:gridCol w="5314876">
                  <a:extLst>
                    <a:ext uri="{9D8B030D-6E8A-4147-A177-3AD203B41FA5}">
                      <a16:colId xmlns:a16="http://schemas.microsoft.com/office/drawing/2014/main" val="2581979202"/>
                    </a:ext>
                  </a:extLst>
                </a:gridCol>
              </a:tblGrid>
              <a:tr h="611820">
                <a:tc>
                  <a:txBody>
                    <a:bodyPr/>
                    <a:lstStyle/>
                    <a:p>
                      <a:pPr algn="l" fontAlgn="ctr"/>
                      <a:r>
                        <a:rPr lang="cs-CZ" b="0" i="1">
                          <a:effectLst/>
                          <a:latin typeface="inherit"/>
                        </a:rPr>
                        <a:t>tandem hic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Aenean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immisso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 tendere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curru</a:t>
                      </a:r>
                      <a:endParaRPr lang="cs-CZ" b="0" i="1">
                        <a:effectLst/>
                        <a:latin typeface="inherit"/>
                      </a:endParaRPr>
                    </a:p>
                    <a:p>
                      <a:pPr algn="l" fontAlgn="ctr"/>
                      <a:r>
                        <a:rPr lang="cs-CZ" b="0" i="1" err="1">
                          <a:effectLst/>
                          <a:latin typeface="inherit"/>
                        </a:rPr>
                        <a:t>conspicit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Atrides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…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34670"/>
                  </a:ext>
                </a:extLst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1969395" y="5314239"/>
          <a:ext cx="5320723" cy="914400"/>
        </p:xfrm>
        <a:graphic>
          <a:graphicData uri="http://schemas.openxmlformats.org/drawingml/2006/table">
            <a:tbl>
              <a:tblPr/>
              <a:tblGrid>
                <a:gridCol w="5320723">
                  <a:extLst>
                    <a:ext uri="{9D8B030D-6E8A-4147-A177-3AD203B41FA5}">
                      <a16:colId xmlns:a16="http://schemas.microsoft.com/office/drawing/2014/main" val="1520772377"/>
                    </a:ext>
                  </a:extLst>
                </a:gridCol>
              </a:tblGrid>
              <a:tr h="884251">
                <a:tc>
                  <a:txBody>
                    <a:bodyPr/>
                    <a:lstStyle/>
                    <a:p>
                      <a:pPr algn="l" fontAlgn="ctr"/>
                      <a:r>
                        <a:rPr lang="cs-CZ" b="0" i="1" err="1">
                          <a:effectLst/>
                          <a:latin typeface="inherit"/>
                        </a:rPr>
                        <a:t>ingemit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 Aeneas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curruque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animosus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 ab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alto</a:t>
                      </a:r>
                      <a:endParaRPr lang="cs-CZ" b="0" i="1">
                        <a:effectLst/>
                        <a:latin typeface="inherit"/>
                      </a:endParaRPr>
                    </a:p>
                    <a:p>
                      <a:pPr algn="l" fontAlgn="ctr"/>
                      <a:r>
                        <a:rPr lang="cs-CZ" b="0" i="1" err="1">
                          <a:effectLst/>
                          <a:latin typeface="inherit"/>
                        </a:rPr>
                        <a:t>desilit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 et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valido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Crethona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&lt;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que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&gt;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comminus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ictu</a:t>
                      </a:r>
                      <a:endParaRPr lang="cs-CZ" b="0" i="1">
                        <a:effectLst/>
                        <a:latin typeface="inherit"/>
                      </a:endParaRPr>
                    </a:p>
                    <a:p>
                      <a:pPr algn="l" fontAlgn="ctr"/>
                      <a:r>
                        <a:rPr lang="cs-CZ" b="0" i="1" err="1">
                          <a:effectLst/>
                          <a:latin typeface="inherit"/>
                        </a:rPr>
                        <a:t>Orsilochumque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 ferit,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quorum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 post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funera</a:t>
                      </a:r>
                      <a:r>
                        <a:rPr lang="cs-CZ" b="0" i="1">
                          <a:effectLst/>
                          <a:latin typeface="inherit"/>
                        </a:rPr>
                        <a:t> </a:t>
                      </a:r>
                      <a:r>
                        <a:rPr lang="cs-CZ" b="0" i="1" err="1">
                          <a:effectLst/>
                          <a:latin typeface="inherit"/>
                        </a:rPr>
                        <a:t>victor</a:t>
                      </a:r>
                      <a:endParaRPr lang="cs-CZ" b="0" i="1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75616"/>
                  </a:ext>
                </a:extLst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6593307" y="1086912"/>
            <a:ext cx="458587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800" i="1"/>
              <a:t>„Svatý Aeneas, nejjistější potomek Venuše</a:t>
            </a:r>
            <a:r>
              <a:rPr lang="cs-CZ" sz="1800"/>
              <a:t>“</a:t>
            </a:r>
            <a:endParaRPr lang="en-US" sz="1800"/>
          </a:p>
        </p:txBody>
      </p:sp>
      <p:sp>
        <p:nvSpPr>
          <p:cNvPr id="6" name="TextovéPole 5"/>
          <p:cNvSpPr txBox="1"/>
          <p:nvPr/>
        </p:nvSpPr>
        <p:spPr>
          <a:xfrm>
            <a:off x="6765429" y="2816422"/>
            <a:ext cx="504458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800" i="1"/>
              <a:t>pozdvihli zároveň ruce, Aeneas a hrdina</a:t>
            </a:r>
          </a:p>
          <a:p>
            <a:r>
              <a:rPr lang="cs-CZ" sz="1800" i="1" err="1"/>
              <a:t>Kalydónský</a:t>
            </a:r>
            <a:r>
              <a:rPr lang="cs-CZ" sz="1800" i="1"/>
              <a:t>, navzájem se zasáhli oštěpy </a:t>
            </a:r>
          </a:p>
          <a:p>
            <a:r>
              <a:rPr lang="cs-CZ" sz="1800" i="1"/>
              <a:t>a sázeli krvavé rány nepříteli, na chvíli ustoupili,</a:t>
            </a:r>
          </a:p>
          <a:p>
            <a:r>
              <a:rPr lang="cs-CZ" sz="1800" i="1"/>
              <a:t>hned zas proti sobě vyběhli…</a:t>
            </a:r>
            <a:endParaRPr lang="en-US" sz="1800" i="1"/>
          </a:p>
        </p:txBody>
      </p:sp>
      <p:sp>
        <p:nvSpPr>
          <p:cNvPr id="12" name="TextovéPole 11"/>
          <p:cNvSpPr txBox="1"/>
          <p:nvPr/>
        </p:nvSpPr>
        <p:spPr>
          <a:xfrm>
            <a:off x="6934268" y="4160135"/>
            <a:ext cx="478804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800" i="1" err="1"/>
              <a:t>Dardanského</a:t>
            </a:r>
            <a:r>
              <a:rPr lang="cs-CZ" sz="1800" i="1"/>
              <a:t> Aenea zachrání trójský Apollón,</a:t>
            </a:r>
          </a:p>
          <a:p>
            <a:r>
              <a:rPr lang="cs-CZ" sz="1800" i="1"/>
              <a:t>roznítí znovu ducha boje a zpět do boje vrátí </a:t>
            </a:r>
            <a:endParaRPr lang="en-US" sz="1800" i="1"/>
          </a:p>
        </p:txBody>
      </p:sp>
      <p:sp>
        <p:nvSpPr>
          <p:cNvPr id="13" name="TextovéPole 12"/>
          <p:cNvSpPr txBox="1"/>
          <p:nvPr/>
        </p:nvSpPr>
        <p:spPr>
          <a:xfrm>
            <a:off x="6815450" y="5600713"/>
            <a:ext cx="486934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800" i="1"/>
              <a:t>Aeneas zařve, odvážně seskočí z vysokého</a:t>
            </a:r>
          </a:p>
          <a:p>
            <a:r>
              <a:rPr lang="cs-CZ" sz="1800" i="1"/>
              <a:t>vozu a zasáhne zblízka hlubokou ranou</a:t>
            </a:r>
          </a:p>
          <a:p>
            <a:r>
              <a:rPr lang="cs-CZ" sz="1800" i="1" err="1"/>
              <a:t>Kréthóna</a:t>
            </a:r>
            <a:r>
              <a:rPr lang="cs-CZ" sz="1800" i="1"/>
              <a:t> a </a:t>
            </a:r>
            <a:r>
              <a:rPr lang="cs-CZ" sz="1800" i="1" err="1"/>
              <a:t>Orchilocha</a:t>
            </a:r>
            <a:r>
              <a:rPr lang="cs-CZ" sz="1800" i="1"/>
              <a:t>, po jejich skonu vítěz…</a:t>
            </a:r>
            <a:endParaRPr lang="en-US" sz="1800" i="1"/>
          </a:p>
        </p:txBody>
      </p:sp>
      <p:sp>
        <p:nvSpPr>
          <p:cNvPr id="14" name="TextovéPole 13"/>
          <p:cNvSpPr txBox="1"/>
          <p:nvPr/>
        </p:nvSpPr>
        <p:spPr>
          <a:xfrm>
            <a:off x="6547650" y="4880424"/>
            <a:ext cx="423641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800" i="1"/>
              <a:t>Náhle zahlédne </a:t>
            </a:r>
            <a:r>
              <a:rPr lang="cs-CZ" sz="1800" i="1" err="1"/>
              <a:t>Átreovec</a:t>
            </a:r>
            <a:r>
              <a:rPr lang="cs-CZ" sz="1800" i="1"/>
              <a:t> Aenea řítit se </a:t>
            </a:r>
          </a:p>
          <a:p>
            <a:r>
              <a:rPr lang="cs-CZ" sz="1800" i="1"/>
              <a:t>s vozem o závod do boje…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58274925-5955-9464-AB52-778442597356}"/>
              </a:ext>
            </a:extLst>
          </p:cNvPr>
          <p:cNvSpPr txBox="1">
            <a:spLocks/>
          </p:cNvSpPr>
          <p:nvPr/>
        </p:nvSpPr>
        <p:spPr>
          <a:xfrm>
            <a:off x="190955" y="228197"/>
            <a:ext cx="11810090" cy="9591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indent="-457200"/>
            <a:r>
              <a:rPr lang="cs-CZ"/>
              <a:t>Homerus Latinus</a:t>
            </a:r>
            <a:endParaRPr lang="cs-CZ" kern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581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err="1"/>
              <a:t>Encolpius</a:t>
            </a:r>
            <a:r>
              <a:rPr lang="cs-CZ" sz="2000"/>
              <a:t> ~ Odysseus</a:t>
            </a: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 </a:t>
            </a:r>
            <a:r>
              <a:rPr lang="cs-CZ" sz="2000" i="1"/>
              <a:t>Dobytí </a:t>
            </a:r>
            <a:r>
              <a:rPr lang="cs-CZ" sz="2000" i="1" err="1"/>
              <a:t>Tróje</a:t>
            </a:r>
            <a:r>
              <a:rPr lang="cs-CZ" sz="2000" i="1"/>
              <a:t>: </a:t>
            </a:r>
            <a:endParaRPr lang="en-US" sz="3200"/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5754255" y="2448431"/>
            <a:ext cx="2096654" cy="2893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45" y="2583368"/>
            <a:ext cx="4881093" cy="334007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017" y="4191135"/>
            <a:ext cx="5102079" cy="1862821"/>
          </a:xfrm>
          <a:prstGeom prst="rect">
            <a:avLst/>
          </a:prstGeom>
        </p:spPr>
      </p:pic>
      <p:cxnSp>
        <p:nvCxnSpPr>
          <p:cNvPr id="9" name="Přímá spojnice se šipkou 8"/>
          <p:cNvCxnSpPr/>
          <p:nvPr/>
        </p:nvCxnSpPr>
        <p:spPr>
          <a:xfrm flipV="1">
            <a:off x="7544792" y="2600831"/>
            <a:ext cx="458517" cy="17537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8160507" y="2181143"/>
            <a:ext cx="3402213" cy="1015663"/>
          </a:xfrm>
          <a:prstGeom prst="rect">
            <a:avLst/>
          </a:prstGeom>
          <a:solidFill>
            <a:srgbClr val="E5E5FF"/>
          </a:solidFill>
        </p:spPr>
        <p:txBody>
          <a:bodyPr wrap="none" rtlCol="0">
            <a:spAutoFit/>
          </a:bodyPr>
          <a:lstStyle/>
          <a:p>
            <a:r>
              <a:rPr lang="cs-CZ" sz="2000"/>
              <a:t>komický kontext: </a:t>
            </a:r>
          </a:p>
          <a:p>
            <a:r>
              <a:rPr lang="cs-CZ" sz="2000"/>
              <a:t>zahloubání</a:t>
            </a:r>
          </a:p>
          <a:p>
            <a:r>
              <a:rPr lang="cs-CZ" sz="2000"/>
              <a:t>kamení jako platba za výkon</a:t>
            </a:r>
            <a:endParaRPr lang="en-US" sz="2000"/>
          </a:p>
        </p:txBody>
      </p:sp>
      <p:sp>
        <p:nvSpPr>
          <p:cNvPr id="12" name="Obdélník 11"/>
          <p:cNvSpPr/>
          <p:nvPr/>
        </p:nvSpPr>
        <p:spPr>
          <a:xfrm>
            <a:off x="6428511" y="4575948"/>
            <a:ext cx="1453889" cy="2639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délník 12"/>
          <p:cNvSpPr/>
          <p:nvPr/>
        </p:nvSpPr>
        <p:spPr>
          <a:xfrm>
            <a:off x="2850257" y="2572690"/>
            <a:ext cx="1453889" cy="2639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ovéPole 13"/>
          <p:cNvSpPr txBox="1"/>
          <p:nvPr/>
        </p:nvSpPr>
        <p:spPr>
          <a:xfrm>
            <a:off x="4761345" y="5504873"/>
            <a:ext cx="798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/>
              <a:t>… …</a:t>
            </a:r>
            <a:endParaRPr lang="en-US" sz="1800" b="1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C200257E-7181-4A0D-3276-6B9045AF95F8}"/>
              </a:ext>
            </a:extLst>
          </p:cNvPr>
          <p:cNvSpPr txBox="1">
            <a:spLocks/>
          </p:cNvSpPr>
          <p:nvPr/>
        </p:nvSpPr>
        <p:spPr>
          <a:xfrm>
            <a:off x="190955" y="228197"/>
            <a:ext cx="11810090" cy="9591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indent="-457200"/>
            <a:r>
              <a:rPr lang="cs-CZ"/>
              <a:t>Petronius a Homér/Vergilius</a:t>
            </a:r>
            <a:endParaRPr lang="cs-CZ" kern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39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err="1"/>
              <a:t>Encolpius</a:t>
            </a:r>
            <a:r>
              <a:rPr lang="cs-CZ" sz="2000"/>
              <a:t> ~ Odysseus</a:t>
            </a: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 </a:t>
            </a:r>
            <a:r>
              <a:rPr lang="cs-CZ" sz="2000" i="1"/>
              <a:t>Občanská válka: </a:t>
            </a:r>
            <a:endParaRPr lang="en-US" sz="3200"/>
          </a:p>
        </p:txBody>
      </p:sp>
      <p:sp>
        <p:nvSpPr>
          <p:cNvPr id="11" name="TextovéPole 10"/>
          <p:cNvSpPr txBox="1"/>
          <p:nvPr/>
        </p:nvSpPr>
        <p:spPr>
          <a:xfrm>
            <a:off x="1457521" y="5390610"/>
            <a:ext cx="3130985" cy="400110"/>
          </a:xfrm>
          <a:prstGeom prst="rect">
            <a:avLst/>
          </a:prstGeom>
          <a:solidFill>
            <a:srgbClr val="E5E5FF"/>
          </a:solidFill>
        </p:spPr>
        <p:txBody>
          <a:bodyPr wrap="none" rtlCol="0">
            <a:spAutoFit/>
          </a:bodyPr>
          <a:lstStyle/>
          <a:p>
            <a:r>
              <a:rPr lang="cs-CZ" sz="2000"/>
              <a:t>možná narážka na </a:t>
            </a:r>
            <a:r>
              <a:rPr lang="cs-CZ" sz="2000" err="1"/>
              <a:t>Lucana</a:t>
            </a:r>
            <a:endParaRPr lang="en-US" sz="2000"/>
          </a:p>
        </p:txBody>
      </p:sp>
      <p:sp>
        <p:nvSpPr>
          <p:cNvPr id="14" name="TextovéPole 13"/>
          <p:cNvSpPr txBox="1"/>
          <p:nvPr/>
        </p:nvSpPr>
        <p:spPr>
          <a:xfrm>
            <a:off x="3451191" y="3691364"/>
            <a:ext cx="1207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/>
              <a:t>… … …</a:t>
            </a:r>
            <a:endParaRPr lang="en-US" sz="1800" b="1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95" y="2593110"/>
            <a:ext cx="5145860" cy="122389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132" y="3631260"/>
            <a:ext cx="5668377" cy="279115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5754255" y="3524830"/>
            <a:ext cx="2073250" cy="374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bdélník 14"/>
          <p:cNvSpPr/>
          <p:nvPr/>
        </p:nvSpPr>
        <p:spPr>
          <a:xfrm>
            <a:off x="3348181" y="3442249"/>
            <a:ext cx="2337241" cy="374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bdélník 15"/>
          <p:cNvSpPr/>
          <p:nvPr/>
        </p:nvSpPr>
        <p:spPr>
          <a:xfrm>
            <a:off x="608394" y="3742307"/>
            <a:ext cx="2568915" cy="374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bdélník 16"/>
          <p:cNvSpPr/>
          <p:nvPr/>
        </p:nvSpPr>
        <p:spPr>
          <a:xfrm>
            <a:off x="8337106" y="5854373"/>
            <a:ext cx="3154359" cy="596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bdélník 17"/>
          <p:cNvSpPr/>
          <p:nvPr/>
        </p:nvSpPr>
        <p:spPr>
          <a:xfrm>
            <a:off x="5685422" y="6048121"/>
            <a:ext cx="3154359" cy="596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ovéPole 18"/>
          <p:cNvSpPr txBox="1"/>
          <p:nvPr/>
        </p:nvSpPr>
        <p:spPr>
          <a:xfrm>
            <a:off x="8591640" y="5759942"/>
            <a:ext cx="1308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/>
              <a:t>… … …</a:t>
            </a:r>
            <a:endParaRPr lang="en-US" sz="1800" b="1"/>
          </a:p>
        </p:txBody>
      </p:sp>
      <p:sp>
        <p:nvSpPr>
          <p:cNvPr id="12" name="Obdélník 11"/>
          <p:cNvSpPr/>
          <p:nvPr/>
        </p:nvSpPr>
        <p:spPr>
          <a:xfrm>
            <a:off x="7134554" y="4686629"/>
            <a:ext cx="1824719" cy="251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Přímá spojnice se šipkou 6"/>
          <p:cNvCxnSpPr/>
          <p:nvPr/>
        </p:nvCxnSpPr>
        <p:spPr>
          <a:xfrm flipH="1">
            <a:off x="3759200" y="4938496"/>
            <a:ext cx="3375355" cy="4051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Nadpis 1">
            <a:extLst>
              <a:ext uri="{FF2B5EF4-FFF2-40B4-BE49-F238E27FC236}">
                <a16:creationId xmlns:a16="http://schemas.microsoft.com/office/drawing/2014/main" id="{AA064E48-0707-B68D-F8B9-FCB6A6634ADD}"/>
              </a:ext>
            </a:extLst>
          </p:cNvPr>
          <p:cNvSpPr txBox="1">
            <a:spLocks/>
          </p:cNvSpPr>
          <p:nvPr/>
        </p:nvSpPr>
        <p:spPr>
          <a:xfrm>
            <a:off x="190955" y="228197"/>
            <a:ext cx="11810090" cy="9591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indent="-457200"/>
            <a:r>
              <a:rPr lang="cs-CZ"/>
              <a:t>Petronius a Homér/Vergilius</a:t>
            </a:r>
            <a:endParaRPr lang="cs-CZ" kern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21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7345" y="1443070"/>
            <a:ext cx="10515600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err="1"/>
              <a:t>Catonova</a:t>
            </a:r>
            <a:r>
              <a:rPr lang="cs-CZ" sz="2000"/>
              <a:t> řeč: </a:t>
            </a:r>
            <a:r>
              <a:rPr lang="cs-CZ" sz="2000" err="1"/>
              <a:t>Lucan</a:t>
            </a:r>
            <a:r>
              <a:rPr lang="cs-CZ" sz="2000"/>
              <a:t>. 9,379:</a:t>
            </a:r>
          </a:p>
          <a:p>
            <a:pPr marL="3657600" lvl="8" indent="0">
              <a:buNone/>
            </a:pPr>
            <a:endParaRPr lang="cs-CZ"/>
          </a:p>
          <a:p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45" y="1909605"/>
            <a:ext cx="5509648" cy="431338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219" y="740572"/>
            <a:ext cx="5412509" cy="18535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278673" y="359841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/>
              <a:t>… … …</a:t>
            </a:r>
            <a:endParaRPr lang="en-US" sz="1800" b="1"/>
          </a:p>
        </p:txBody>
      </p:sp>
      <p:sp>
        <p:nvSpPr>
          <p:cNvPr id="8" name="TextovéPole 7"/>
          <p:cNvSpPr txBox="1"/>
          <p:nvPr/>
        </p:nvSpPr>
        <p:spPr>
          <a:xfrm>
            <a:off x="5315017" y="608186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/>
              <a:t>… … …</a:t>
            </a:r>
            <a:endParaRPr lang="en-US" sz="1800" b="1"/>
          </a:p>
        </p:txBody>
      </p:sp>
      <p:sp>
        <p:nvSpPr>
          <p:cNvPr id="4" name="TextovéPole 3"/>
          <p:cNvSpPr txBox="1"/>
          <p:nvPr/>
        </p:nvSpPr>
        <p:spPr>
          <a:xfrm>
            <a:off x="6406371" y="2611032"/>
            <a:ext cx="4003084" cy="400110"/>
          </a:xfrm>
          <a:prstGeom prst="rect">
            <a:avLst/>
          </a:prstGeom>
          <a:solidFill>
            <a:srgbClr val="E5E5FF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/>
              <a:t>Odysseova řeč: </a:t>
            </a:r>
            <a:r>
              <a:rPr lang="cs-CZ" sz="2000" err="1"/>
              <a:t>Hom</a:t>
            </a:r>
            <a:r>
              <a:rPr lang="cs-CZ" sz="2000"/>
              <a:t>. </a:t>
            </a:r>
            <a:r>
              <a:rPr lang="cs-CZ" sz="2000" i="1" err="1"/>
              <a:t>Il</a:t>
            </a:r>
            <a:r>
              <a:rPr lang="cs-CZ" sz="2000" i="1"/>
              <a:t>. </a:t>
            </a:r>
            <a:r>
              <a:rPr lang="cs-CZ" sz="2000"/>
              <a:t>2,283:</a:t>
            </a:r>
            <a:endParaRPr lang="en-US" sz="200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207" y="3054252"/>
            <a:ext cx="4990200" cy="3467233"/>
          </a:xfrm>
          <a:prstGeom prst="rect">
            <a:avLst/>
          </a:prstGeom>
        </p:spPr>
      </p:pic>
      <p:cxnSp>
        <p:nvCxnSpPr>
          <p:cNvPr id="11" name="Přímá spojnice 10"/>
          <p:cNvCxnSpPr/>
          <p:nvPr/>
        </p:nvCxnSpPr>
        <p:spPr>
          <a:xfrm flipV="1">
            <a:off x="7382575" y="3216520"/>
            <a:ext cx="1550426" cy="184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8294257" y="2211325"/>
            <a:ext cx="2761670" cy="969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 flipV="1">
            <a:off x="2087418" y="5841101"/>
            <a:ext cx="3114657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736604" y="6117906"/>
            <a:ext cx="2182091" cy="30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Nadpis 1">
            <a:extLst>
              <a:ext uri="{FF2B5EF4-FFF2-40B4-BE49-F238E27FC236}">
                <a16:creationId xmlns:a16="http://schemas.microsoft.com/office/drawing/2014/main" id="{E2947D32-F866-DA21-E046-CF20F0BBCD75}"/>
              </a:ext>
            </a:extLst>
          </p:cNvPr>
          <p:cNvSpPr txBox="1">
            <a:spLocks/>
          </p:cNvSpPr>
          <p:nvPr/>
        </p:nvSpPr>
        <p:spPr>
          <a:xfrm>
            <a:off x="190955" y="228197"/>
            <a:ext cx="11810090" cy="9591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indent="-457200"/>
            <a:r>
              <a:rPr lang="cs-CZ" err="1"/>
              <a:t>Lucanus</a:t>
            </a:r>
            <a:r>
              <a:rPr lang="cs-CZ"/>
              <a:t> a Homér</a:t>
            </a:r>
            <a:endParaRPr lang="cs-CZ" kern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992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46937"/>
            <a:ext cx="10515600" cy="4351338"/>
          </a:xfrm>
        </p:spPr>
        <p:txBody>
          <a:bodyPr>
            <a:normAutofit/>
          </a:bodyPr>
          <a:lstStyle/>
          <a:p>
            <a:r>
              <a:rPr lang="cs-CZ" sz="2000" err="1"/>
              <a:t>Lucan</a:t>
            </a:r>
            <a:r>
              <a:rPr lang="cs-CZ" sz="2000"/>
              <a:t>. 7,212-213</a:t>
            </a:r>
            <a:endParaRPr lang="cs-CZ" sz="2400"/>
          </a:p>
          <a:p>
            <a:r>
              <a:rPr lang="cs-CZ" sz="2400"/>
              <a:t>7,131-132</a:t>
            </a:r>
          </a:p>
          <a:p>
            <a:endParaRPr lang="cs-CZ" sz="2400"/>
          </a:p>
          <a:p>
            <a:pPr marL="3657600" lvl="8" indent="0">
              <a:buNone/>
            </a:pPr>
            <a:endParaRPr lang="cs-CZ" sz="1600"/>
          </a:p>
          <a:p>
            <a:r>
              <a:rPr lang="cs-CZ" sz="2400"/>
              <a:t>7,608-616</a:t>
            </a:r>
            <a:endParaRPr lang="en-US" sz="2400"/>
          </a:p>
        </p:txBody>
      </p:sp>
      <p:sp>
        <p:nvSpPr>
          <p:cNvPr id="7" name="TextovéPole 6"/>
          <p:cNvSpPr txBox="1"/>
          <p:nvPr/>
        </p:nvSpPr>
        <p:spPr>
          <a:xfrm>
            <a:off x="6761462" y="2226096"/>
            <a:ext cx="2613921" cy="400110"/>
          </a:xfrm>
          <a:prstGeom prst="rect">
            <a:avLst/>
          </a:prstGeom>
          <a:solidFill>
            <a:srgbClr val="E5E5FF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err="1"/>
              <a:t>Hom</a:t>
            </a:r>
            <a:r>
              <a:rPr lang="cs-CZ" sz="2000"/>
              <a:t>. </a:t>
            </a:r>
            <a:r>
              <a:rPr lang="cs-CZ" sz="2000" i="1" err="1"/>
              <a:t>Il</a:t>
            </a:r>
            <a:r>
              <a:rPr lang="cs-CZ" sz="2000" i="1"/>
              <a:t>.</a:t>
            </a:r>
            <a:r>
              <a:rPr lang="cs-CZ" sz="2000"/>
              <a:t> 4,164-165</a:t>
            </a:r>
            <a:endParaRPr lang="en-US" sz="200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64695"/>
            <a:ext cx="5647576" cy="627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462" y="2586192"/>
            <a:ext cx="4746601" cy="5170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250" y="2731786"/>
            <a:ext cx="5735476" cy="726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250" y="3945095"/>
            <a:ext cx="5967212" cy="2388588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6761462" y="4202036"/>
            <a:ext cx="2755883" cy="400110"/>
          </a:xfrm>
          <a:prstGeom prst="rect">
            <a:avLst/>
          </a:prstGeom>
          <a:solidFill>
            <a:srgbClr val="E5E5FF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err="1"/>
              <a:t>Hom</a:t>
            </a:r>
            <a:r>
              <a:rPr lang="cs-CZ" sz="2000"/>
              <a:t>. </a:t>
            </a:r>
            <a:r>
              <a:rPr lang="cs-CZ" sz="2000" i="1" err="1"/>
              <a:t>Il</a:t>
            </a:r>
            <a:r>
              <a:rPr lang="cs-CZ" sz="2000" i="1"/>
              <a:t>.</a:t>
            </a:r>
            <a:r>
              <a:rPr lang="cs-CZ" sz="2000"/>
              <a:t> 22,356-360</a:t>
            </a:r>
            <a:endParaRPr lang="en-US" sz="200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6295" y="6266391"/>
            <a:ext cx="2263425" cy="23650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5412" y="4544683"/>
            <a:ext cx="5198597" cy="1694000"/>
          </a:xfrm>
          <a:prstGeom prst="rect">
            <a:avLst/>
          </a:prstGeom>
        </p:spPr>
      </p:pic>
      <p:sp>
        <p:nvSpPr>
          <p:cNvPr id="17" name="Pravá složená závorka 16"/>
          <p:cNvSpPr/>
          <p:nvPr/>
        </p:nvSpPr>
        <p:spPr>
          <a:xfrm>
            <a:off x="6188365" y="1865746"/>
            <a:ext cx="452860" cy="1551710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délník 13"/>
          <p:cNvSpPr/>
          <p:nvPr/>
        </p:nvSpPr>
        <p:spPr>
          <a:xfrm>
            <a:off x="2456874" y="2454222"/>
            <a:ext cx="3889898" cy="374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bdélník 17"/>
          <p:cNvSpPr/>
          <p:nvPr/>
        </p:nvSpPr>
        <p:spPr>
          <a:xfrm>
            <a:off x="2421346" y="3676544"/>
            <a:ext cx="3889898" cy="374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bdélník 18"/>
          <p:cNvSpPr/>
          <p:nvPr/>
        </p:nvSpPr>
        <p:spPr>
          <a:xfrm>
            <a:off x="794250" y="3903287"/>
            <a:ext cx="2097349" cy="116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bdélník 19"/>
          <p:cNvSpPr/>
          <p:nvPr/>
        </p:nvSpPr>
        <p:spPr>
          <a:xfrm>
            <a:off x="918941" y="3383443"/>
            <a:ext cx="2097349" cy="116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9F11C792-19E6-C774-2DBB-5A4B8AE519B1}"/>
              </a:ext>
            </a:extLst>
          </p:cNvPr>
          <p:cNvSpPr txBox="1">
            <a:spLocks/>
          </p:cNvSpPr>
          <p:nvPr/>
        </p:nvSpPr>
        <p:spPr>
          <a:xfrm>
            <a:off x="190955" y="228197"/>
            <a:ext cx="11810090" cy="9591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indent="-457200"/>
            <a:r>
              <a:rPr lang="cs-CZ" err="1"/>
              <a:t>Lucanus</a:t>
            </a:r>
            <a:r>
              <a:rPr lang="cs-CZ"/>
              <a:t> (</a:t>
            </a:r>
            <a:r>
              <a:rPr lang="cs-CZ" i="1" err="1"/>
              <a:t>Pharsalia</a:t>
            </a:r>
            <a:r>
              <a:rPr lang="cs-CZ"/>
              <a:t>) a Homér</a:t>
            </a:r>
            <a:endParaRPr lang="cs-CZ" kern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685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77715"/>
            <a:ext cx="10515600" cy="430825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/>
              <a:t>ANTI-Vergilius, ULTRA-Vergilius: slovní aluze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err="1"/>
              <a:t>Lucan</a:t>
            </a:r>
            <a:r>
              <a:rPr lang="cs-CZ" sz="2400"/>
              <a:t>. 4,96: </a:t>
            </a:r>
            <a:r>
              <a:rPr lang="cs-CZ" sz="2400" i="1" err="1"/>
              <a:t>lucri</a:t>
            </a:r>
            <a:r>
              <a:rPr lang="cs-CZ" sz="2400" i="1"/>
              <a:t> </a:t>
            </a:r>
            <a:r>
              <a:rPr lang="cs-CZ" sz="2400" i="1" err="1"/>
              <a:t>pallida</a:t>
            </a:r>
            <a:r>
              <a:rPr lang="cs-CZ" sz="2400" i="1"/>
              <a:t> tabes: </a:t>
            </a:r>
            <a:r>
              <a:rPr lang="cs-CZ" sz="2400"/>
              <a:t>nakažlivá touha po zisku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err="1"/>
              <a:t>Verg</a:t>
            </a:r>
            <a:r>
              <a:rPr lang="cs-CZ" sz="2400"/>
              <a:t>. </a:t>
            </a:r>
            <a:r>
              <a:rPr lang="cs-CZ" sz="2400" i="1" err="1"/>
              <a:t>Aen</a:t>
            </a:r>
            <a:r>
              <a:rPr lang="cs-CZ" sz="2400" i="1"/>
              <a:t>.</a:t>
            </a:r>
            <a:r>
              <a:rPr lang="cs-CZ" sz="2400"/>
              <a:t>: 3,57: </a:t>
            </a:r>
            <a:r>
              <a:rPr lang="cs-CZ" sz="2400" i="1" err="1"/>
              <a:t>auri</a:t>
            </a:r>
            <a:r>
              <a:rPr lang="cs-CZ" sz="2400" i="1"/>
              <a:t> </a:t>
            </a:r>
            <a:r>
              <a:rPr lang="cs-CZ" sz="2400" i="1" err="1"/>
              <a:t>sacra</a:t>
            </a:r>
            <a:r>
              <a:rPr lang="cs-CZ" sz="2400" i="1"/>
              <a:t> </a:t>
            </a:r>
            <a:r>
              <a:rPr lang="cs-CZ" sz="2400" i="1" err="1"/>
              <a:t>fames</a:t>
            </a:r>
            <a:r>
              <a:rPr lang="cs-CZ" sz="2400" i="1"/>
              <a:t>: </a:t>
            </a:r>
            <a:r>
              <a:rPr lang="cs-CZ" sz="2400"/>
              <a:t>velký hlad po zlatě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err="1"/>
              <a:t>Lucan</a:t>
            </a:r>
            <a:r>
              <a:rPr lang="cs-CZ" sz="2400"/>
              <a:t>. 7,512: </a:t>
            </a:r>
            <a:r>
              <a:rPr lang="cs-CZ" sz="2400" i="1" err="1"/>
              <a:t>faces</a:t>
            </a:r>
            <a:r>
              <a:rPr lang="cs-CZ" sz="2400" i="1"/>
              <a:t> et </a:t>
            </a:r>
            <a:r>
              <a:rPr lang="cs-CZ" sz="2400" i="1" err="1"/>
              <a:t>saxa</a:t>
            </a:r>
            <a:r>
              <a:rPr lang="cs-CZ" sz="2400" i="1"/>
              <a:t> volant: </a:t>
            </a:r>
            <a:r>
              <a:rPr lang="cs-CZ" sz="2400"/>
              <a:t>létají pochodně i kameny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err="1"/>
              <a:t>Verg</a:t>
            </a:r>
            <a:r>
              <a:rPr lang="cs-CZ" sz="2400"/>
              <a:t>. </a:t>
            </a:r>
            <a:r>
              <a:rPr lang="cs-CZ" sz="2400" i="1" err="1"/>
              <a:t>Aen</a:t>
            </a:r>
            <a:r>
              <a:rPr lang="cs-CZ" sz="2400" i="1"/>
              <a:t>.</a:t>
            </a:r>
            <a:r>
              <a:rPr lang="cs-CZ" sz="2400"/>
              <a:t>: 1,150: </a:t>
            </a:r>
            <a:r>
              <a:rPr lang="cs-CZ" sz="2400" i="1" err="1"/>
              <a:t>faces</a:t>
            </a:r>
            <a:r>
              <a:rPr lang="cs-CZ" sz="2400" i="1"/>
              <a:t> et </a:t>
            </a:r>
            <a:r>
              <a:rPr lang="cs-CZ" sz="2400" i="1" err="1"/>
              <a:t>saxa</a:t>
            </a:r>
            <a:r>
              <a:rPr lang="cs-CZ" sz="2400" i="1"/>
              <a:t> volant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8425965E-8C69-87CF-5C35-17CF2DE2791E}"/>
              </a:ext>
            </a:extLst>
          </p:cNvPr>
          <p:cNvSpPr txBox="1">
            <a:spLocks/>
          </p:cNvSpPr>
          <p:nvPr/>
        </p:nvSpPr>
        <p:spPr>
          <a:xfrm>
            <a:off x="190955" y="228197"/>
            <a:ext cx="11810090" cy="9591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indent="-457200"/>
            <a:r>
              <a:rPr lang="cs-CZ" err="1"/>
              <a:t>Lucanus</a:t>
            </a:r>
            <a:r>
              <a:rPr lang="cs-CZ"/>
              <a:t> a Homér</a:t>
            </a:r>
            <a:endParaRPr lang="cs-CZ" kern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85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8479"/>
            <a:ext cx="10515600" cy="43082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/>
          </a:p>
          <a:p>
            <a:pPr marL="0" indent="0">
              <a:buNone/>
            </a:pPr>
            <a:endParaRPr lang="cs-CZ" sz="2400"/>
          </a:p>
          <a:p>
            <a:pPr marL="0" indent="0">
              <a:buNone/>
            </a:pPr>
            <a:endParaRPr lang="en-US" sz="240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51" y="1597100"/>
            <a:ext cx="5735476" cy="349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38200" y="1065006"/>
            <a:ext cx="2565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err="1"/>
              <a:t>Verg</a:t>
            </a:r>
            <a:r>
              <a:rPr lang="cs-CZ" sz="2000"/>
              <a:t>. </a:t>
            </a:r>
            <a:r>
              <a:rPr lang="cs-CZ" sz="2000" i="1" err="1"/>
              <a:t>Aen</a:t>
            </a:r>
            <a:r>
              <a:rPr lang="cs-CZ" sz="2000" i="1"/>
              <a:t>. </a:t>
            </a:r>
            <a:r>
              <a:rPr lang="cs-CZ" sz="2000" i="1" err="1"/>
              <a:t>prooimion</a:t>
            </a:r>
            <a:endParaRPr lang="en-US" sz="200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026" y="1421578"/>
            <a:ext cx="5400081" cy="479969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243163" y="1067792"/>
            <a:ext cx="2918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err="1"/>
              <a:t>Lucan</a:t>
            </a:r>
            <a:r>
              <a:rPr lang="cs-CZ" sz="2000"/>
              <a:t>. </a:t>
            </a:r>
            <a:r>
              <a:rPr lang="cs-CZ" sz="2000" err="1"/>
              <a:t>Phars</a:t>
            </a:r>
            <a:r>
              <a:rPr lang="cs-CZ" sz="2000"/>
              <a:t>.</a:t>
            </a:r>
            <a:r>
              <a:rPr lang="cs-CZ" sz="2000" i="1"/>
              <a:t> </a:t>
            </a:r>
            <a:r>
              <a:rPr lang="cs-CZ" sz="2000" i="1" err="1"/>
              <a:t>prooimion</a:t>
            </a:r>
            <a:endParaRPr lang="en-US" sz="2000"/>
          </a:p>
        </p:txBody>
      </p:sp>
      <p:sp>
        <p:nvSpPr>
          <p:cNvPr id="8" name="Obdélník 7"/>
          <p:cNvSpPr/>
          <p:nvPr/>
        </p:nvSpPr>
        <p:spPr>
          <a:xfrm>
            <a:off x="899213" y="1520410"/>
            <a:ext cx="5257800" cy="22283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6305438" y="1524267"/>
            <a:ext cx="5257800" cy="23368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ál 9"/>
          <p:cNvSpPr/>
          <p:nvPr/>
        </p:nvSpPr>
        <p:spPr>
          <a:xfrm>
            <a:off x="1880550" y="3739736"/>
            <a:ext cx="895927" cy="46181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ál 10"/>
          <p:cNvSpPr/>
          <p:nvPr/>
        </p:nvSpPr>
        <p:spPr>
          <a:xfrm>
            <a:off x="6450577" y="4268522"/>
            <a:ext cx="895927" cy="46181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Přímá spojnice 12"/>
          <p:cNvCxnSpPr>
            <a:cxnSpLocks/>
            <a:stCxn id="10" idx="6"/>
            <a:endCxn id="11" idx="2"/>
          </p:cNvCxnSpPr>
          <p:nvPr/>
        </p:nvCxnSpPr>
        <p:spPr>
          <a:xfrm>
            <a:off x="2776477" y="3970645"/>
            <a:ext cx="3674100" cy="528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2301690" y="5634976"/>
            <a:ext cx="187498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800" err="1"/>
              <a:t>rétorizace</a:t>
            </a:r>
            <a:r>
              <a:rPr lang="cs-CZ" sz="1800"/>
              <a:t>: řečnické otázky</a:t>
            </a:r>
            <a:endParaRPr lang="en-US" sz="1800"/>
          </a:p>
        </p:txBody>
      </p:sp>
      <p:cxnSp>
        <p:nvCxnSpPr>
          <p:cNvPr id="15" name="Přímá spojnice se šipkou 14"/>
          <p:cNvCxnSpPr>
            <a:cxnSpLocks/>
            <a:stCxn id="12" idx="3"/>
          </p:cNvCxnSpPr>
          <p:nvPr/>
        </p:nvCxnSpPr>
        <p:spPr>
          <a:xfrm flipV="1">
            <a:off x="4176671" y="4960155"/>
            <a:ext cx="2128767" cy="9979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Nadpis 1">
            <a:extLst>
              <a:ext uri="{FF2B5EF4-FFF2-40B4-BE49-F238E27FC236}">
                <a16:creationId xmlns:a16="http://schemas.microsoft.com/office/drawing/2014/main" id="{876FEB61-8330-B9F8-3861-0AE60E7F573E}"/>
              </a:ext>
            </a:extLst>
          </p:cNvPr>
          <p:cNvSpPr txBox="1">
            <a:spLocks/>
          </p:cNvSpPr>
          <p:nvPr/>
        </p:nvSpPr>
        <p:spPr>
          <a:xfrm>
            <a:off x="190955" y="228197"/>
            <a:ext cx="11810090" cy="9591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indent="-457200"/>
            <a:r>
              <a:rPr lang="cs-CZ" err="1"/>
              <a:t>Lucanus</a:t>
            </a:r>
            <a:r>
              <a:rPr lang="cs-CZ"/>
              <a:t> a Vergilius</a:t>
            </a:r>
            <a:endParaRPr lang="cs-CZ" kern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346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955" y="228197"/>
            <a:ext cx="11810090" cy="959180"/>
          </a:xfrm>
        </p:spPr>
        <p:txBody>
          <a:bodyPr>
            <a:normAutofit/>
          </a:bodyPr>
          <a:lstStyle/>
          <a:p>
            <a:pPr indent="-457200"/>
            <a:r>
              <a:rPr lang="cs-CZ"/>
              <a:t>Homér a počátky římské literatury</a:t>
            </a:r>
            <a:endParaRPr lang="cs-CZ" b="1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400" y="1502544"/>
            <a:ext cx="10753200" cy="4574983"/>
          </a:xfrm>
        </p:spPr>
        <p:txBody>
          <a:bodyPr>
            <a:normAutofit fontScale="32500" lnSpcReduction="20000"/>
          </a:bodyPr>
          <a:lstStyle/>
          <a:p>
            <a:r>
              <a:rPr lang="cs-CZ" sz="7400" b="1" u="sng"/>
              <a:t>Cicero: </a:t>
            </a:r>
            <a:r>
              <a:rPr lang="cs-CZ" sz="7400" b="1" i="1" u="sng" err="1"/>
              <a:t>Brutus</a:t>
            </a:r>
            <a:r>
              <a:rPr lang="cs-CZ" sz="7400" b="1" i="1" u="sng"/>
              <a:t> </a:t>
            </a:r>
            <a:r>
              <a:rPr lang="cs-CZ" sz="7400" b="1" u="sng"/>
              <a:t>(71/73)</a:t>
            </a:r>
          </a:p>
          <a:p>
            <a:endParaRPr lang="cs-CZ" sz="3600" b="1" u="sng"/>
          </a:p>
          <a:p>
            <a:pPr algn="just"/>
            <a:r>
              <a:rPr lang="cs-CZ" sz="6000" i="1"/>
              <a:t>Nevím, zda to neplatí i pro všechna ostatní umění. Žádné totiž nemůže být dovedeno k dokonalosti hned tehdy, kdy se teprve objevilo. Například by nemělo být pochyb o tom, že Homér měl mnoho básnických předchůdců, což lze poznat z těch básní, které se, jak on sám píše, zpívaly u </a:t>
            </a:r>
            <a:r>
              <a:rPr lang="cs-CZ" sz="6000" i="1" err="1"/>
              <a:t>Fajáků</a:t>
            </a:r>
            <a:r>
              <a:rPr lang="cs-CZ" sz="6000" i="1"/>
              <a:t> a na hostinách proradných ženichů. </a:t>
            </a:r>
            <a:r>
              <a:rPr lang="cs-CZ" sz="6000" b="1" i="1"/>
              <a:t>A kde jsou naše dávné verše?</a:t>
            </a:r>
            <a:r>
              <a:rPr lang="cs-CZ" sz="6000" i="1"/>
              <a:t> </a:t>
            </a:r>
          </a:p>
          <a:p>
            <a:pPr algn="just"/>
            <a:r>
              <a:rPr lang="cs-CZ" sz="6000" i="1"/>
              <a:t>„Ty, které kdysi zpívali Faunové a básníci,</a:t>
            </a:r>
          </a:p>
          <a:p>
            <a:pPr algn="just"/>
            <a:r>
              <a:rPr lang="cs-CZ" sz="6000" i="1"/>
              <a:t>když ještě nikdo nevystoupal na skaliska Múz</a:t>
            </a:r>
          </a:p>
          <a:p>
            <a:pPr algn="just"/>
            <a:r>
              <a:rPr lang="cs-CZ" sz="6000" i="1"/>
              <a:t>a nikdo nebyl znalý slova jako tento,“ jak o sobě sám </a:t>
            </a:r>
            <a:r>
              <a:rPr lang="cs-CZ" sz="6000" i="1" err="1"/>
              <a:t>Ennius</a:t>
            </a:r>
            <a:r>
              <a:rPr lang="cs-CZ" sz="6000" i="1"/>
              <a:t> říká, aniž by lhal ve svém vychloubání: opravdu to tak totiž je. </a:t>
            </a:r>
            <a:r>
              <a:rPr lang="cs-CZ" sz="6000" b="1" i="1"/>
              <a:t>Latinská Odyssea je totiž jako nějaké </a:t>
            </a:r>
            <a:r>
              <a:rPr lang="cs-CZ" sz="6000" b="1" i="1" err="1"/>
              <a:t>Daidalovo</a:t>
            </a:r>
            <a:r>
              <a:rPr lang="cs-CZ" sz="6000" b="1" i="1"/>
              <a:t> dílo /tj. nedokončené, promarněné: KP/ a </a:t>
            </a:r>
            <a:r>
              <a:rPr lang="cs-CZ" sz="6000" b="1" i="1" err="1"/>
              <a:t>Liviova</a:t>
            </a:r>
            <a:r>
              <a:rPr lang="cs-CZ" sz="6000" b="1" i="1"/>
              <a:t> dramata nejsou hodná opakovaného čtení.</a:t>
            </a:r>
            <a:r>
              <a:rPr lang="cs-CZ" sz="6000" i="1"/>
              <a:t> </a:t>
            </a:r>
          </a:p>
          <a:p>
            <a:pPr algn="just"/>
            <a:endParaRPr lang="cs-CZ" sz="6000" i="1"/>
          </a:p>
          <a:p>
            <a:pPr algn="just"/>
            <a:r>
              <a:rPr lang="cs-CZ" sz="4300" i="1">
                <a:solidFill>
                  <a:schemeClr val="tx1">
                    <a:lumMod val="50000"/>
                    <a:lumOff val="50000"/>
                  </a:schemeClr>
                </a:solidFill>
              </a:rPr>
              <a:t>Et </a:t>
            </a:r>
            <a:r>
              <a:rPr lang="cs-CZ" sz="4300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nescio</a:t>
            </a:r>
            <a:r>
              <a:rPr lang="cs-CZ" sz="4300" i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4300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an</a:t>
            </a:r>
            <a:r>
              <a:rPr lang="cs-CZ" sz="4300" i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4300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reliquis</a:t>
            </a:r>
            <a:r>
              <a:rPr lang="cs-CZ" sz="4300" i="1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cs-CZ" sz="4300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rebus</a:t>
            </a:r>
            <a:r>
              <a:rPr lang="cs-CZ" sz="4300" i="1">
                <a:solidFill>
                  <a:schemeClr val="tx1">
                    <a:lumMod val="50000"/>
                    <a:lumOff val="50000"/>
                  </a:schemeClr>
                </a:solidFill>
              </a:rPr>
              <a:t> omnibus idem </a:t>
            </a:r>
            <a:r>
              <a:rPr lang="cs-CZ" sz="4300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eveniat</a:t>
            </a:r>
            <a:r>
              <a:rPr lang="cs-CZ" sz="4300" i="1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cs-CZ" sz="4300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nihil</a:t>
            </a:r>
            <a:r>
              <a:rPr lang="cs-CZ" sz="4300" i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4300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est</a:t>
            </a:r>
            <a:r>
              <a:rPr lang="cs-CZ" sz="4300" i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4300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cs-CZ" sz="4300" i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4300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simul</a:t>
            </a:r>
            <a:r>
              <a:rPr lang="cs-CZ" sz="4300" i="1">
                <a:solidFill>
                  <a:schemeClr val="tx1">
                    <a:lumMod val="50000"/>
                    <a:lumOff val="50000"/>
                  </a:schemeClr>
                </a:solidFill>
              </a:rPr>
              <a:t>  et </a:t>
            </a:r>
            <a:r>
              <a:rPr lang="cs-CZ" sz="4300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inventum</a:t>
            </a:r>
            <a:r>
              <a:rPr lang="cs-CZ" sz="4300" i="1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cs-CZ" sz="4300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perfectum</a:t>
            </a:r>
            <a:r>
              <a:rPr lang="cs-CZ" sz="4300" i="1">
                <a:solidFill>
                  <a:schemeClr val="tx1">
                    <a:lumMod val="50000"/>
                    <a:lumOff val="50000"/>
                  </a:schemeClr>
                </a:solidFill>
              </a:rPr>
              <a:t>; </a:t>
            </a:r>
            <a:r>
              <a:rPr lang="cs-CZ" sz="4300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nec</a:t>
            </a:r>
            <a:r>
              <a:rPr lang="cs-CZ" sz="4300" i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4300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dubitari</a:t>
            </a:r>
            <a:r>
              <a:rPr lang="cs-CZ" sz="4300" i="1">
                <a:solidFill>
                  <a:schemeClr val="tx1">
                    <a:lumMod val="50000"/>
                    <a:lumOff val="50000"/>
                  </a:schemeClr>
                </a:solidFill>
              </a:rPr>
              <a:t> debet </a:t>
            </a:r>
            <a:r>
              <a:rPr lang="cs-CZ" sz="4300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quin</a:t>
            </a:r>
            <a:r>
              <a:rPr lang="cs-CZ" sz="4300" i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4300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fuerint</a:t>
            </a:r>
            <a:r>
              <a:rPr lang="cs-CZ" sz="4300" i="1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cs-CZ" sz="4300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Homerum</a:t>
            </a:r>
            <a:r>
              <a:rPr lang="cs-CZ" sz="4300" i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4300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poetae</a:t>
            </a:r>
            <a:r>
              <a:rPr lang="cs-CZ" sz="4300" i="1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cs-CZ" sz="4300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quod</a:t>
            </a:r>
            <a:r>
              <a:rPr lang="cs-CZ" sz="4300" i="1">
                <a:solidFill>
                  <a:schemeClr val="tx1">
                    <a:lumMod val="50000"/>
                    <a:lumOff val="50000"/>
                  </a:schemeClr>
                </a:solidFill>
              </a:rPr>
              <a:t> ex eis </a:t>
            </a:r>
            <a:r>
              <a:rPr lang="cs-CZ" sz="4300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carminibus</a:t>
            </a:r>
            <a:r>
              <a:rPr lang="cs-CZ" sz="4300" i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4300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intellegi</a:t>
            </a:r>
            <a:r>
              <a:rPr lang="cs-CZ" sz="4300" i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4300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potest</a:t>
            </a:r>
            <a:r>
              <a:rPr lang="cs-CZ" sz="4300" i="1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cs-CZ" sz="4300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quae</a:t>
            </a:r>
            <a:r>
              <a:rPr lang="cs-CZ" sz="4300" i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4300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apud</a:t>
            </a:r>
            <a:r>
              <a:rPr lang="cs-CZ" sz="4300" i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4300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illum</a:t>
            </a:r>
            <a:r>
              <a:rPr lang="cs-CZ" sz="4300" i="1">
                <a:solidFill>
                  <a:schemeClr val="tx1">
                    <a:lumMod val="50000"/>
                    <a:lumOff val="50000"/>
                  </a:schemeClr>
                </a:solidFill>
              </a:rPr>
              <a:t> et in </a:t>
            </a:r>
            <a:r>
              <a:rPr lang="cs-CZ" sz="4300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Phaeacum</a:t>
            </a:r>
            <a:r>
              <a:rPr lang="cs-CZ" sz="4300" i="1">
                <a:solidFill>
                  <a:schemeClr val="tx1">
                    <a:lumMod val="50000"/>
                    <a:lumOff val="50000"/>
                  </a:schemeClr>
                </a:solidFill>
              </a:rPr>
              <a:t>  et in </a:t>
            </a:r>
            <a:r>
              <a:rPr lang="cs-CZ" sz="4300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procorum</a:t>
            </a:r>
            <a:r>
              <a:rPr lang="cs-CZ" sz="4300" i="1">
                <a:solidFill>
                  <a:schemeClr val="tx1">
                    <a:lumMod val="50000"/>
                    <a:lumOff val="50000"/>
                  </a:schemeClr>
                </a:solidFill>
              </a:rPr>
              <a:t> epulis </a:t>
            </a:r>
            <a:r>
              <a:rPr lang="cs-CZ" sz="4300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canuntur</a:t>
            </a:r>
            <a:r>
              <a:rPr lang="cs-CZ" sz="4300" i="1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cs-CZ" sz="4300" b="1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quid</a:t>
            </a:r>
            <a:r>
              <a:rPr lang="cs-CZ" sz="4300" b="1" i="1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cs-CZ" sz="4300" b="1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nostri</a:t>
            </a:r>
            <a:r>
              <a:rPr lang="cs-CZ" sz="4300" b="1" i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4300" b="1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veteres</a:t>
            </a:r>
            <a:r>
              <a:rPr lang="cs-CZ" sz="4300" b="1" i="1">
                <a:solidFill>
                  <a:schemeClr val="tx1">
                    <a:lumMod val="50000"/>
                    <a:lumOff val="50000"/>
                  </a:schemeClr>
                </a:solidFill>
              </a:rPr>
              <a:t> versus </a:t>
            </a:r>
            <a:r>
              <a:rPr lang="cs-CZ" sz="4300" b="1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ubi</a:t>
            </a:r>
            <a:r>
              <a:rPr lang="cs-CZ" sz="4300" b="1" i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4300" b="1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sunt</a:t>
            </a:r>
            <a:r>
              <a:rPr lang="cs-CZ" sz="4300" b="1" i="1">
                <a:solidFill>
                  <a:schemeClr val="tx1">
                    <a:lumMod val="50000"/>
                    <a:lumOff val="50000"/>
                  </a:schemeClr>
                </a:solidFill>
              </a:rPr>
              <a:t>? </a:t>
            </a:r>
          </a:p>
          <a:p>
            <a:pPr algn="just"/>
            <a:r>
              <a:rPr lang="cs-CZ" sz="4300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quos</a:t>
            </a:r>
            <a:r>
              <a:rPr lang="cs-CZ" sz="4300" i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4300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olim</a:t>
            </a:r>
            <a:r>
              <a:rPr lang="cs-CZ" sz="4300" i="1">
                <a:solidFill>
                  <a:schemeClr val="tx1">
                    <a:lumMod val="50000"/>
                    <a:lumOff val="50000"/>
                  </a:schemeClr>
                </a:solidFill>
              </a:rPr>
              <a:t> Fauni </a:t>
            </a:r>
            <a:r>
              <a:rPr lang="cs-CZ" sz="4300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vatesque</a:t>
            </a:r>
            <a:r>
              <a:rPr lang="cs-CZ" sz="4300" i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4300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canebant</a:t>
            </a:r>
            <a:r>
              <a:rPr lang="cs-CZ" sz="4300" i="1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</a:p>
          <a:p>
            <a:pPr algn="just"/>
            <a:r>
              <a:rPr lang="cs-CZ" sz="4300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cum</a:t>
            </a:r>
            <a:r>
              <a:rPr lang="cs-CZ" sz="4300" i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4300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neque</a:t>
            </a:r>
            <a:r>
              <a:rPr lang="cs-CZ" sz="4300" i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4300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Musarum</a:t>
            </a:r>
            <a:r>
              <a:rPr lang="cs-CZ" sz="4300" i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4300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scopulos</a:t>
            </a:r>
            <a:endParaRPr lang="cs-CZ" sz="4300" i="1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cs-CZ" sz="4300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nec</a:t>
            </a:r>
            <a:r>
              <a:rPr lang="cs-CZ" sz="4300" i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4300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dicti</a:t>
            </a:r>
            <a:r>
              <a:rPr lang="cs-CZ" sz="4300" i="1">
                <a:solidFill>
                  <a:schemeClr val="tx1">
                    <a:lumMod val="50000"/>
                    <a:lumOff val="50000"/>
                  </a:schemeClr>
                </a:solidFill>
              </a:rPr>
              <a:t> studiosus </a:t>
            </a:r>
            <a:r>
              <a:rPr lang="cs-CZ" sz="4300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quisquam</a:t>
            </a:r>
            <a:r>
              <a:rPr lang="cs-CZ" sz="4300" i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4300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erat</a:t>
            </a:r>
            <a:r>
              <a:rPr lang="cs-CZ" sz="4300" i="1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cs-CZ" sz="4300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hunc</a:t>
            </a:r>
            <a:r>
              <a:rPr lang="cs-CZ" sz="4300" i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algn="just"/>
            <a:r>
              <a:rPr lang="cs-CZ" sz="4300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ait</a:t>
            </a:r>
            <a:r>
              <a:rPr lang="cs-CZ" sz="4300" i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4300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ipse</a:t>
            </a:r>
            <a:r>
              <a:rPr lang="cs-CZ" sz="4300" i="1">
                <a:solidFill>
                  <a:schemeClr val="tx1">
                    <a:lumMod val="50000"/>
                    <a:lumOff val="50000"/>
                  </a:schemeClr>
                </a:solidFill>
              </a:rPr>
              <a:t> de se </a:t>
            </a:r>
            <a:r>
              <a:rPr lang="cs-CZ" sz="4300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nec</a:t>
            </a:r>
            <a:r>
              <a:rPr lang="cs-CZ" sz="4300" i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4300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mentitur</a:t>
            </a:r>
            <a:r>
              <a:rPr lang="cs-CZ" sz="4300" i="1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cs-CZ" sz="4300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gloriando</a:t>
            </a:r>
            <a:r>
              <a:rPr lang="cs-CZ" sz="4300" i="1">
                <a:solidFill>
                  <a:schemeClr val="tx1">
                    <a:lumMod val="50000"/>
                    <a:lumOff val="50000"/>
                  </a:schemeClr>
                </a:solidFill>
              </a:rPr>
              <a:t>: sic </a:t>
            </a:r>
            <a:r>
              <a:rPr lang="cs-CZ" sz="4300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cs-CZ" sz="4300" i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4300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sese</a:t>
            </a:r>
            <a:r>
              <a:rPr lang="cs-CZ" sz="4300" i="1">
                <a:solidFill>
                  <a:schemeClr val="tx1">
                    <a:lumMod val="50000"/>
                    <a:lumOff val="50000"/>
                  </a:schemeClr>
                </a:solidFill>
              </a:rPr>
              <a:t> res </a:t>
            </a:r>
            <a:r>
              <a:rPr lang="cs-CZ" sz="4300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habet</a:t>
            </a:r>
            <a:r>
              <a:rPr lang="cs-CZ" sz="4300" i="1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cs-CZ" sz="4300" b="1" i="1" u="sng" err="1">
                <a:solidFill>
                  <a:schemeClr val="tx1">
                    <a:lumMod val="50000"/>
                    <a:lumOff val="50000"/>
                  </a:schemeClr>
                </a:solidFill>
              </a:rPr>
              <a:t>nam</a:t>
            </a:r>
            <a:r>
              <a:rPr lang="cs-CZ" sz="4300" b="1" i="1" u="sng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cs-CZ" sz="4300" b="1" i="1" u="sng" err="1">
                <a:solidFill>
                  <a:schemeClr val="tx1">
                    <a:lumMod val="50000"/>
                    <a:lumOff val="50000"/>
                  </a:schemeClr>
                </a:solidFill>
              </a:rPr>
              <a:t>Odyssia</a:t>
            </a:r>
            <a:r>
              <a:rPr lang="cs-CZ" sz="4300" b="1" i="1" u="sng">
                <a:solidFill>
                  <a:schemeClr val="tx1">
                    <a:lumMod val="50000"/>
                    <a:lumOff val="50000"/>
                  </a:schemeClr>
                </a:solidFill>
              </a:rPr>
              <a:t> Latina </a:t>
            </a:r>
            <a:r>
              <a:rPr lang="cs-CZ" sz="4300" b="1" i="1" u="sng" err="1">
                <a:solidFill>
                  <a:schemeClr val="tx1">
                    <a:lumMod val="50000"/>
                    <a:lumOff val="50000"/>
                  </a:schemeClr>
                </a:solidFill>
              </a:rPr>
              <a:t>est</a:t>
            </a:r>
            <a:r>
              <a:rPr lang="cs-CZ" sz="4300" b="1" i="1" u="sng">
                <a:solidFill>
                  <a:schemeClr val="tx1">
                    <a:lumMod val="50000"/>
                    <a:lumOff val="50000"/>
                  </a:schemeClr>
                </a:solidFill>
              </a:rPr>
              <a:t> sic</a:t>
            </a:r>
            <a:r>
              <a:rPr lang="cs-CZ" sz="4300" i="1">
                <a:solidFill>
                  <a:schemeClr val="tx1">
                    <a:lumMod val="50000"/>
                    <a:lumOff val="50000"/>
                  </a:schemeClr>
                </a:solidFill>
              </a:rPr>
              <a:t> [in] </a:t>
            </a:r>
            <a:r>
              <a:rPr lang="cs-CZ" sz="4300" b="1" i="1" u="sng" err="1">
                <a:solidFill>
                  <a:schemeClr val="tx1">
                    <a:lumMod val="50000"/>
                    <a:lumOff val="50000"/>
                  </a:schemeClr>
                </a:solidFill>
              </a:rPr>
              <a:t>tamquam</a:t>
            </a:r>
            <a:r>
              <a:rPr lang="cs-CZ" sz="4300" b="1" i="1" u="sng">
                <a:solidFill>
                  <a:schemeClr val="tx1">
                    <a:lumMod val="50000"/>
                    <a:lumOff val="50000"/>
                  </a:schemeClr>
                </a:solidFill>
              </a:rPr>
              <a:t> opus </a:t>
            </a:r>
            <a:r>
              <a:rPr lang="cs-CZ" sz="4300" b="1" i="1" u="sng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aliquod</a:t>
            </a:r>
            <a:r>
              <a:rPr lang="cs-CZ" sz="4300" b="1" i="1" u="sng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4300" b="1" i="1" u="sng" err="1">
                <a:solidFill>
                  <a:schemeClr val="tx1">
                    <a:lumMod val="50000"/>
                    <a:lumOff val="50000"/>
                  </a:schemeClr>
                </a:solidFill>
              </a:rPr>
              <a:t>Daedali</a:t>
            </a:r>
            <a:r>
              <a:rPr lang="cs-CZ" sz="4300" b="1" i="1" u="sng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cs-CZ" sz="4300" b="1" i="1" u="sng" err="1">
                <a:solidFill>
                  <a:schemeClr val="tx1">
                    <a:lumMod val="50000"/>
                    <a:lumOff val="50000"/>
                  </a:schemeClr>
                </a:solidFill>
              </a:rPr>
              <a:t>Livianae</a:t>
            </a:r>
            <a:r>
              <a:rPr lang="cs-CZ" sz="4300" b="1" i="1" u="sng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4300" b="1" i="1" u="sng" err="1">
                <a:solidFill>
                  <a:schemeClr val="tx1">
                    <a:lumMod val="50000"/>
                    <a:lumOff val="50000"/>
                  </a:schemeClr>
                </a:solidFill>
              </a:rPr>
              <a:t>fabulae</a:t>
            </a:r>
            <a:r>
              <a:rPr lang="cs-CZ" sz="4300" b="1" i="1" u="sng">
                <a:solidFill>
                  <a:schemeClr val="tx1">
                    <a:lumMod val="50000"/>
                    <a:lumOff val="50000"/>
                  </a:schemeClr>
                </a:solidFill>
              </a:rPr>
              <a:t> non </a:t>
            </a:r>
            <a:r>
              <a:rPr lang="cs-CZ" sz="4300" b="1" i="1" u="sng" err="1">
                <a:solidFill>
                  <a:schemeClr val="tx1">
                    <a:lumMod val="50000"/>
                    <a:lumOff val="50000"/>
                  </a:schemeClr>
                </a:solidFill>
              </a:rPr>
              <a:t>satis</a:t>
            </a:r>
            <a:r>
              <a:rPr lang="cs-CZ" sz="4300" b="1" i="1" u="sng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4300" b="1" i="1" u="sng" err="1">
                <a:solidFill>
                  <a:schemeClr val="tx1">
                    <a:lumMod val="50000"/>
                    <a:lumOff val="50000"/>
                  </a:schemeClr>
                </a:solidFill>
              </a:rPr>
              <a:t>dignae</a:t>
            </a:r>
            <a:r>
              <a:rPr lang="cs-CZ" sz="4300" b="1" i="1" u="sng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4300" b="1" i="1" u="sng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quae</a:t>
            </a:r>
            <a:r>
              <a:rPr lang="cs-CZ" sz="4300" b="1" i="1" u="sng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4300" b="1" i="1" u="sng" err="1">
                <a:solidFill>
                  <a:schemeClr val="tx1">
                    <a:lumMod val="50000"/>
                    <a:lumOff val="50000"/>
                  </a:schemeClr>
                </a:solidFill>
              </a:rPr>
              <a:t>iterum</a:t>
            </a:r>
            <a:r>
              <a:rPr lang="cs-CZ" sz="4300" b="1" i="1" u="sng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4300" b="1" i="1" u="sng" err="1">
                <a:solidFill>
                  <a:schemeClr val="tx1">
                    <a:lumMod val="50000"/>
                    <a:lumOff val="50000"/>
                  </a:schemeClr>
                </a:solidFill>
              </a:rPr>
              <a:t>legantur</a:t>
            </a:r>
            <a:r>
              <a:rPr lang="cs-CZ" sz="4300" b="1" i="1" u="sng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0235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8479"/>
            <a:ext cx="10515600" cy="43082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/>
          </a:p>
          <a:p>
            <a:pPr marL="0" indent="0">
              <a:buNone/>
            </a:pPr>
            <a:endParaRPr lang="cs-CZ" sz="2400"/>
          </a:p>
          <a:p>
            <a:pPr marL="0" indent="0">
              <a:buNone/>
            </a:pPr>
            <a:endParaRPr lang="en-US" sz="2400"/>
          </a:p>
        </p:txBody>
      </p:sp>
      <p:sp>
        <p:nvSpPr>
          <p:cNvPr id="5" name="TextovéPole 4"/>
          <p:cNvSpPr txBox="1"/>
          <p:nvPr/>
        </p:nvSpPr>
        <p:spPr>
          <a:xfrm>
            <a:off x="768935" y="1468479"/>
            <a:ext cx="203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/>
              <a:t>NERO</a:t>
            </a:r>
            <a:endParaRPr lang="en-US" sz="280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06" y="1886320"/>
            <a:ext cx="5304709" cy="4644521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848" y="1267748"/>
            <a:ext cx="4894313" cy="5093066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6165265" y="4504409"/>
            <a:ext cx="5257800" cy="82497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ovéPole 15"/>
          <p:cNvSpPr txBox="1"/>
          <p:nvPr/>
        </p:nvSpPr>
        <p:spPr>
          <a:xfrm>
            <a:off x="10534126" y="3658499"/>
            <a:ext cx="1533236" cy="646331"/>
          </a:xfrm>
          <a:prstGeom prst="rect">
            <a:avLst/>
          </a:prstGeom>
          <a:solidFill>
            <a:srgbClr val="E5E5FF"/>
          </a:solidFill>
        </p:spPr>
        <p:txBody>
          <a:bodyPr wrap="square" rtlCol="0">
            <a:spAutoFit/>
          </a:bodyPr>
          <a:lstStyle/>
          <a:p>
            <a:r>
              <a:rPr lang="cs-CZ" sz="1800"/>
              <a:t>zlatý věk míru</a:t>
            </a:r>
            <a:endParaRPr lang="en-US" sz="1800"/>
          </a:p>
        </p:txBody>
      </p:sp>
      <p:cxnSp>
        <p:nvCxnSpPr>
          <p:cNvPr id="18" name="Přímá spojnice 17"/>
          <p:cNvCxnSpPr/>
          <p:nvPr/>
        </p:nvCxnSpPr>
        <p:spPr>
          <a:xfrm>
            <a:off x="6834911" y="5730554"/>
            <a:ext cx="22536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/>
          <p:cNvSpPr/>
          <p:nvPr/>
        </p:nvSpPr>
        <p:spPr>
          <a:xfrm>
            <a:off x="7513783" y="5880582"/>
            <a:ext cx="895927" cy="46181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ál 9"/>
          <p:cNvSpPr/>
          <p:nvPr/>
        </p:nvSpPr>
        <p:spPr>
          <a:xfrm>
            <a:off x="4830721" y="1918504"/>
            <a:ext cx="895927" cy="497186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Přímá spojnice 12"/>
          <p:cNvCxnSpPr>
            <a:stCxn id="10" idx="6"/>
            <a:endCxn id="11" idx="2"/>
          </p:cNvCxnSpPr>
          <p:nvPr/>
        </p:nvCxnSpPr>
        <p:spPr>
          <a:xfrm>
            <a:off x="5726648" y="2301847"/>
            <a:ext cx="1787135" cy="3809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8506691" y="471923"/>
            <a:ext cx="239405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800"/>
              <a:t>viz Vergiliův Augustus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052322" y="1503300"/>
            <a:ext cx="944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err="1"/>
              <a:t>Lucanus</a:t>
            </a:r>
            <a:endParaRPr lang="en-US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F166EAE5-384D-FD91-1620-417A2D4F86FC}"/>
              </a:ext>
            </a:extLst>
          </p:cNvPr>
          <p:cNvSpPr txBox="1">
            <a:spLocks/>
          </p:cNvSpPr>
          <p:nvPr/>
        </p:nvSpPr>
        <p:spPr>
          <a:xfrm>
            <a:off x="190955" y="228197"/>
            <a:ext cx="11810090" cy="9591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indent="-457200"/>
            <a:r>
              <a:rPr lang="cs-CZ" err="1"/>
              <a:t>Lucanus</a:t>
            </a:r>
            <a:r>
              <a:rPr lang="cs-CZ"/>
              <a:t> a Vergilius</a:t>
            </a:r>
            <a:endParaRPr lang="cs-CZ" kern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537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77715"/>
            <a:ext cx="10515600" cy="43082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/>
          </a:p>
          <a:p>
            <a:pPr marL="0" indent="0">
              <a:buNone/>
            </a:pPr>
            <a:endParaRPr lang="cs-CZ" sz="2400"/>
          </a:p>
          <a:p>
            <a:pPr marL="0" indent="0">
              <a:buNone/>
            </a:pPr>
            <a:endParaRPr lang="en-US" sz="2400"/>
          </a:p>
        </p:txBody>
      </p:sp>
      <p:sp>
        <p:nvSpPr>
          <p:cNvPr id="5" name="TextovéPole 4"/>
          <p:cNvSpPr txBox="1"/>
          <p:nvPr/>
        </p:nvSpPr>
        <p:spPr>
          <a:xfrm>
            <a:off x="768935" y="1465555"/>
            <a:ext cx="2038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KATABAZE</a:t>
            </a:r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97" y="2178042"/>
            <a:ext cx="6021151" cy="616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351" y="2304542"/>
            <a:ext cx="4351051" cy="363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9351" y="2601784"/>
            <a:ext cx="4922401" cy="1287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97" y="3156608"/>
            <a:ext cx="5735476" cy="21285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131630"/>
            <a:ext cx="4988326" cy="133650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563896" y="5160781"/>
            <a:ext cx="4423739" cy="374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délník 10"/>
          <p:cNvSpPr/>
          <p:nvPr/>
        </p:nvSpPr>
        <p:spPr>
          <a:xfrm>
            <a:off x="6468199" y="3089677"/>
            <a:ext cx="508001" cy="690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ovéPole 7"/>
          <p:cNvSpPr txBox="1"/>
          <p:nvPr/>
        </p:nvSpPr>
        <p:spPr>
          <a:xfrm>
            <a:off x="1400610" y="2757194"/>
            <a:ext cx="162608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000"/>
              <a:t>nekromancie</a:t>
            </a:r>
            <a:endParaRPr lang="en-US" sz="2000"/>
          </a:p>
        </p:txBody>
      </p:sp>
      <p:sp>
        <p:nvSpPr>
          <p:cNvPr id="12" name="TextovéPole 11"/>
          <p:cNvSpPr txBox="1"/>
          <p:nvPr/>
        </p:nvSpPr>
        <p:spPr>
          <a:xfrm>
            <a:off x="7453745" y="1616364"/>
            <a:ext cx="114749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000"/>
              <a:t>hrdinství</a:t>
            </a:r>
            <a:endParaRPr lang="en-US" sz="2000"/>
          </a:p>
        </p:txBody>
      </p:sp>
      <p:sp>
        <p:nvSpPr>
          <p:cNvPr id="15" name="TextovéPole 14"/>
          <p:cNvSpPr txBox="1"/>
          <p:nvPr/>
        </p:nvSpPr>
        <p:spPr>
          <a:xfrm>
            <a:off x="2549747" y="1627427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err="1"/>
              <a:t>Lucanus</a:t>
            </a:r>
            <a:endParaRPr lang="en-US" sz="2000"/>
          </a:p>
        </p:txBody>
      </p:sp>
      <p:sp>
        <p:nvSpPr>
          <p:cNvPr id="16" name="TextovéPole 15"/>
          <p:cNvSpPr txBox="1"/>
          <p:nvPr/>
        </p:nvSpPr>
        <p:spPr>
          <a:xfrm>
            <a:off x="6791549" y="1083300"/>
            <a:ext cx="1170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/>
              <a:t>Vergilius</a:t>
            </a:r>
            <a:endParaRPr lang="en-US" sz="2000"/>
          </a:p>
        </p:txBody>
      </p:sp>
      <p:sp>
        <p:nvSpPr>
          <p:cNvPr id="18" name="Nadpis 1">
            <a:extLst>
              <a:ext uri="{FF2B5EF4-FFF2-40B4-BE49-F238E27FC236}">
                <a16:creationId xmlns:a16="http://schemas.microsoft.com/office/drawing/2014/main" id="{CE13E2E2-9B58-F5A0-BBE5-1EF2F0B18429}"/>
              </a:ext>
            </a:extLst>
          </p:cNvPr>
          <p:cNvSpPr txBox="1">
            <a:spLocks/>
          </p:cNvSpPr>
          <p:nvPr/>
        </p:nvSpPr>
        <p:spPr>
          <a:xfrm>
            <a:off x="190955" y="228197"/>
            <a:ext cx="11810090" cy="9591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indent="-457200"/>
            <a:r>
              <a:rPr lang="cs-CZ" err="1"/>
              <a:t>Lucanus</a:t>
            </a:r>
            <a:r>
              <a:rPr lang="cs-CZ"/>
              <a:t> a Vergilius</a:t>
            </a:r>
            <a:endParaRPr lang="cs-CZ" kern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571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8479"/>
            <a:ext cx="10515600" cy="43082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/>
          </a:p>
          <a:p>
            <a:pPr marL="0" indent="0">
              <a:buNone/>
            </a:pPr>
            <a:endParaRPr lang="en-US" sz="240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73438"/>
            <a:ext cx="5525655" cy="1760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79566" y="1506022"/>
            <a:ext cx="944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err="1"/>
              <a:t>Lucanus</a:t>
            </a: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674255" y="1912897"/>
            <a:ext cx="803562" cy="374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838200" y="4034960"/>
            <a:ext cx="393729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/>
              <a:t>duše mluví o válce i v podsvětí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/>
              <a:t>zmar a zkáza</a:t>
            </a:r>
            <a:endParaRPr lang="en-US" sz="200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853" y="1875354"/>
            <a:ext cx="5274001" cy="272661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363853" y="1453345"/>
            <a:ext cx="976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Vergilius</a:t>
            </a:r>
            <a:endParaRPr lang="en-US"/>
          </a:p>
        </p:txBody>
      </p:sp>
      <p:sp>
        <p:nvSpPr>
          <p:cNvPr id="10" name="TextovéPole 9"/>
          <p:cNvSpPr txBox="1"/>
          <p:nvPr/>
        </p:nvSpPr>
        <p:spPr>
          <a:xfrm>
            <a:off x="7461388" y="711044"/>
            <a:ext cx="458330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err="1"/>
              <a:t>Anchísés</a:t>
            </a:r>
            <a:r>
              <a:rPr lang="cs-CZ" sz="2000"/>
              <a:t> mluví o skvělé budoucnosti</a:t>
            </a:r>
            <a:endParaRPr lang="en-US" sz="200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7164" y="4777632"/>
            <a:ext cx="5339926" cy="1914148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6917025" y="4390347"/>
            <a:ext cx="1180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/>
              <a:t>… … … </a:t>
            </a:r>
            <a:endParaRPr lang="en-US" sz="2000" b="1"/>
          </a:p>
        </p:txBody>
      </p:sp>
      <p:sp>
        <p:nvSpPr>
          <p:cNvPr id="13" name="Obdélník 12"/>
          <p:cNvSpPr/>
          <p:nvPr/>
        </p:nvSpPr>
        <p:spPr>
          <a:xfrm>
            <a:off x="8696036" y="6384333"/>
            <a:ext cx="2470727" cy="374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656DDEC1-0D40-728E-1C29-7CCF14614C9A}"/>
              </a:ext>
            </a:extLst>
          </p:cNvPr>
          <p:cNvSpPr txBox="1">
            <a:spLocks/>
          </p:cNvSpPr>
          <p:nvPr/>
        </p:nvSpPr>
        <p:spPr>
          <a:xfrm>
            <a:off x="190955" y="228197"/>
            <a:ext cx="11810090" cy="9591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indent="-457200"/>
            <a:r>
              <a:rPr lang="cs-CZ" err="1"/>
              <a:t>Lucanus</a:t>
            </a:r>
            <a:r>
              <a:rPr lang="cs-CZ"/>
              <a:t> a Vergilius</a:t>
            </a:r>
            <a:endParaRPr lang="cs-CZ" kern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2312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8479"/>
            <a:ext cx="10515600" cy="4308255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cs-CZ" sz="1800" err="1"/>
              <a:t>Stat</a:t>
            </a:r>
            <a:r>
              <a:rPr lang="cs-CZ" sz="1800"/>
              <a:t>. </a:t>
            </a:r>
            <a:r>
              <a:rPr lang="cs-CZ" sz="1800" i="1" err="1"/>
              <a:t>Theb</a:t>
            </a:r>
            <a:r>
              <a:rPr lang="cs-CZ" sz="1800" i="1"/>
              <a:t>. </a:t>
            </a:r>
            <a:r>
              <a:rPr lang="cs-CZ" sz="1800"/>
              <a:t>1,1-16</a:t>
            </a:r>
          </a:p>
          <a:p>
            <a:pPr marL="0" indent="0">
              <a:buNone/>
            </a:pPr>
            <a:r>
              <a:rPr lang="cs-CZ" sz="1800" err="1"/>
              <a:t>Fraternas</a:t>
            </a:r>
            <a:r>
              <a:rPr lang="cs-CZ" sz="1800"/>
              <a:t> </a:t>
            </a:r>
            <a:r>
              <a:rPr lang="cs-CZ" sz="1800" err="1"/>
              <a:t>acies</a:t>
            </a:r>
            <a:r>
              <a:rPr lang="cs-CZ" sz="1800"/>
              <a:t> </a:t>
            </a:r>
            <a:r>
              <a:rPr lang="cs-CZ" sz="1800" err="1"/>
              <a:t>alternaque</a:t>
            </a:r>
            <a:r>
              <a:rPr lang="cs-CZ" sz="1800"/>
              <a:t> </a:t>
            </a:r>
            <a:r>
              <a:rPr lang="cs-CZ" sz="1800" err="1"/>
              <a:t>regna</a:t>
            </a:r>
            <a:r>
              <a:rPr lang="cs-CZ" sz="1800"/>
              <a:t> </a:t>
            </a:r>
            <a:r>
              <a:rPr lang="cs-CZ" sz="1800" err="1"/>
              <a:t>profanis</a:t>
            </a:r>
            <a:r>
              <a:rPr lang="en-US" sz="1800"/>
              <a:t> </a:t>
            </a:r>
          </a:p>
          <a:p>
            <a:pPr marL="0" indent="0">
              <a:buNone/>
            </a:pPr>
            <a:r>
              <a:rPr lang="cs-CZ" sz="1800" err="1"/>
              <a:t>decertata</a:t>
            </a:r>
            <a:r>
              <a:rPr lang="cs-CZ" sz="1800"/>
              <a:t> </a:t>
            </a:r>
            <a:r>
              <a:rPr lang="cs-CZ" sz="1800" err="1"/>
              <a:t>odiis</a:t>
            </a:r>
            <a:r>
              <a:rPr lang="cs-CZ" sz="1800"/>
              <a:t> </a:t>
            </a:r>
            <a:r>
              <a:rPr lang="cs-CZ" sz="1800" err="1"/>
              <a:t>sontesque</a:t>
            </a:r>
            <a:r>
              <a:rPr lang="cs-CZ" sz="1800"/>
              <a:t> </a:t>
            </a:r>
            <a:r>
              <a:rPr lang="cs-CZ" sz="1800" err="1"/>
              <a:t>euoluere</a:t>
            </a:r>
            <a:r>
              <a:rPr lang="cs-CZ" sz="1800"/>
              <a:t> </a:t>
            </a:r>
            <a:r>
              <a:rPr lang="cs-CZ" sz="1800" err="1"/>
              <a:t>Thebas</a:t>
            </a:r>
            <a:r>
              <a:rPr lang="en-US" sz="1800"/>
              <a:t> </a:t>
            </a:r>
          </a:p>
          <a:p>
            <a:pPr marL="0" indent="0">
              <a:buNone/>
            </a:pPr>
            <a:r>
              <a:rPr lang="cs-CZ" sz="1800" err="1"/>
              <a:t>Pierius</a:t>
            </a:r>
            <a:r>
              <a:rPr lang="cs-CZ" sz="1800"/>
              <a:t> </a:t>
            </a:r>
            <a:r>
              <a:rPr lang="cs-CZ" sz="1800" err="1"/>
              <a:t>menti</a:t>
            </a:r>
            <a:r>
              <a:rPr lang="cs-CZ" sz="1800"/>
              <a:t> </a:t>
            </a:r>
            <a:r>
              <a:rPr lang="cs-CZ" sz="1800" err="1"/>
              <a:t>calor</a:t>
            </a:r>
            <a:r>
              <a:rPr lang="cs-CZ" sz="1800"/>
              <a:t> </a:t>
            </a:r>
            <a:r>
              <a:rPr lang="cs-CZ" sz="1800" err="1"/>
              <a:t>incidit</a:t>
            </a:r>
            <a:r>
              <a:rPr lang="cs-CZ" sz="1800"/>
              <a:t>. </a:t>
            </a:r>
            <a:r>
              <a:rPr lang="cs-CZ" sz="1800" err="1"/>
              <a:t>unde</a:t>
            </a:r>
            <a:r>
              <a:rPr lang="cs-CZ" sz="1800"/>
              <a:t> </a:t>
            </a:r>
            <a:r>
              <a:rPr lang="cs-CZ" sz="1800" err="1"/>
              <a:t>iubetis</a:t>
            </a:r>
            <a:r>
              <a:rPr lang="en-US" sz="1800"/>
              <a:t> </a:t>
            </a:r>
          </a:p>
          <a:p>
            <a:pPr marL="0" indent="0">
              <a:buNone/>
            </a:pPr>
            <a:r>
              <a:rPr lang="cs-CZ" sz="1800" err="1"/>
              <a:t>ire</a:t>
            </a:r>
            <a:r>
              <a:rPr lang="cs-CZ" sz="1800"/>
              <a:t>, </a:t>
            </a:r>
            <a:r>
              <a:rPr lang="cs-CZ" sz="1800" err="1"/>
              <a:t>deae</a:t>
            </a:r>
            <a:r>
              <a:rPr lang="cs-CZ" sz="1800"/>
              <a:t>? </a:t>
            </a:r>
            <a:r>
              <a:rPr lang="cs-CZ" sz="1800" err="1"/>
              <a:t>gentisne</a:t>
            </a:r>
            <a:r>
              <a:rPr lang="cs-CZ" sz="1800"/>
              <a:t> </a:t>
            </a:r>
            <a:r>
              <a:rPr lang="cs-CZ" sz="1800" err="1"/>
              <a:t>canam</a:t>
            </a:r>
            <a:r>
              <a:rPr lang="cs-CZ" sz="1800"/>
              <a:t> primordia </a:t>
            </a:r>
            <a:r>
              <a:rPr lang="cs-CZ" sz="1800" err="1"/>
              <a:t>dirae</a:t>
            </a:r>
            <a:r>
              <a:rPr lang="cs-CZ" sz="1800"/>
              <a:t>,</a:t>
            </a:r>
            <a:endParaRPr lang="en-US" sz="1800"/>
          </a:p>
          <a:p>
            <a:pPr marL="0" indent="0">
              <a:buNone/>
            </a:pPr>
            <a:r>
              <a:rPr lang="cs-CZ" sz="1800" err="1"/>
              <a:t>Sidonios</a:t>
            </a:r>
            <a:r>
              <a:rPr lang="cs-CZ" sz="1800"/>
              <a:t> raptus et </a:t>
            </a:r>
            <a:r>
              <a:rPr lang="cs-CZ" sz="1800" err="1"/>
              <a:t>inexorabile</a:t>
            </a:r>
            <a:r>
              <a:rPr lang="cs-CZ" sz="1800"/>
              <a:t> </a:t>
            </a:r>
            <a:r>
              <a:rPr lang="cs-CZ" sz="1800" err="1"/>
              <a:t>pactum</a:t>
            </a:r>
            <a:endParaRPr lang="en-US" sz="1800"/>
          </a:p>
          <a:p>
            <a:pPr marL="0" indent="0">
              <a:buNone/>
            </a:pPr>
            <a:r>
              <a:rPr lang="cs-CZ" sz="1800" err="1"/>
              <a:t>legis</a:t>
            </a:r>
            <a:r>
              <a:rPr lang="cs-CZ" sz="1800"/>
              <a:t> </a:t>
            </a:r>
            <a:r>
              <a:rPr lang="cs-CZ" sz="1800" err="1"/>
              <a:t>Agenoreae</a:t>
            </a:r>
            <a:r>
              <a:rPr lang="cs-CZ" sz="1800"/>
              <a:t> </a:t>
            </a:r>
            <a:r>
              <a:rPr lang="cs-CZ" sz="1800" err="1"/>
              <a:t>scrutantemque</a:t>
            </a:r>
            <a:r>
              <a:rPr lang="cs-CZ" sz="1800"/>
              <a:t> </a:t>
            </a:r>
            <a:r>
              <a:rPr lang="cs-CZ" sz="1800" err="1"/>
              <a:t>aequora</a:t>
            </a:r>
            <a:r>
              <a:rPr lang="cs-CZ" sz="1800"/>
              <a:t> </a:t>
            </a:r>
            <a:r>
              <a:rPr lang="cs-CZ" sz="1800" err="1"/>
              <a:t>Cadmum</a:t>
            </a:r>
            <a:r>
              <a:rPr lang="cs-CZ" sz="1800"/>
              <a:t>?</a:t>
            </a:r>
            <a:endParaRPr lang="en-US" sz="1800"/>
          </a:p>
          <a:p>
            <a:pPr marL="0" indent="0">
              <a:buNone/>
            </a:pPr>
            <a:r>
              <a:rPr lang="cs-CZ" sz="1800"/>
              <a:t>longa retro </a:t>
            </a:r>
            <a:r>
              <a:rPr lang="cs-CZ" sz="1800" err="1"/>
              <a:t>series</a:t>
            </a:r>
            <a:r>
              <a:rPr lang="cs-CZ" sz="1800"/>
              <a:t>, </a:t>
            </a:r>
            <a:r>
              <a:rPr lang="cs-CZ" sz="1800" err="1"/>
              <a:t>trepidum</a:t>
            </a:r>
            <a:r>
              <a:rPr lang="cs-CZ" sz="1800"/>
              <a:t> si </a:t>
            </a:r>
            <a:r>
              <a:rPr lang="cs-CZ" sz="1800" err="1"/>
              <a:t>Martis</a:t>
            </a:r>
            <a:r>
              <a:rPr lang="cs-CZ" sz="1800"/>
              <a:t> </a:t>
            </a:r>
            <a:r>
              <a:rPr lang="cs-CZ" sz="1800" err="1"/>
              <a:t>operti</a:t>
            </a:r>
            <a:endParaRPr lang="en-US" sz="1800"/>
          </a:p>
          <a:p>
            <a:pPr marL="0" indent="0">
              <a:buNone/>
            </a:pPr>
            <a:r>
              <a:rPr lang="cs-CZ" sz="1800" err="1"/>
              <a:t>agricolam</a:t>
            </a:r>
            <a:r>
              <a:rPr lang="cs-CZ" sz="1800"/>
              <a:t> </a:t>
            </a:r>
            <a:r>
              <a:rPr lang="cs-CZ" sz="1800" err="1"/>
              <a:t>infandis</a:t>
            </a:r>
            <a:r>
              <a:rPr lang="cs-CZ" sz="1800"/>
              <a:t> </a:t>
            </a:r>
            <a:r>
              <a:rPr lang="cs-CZ" sz="1800" err="1"/>
              <a:t>condentem</a:t>
            </a:r>
            <a:r>
              <a:rPr lang="cs-CZ" sz="1800"/>
              <a:t> </a:t>
            </a:r>
            <a:r>
              <a:rPr lang="cs-CZ" sz="1800" err="1"/>
              <a:t>proelia</a:t>
            </a:r>
            <a:r>
              <a:rPr lang="cs-CZ" sz="1800"/>
              <a:t> </a:t>
            </a:r>
            <a:r>
              <a:rPr lang="cs-CZ" sz="1800" err="1"/>
              <a:t>sulcis</a:t>
            </a:r>
            <a:endParaRPr lang="en-US" sz="1800"/>
          </a:p>
          <a:p>
            <a:pPr marL="0" indent="0">
              <a:buNone/>
            </a:pPr>
            <a:r>
              <a:rPr lang="cs-CZ" sz="1800" err="1"/>
              <a:t>expediam</a:t>
            </a:r>
            <a:r>
              <a:rPr lang="cs-CZ" sz="1800"/>
              <a:t> </a:t>
            </a:r>
            <a:r>
              <a:rPr lang="cs-CZ" sz="1800" err="1"/>
              <a:t>penitusque</a:t>
            </a:r>
            <a:r>
              <a:rPr lang="cs-CZ" sz="1800"/>
              <a:t> </a:t>
            </a:r>
            <a:r>
              <a:rPr lang="cs-CZ" sz="1800" err="1"/>
              <a:t>sequar</a:t>
            </a:r>
            <a:r>
              <a:rPr lang="cs-CZ" sz="1800"/>
              <a:t>, quo </a:t>
            </a:r>
            <a:r>
              <a:rPr lang="cs-CZ" sz="1800" err="1"/>
              <a:t>carmine</a:t>
            </a:r>
            <a:r>
              <a:rPr lang="cs-CZ" sz="1800"/>
              <a:t> </a:t>
            </a:r>
            <a:r>
              <a:rPr lang="cs-CZ" sz="1800" err="1"/>
              <a:t>muri</a:t>
            </a:r>
            <a:endParaRPr lang="en-US" sz="1800"/>
          </a:p>
          <a:p>
            <a:pPr marL="0" indent="0">
              <a:buNone/>
            </a:pPr>
            <a:r>
              <a:rPr lang="cs-CZ" sz="1800" err="1"/>
              <a:t>iusserit</a:t>
            </a:r>
            <a:r>
              <a:rPr lang="cs-CZ" sz="1800"/>
              <a:t> </a:t>
            </a:r>
            <a:r>
              <a:rPr lang="cs-CZ" sz="1800" err="1"/>
              <a:t>Amphion</a:t>
            </a:r>
            <a:r>
              <a:rPr lang="cs-CZ" sz="1800"/>
              <a:t> </a:t>
            </a:r>
            <a:r>
              <a:rPr lang="cs-CZ" sz="1800" err="1"/>
              <a:t>Tyriis</a:t>
            </a:r>
            <a:r>
              <a:rPr lang="cs-CZ" sz="1800"/>
              <a:t> </a:t>
            </a:r>
            <a:r>
              <a:rPr lang="cs-CZ" sz="1800" err="1"/>
              <a:t>accedere</a:t>
            </a:r>
            <a:r>
              <a:rPr lang="cs-CZ" sz="1800"/>
              <a:t> </a:t>
            </a:r>
            <a:r>
              <a:rPr lang="cs-CZ" sz="1800" err="1"/>
              <a:t>montes</a:t>
            </a:r>
            <a:r>
              <a:rPr lang="cs-CZ" sz="1800"/>
              <a:t>,</a:t>
            </a:r>
            <a:endParaRPr lang="en-US" sz="1800"/>
          </a:p>
          <a:p>
            <a:pPr marL="0" indent="0">
              <a:buNone/>
            </a:pPr>
            <a:r>
              <a:rPr lang="cs-CZ" sz="1800" err="1"/>
              <a:t>unde</a:t>
            </a:r>
            <a:r>
              <a:rPr lang="cs-CZ" sz="1800"/>
              <a:t> </a:t>
            </a:r>
            <a:r>
              <a:rPr lang="cs-CZ" sz="1800" err="1"/>
              <a:t>graues</a:t>
            </a:r>
            <a:r>
              <a:rPr lang="cs-CZ" sz="1800"/>
              <a:t> </a:t>
            </a:r>
            <a:r>
              <a:rPr lang="cs-CZ" sz="1800" err="1"/>
              <a:t>irae</a:t>
            </a:r>
            <a:r>
              <a:rPr lang="cs-CZ" sz="1800"/>
              <a:t> </a:t>
            </a:r>
            <a:r>
              <a:rPr lang="cs-CZ" sz="1800" err="1"/>
              <a:t>cognata</a:t>
            </a:r>
            <a:r>
              <a:rPr lang="cs-CZ" sz="1800"/>
              <a:t> in </a:t>
            </a:r>
            <a:r>
              <a:rPr lang="cs-CZ" sz="1800" err="1"/>
              <a:t>moenia</a:t>
            </a:r>
            <a:r>
              <a:rPr lang="cs-CZ" sz="1800"/>
              <a:t> </a:t>
            </a:r>
            <a:r>
              <a:rPr lang="cs-CZ" sz="1800" err="1"/>
              <a:t>Baccho</a:t>
            </a:r>
            <a:r>
              <a:rPr lang="cs-CZ" sz="1800"/>
              <a:t>,</a:t>
            </a:r>
            <a:endParaRPr lang="en-US" sz="1800"/>
          </a:p>
          <a:p>
            <a:pPr marL="0" indent="0">
              <a:buNone/>
            </a:pPr>
            <a:r>
              <a:rPr lang="cs-CZ" sz="1800" err="1"/>
              <a:t>quod</a:t>
            </a:r>
            <a:r>
              <a:rPr lang="cs-CZ" sz="1800"/>
              <a:t> </a:t>
            </a:r>
            <a:r>
              <a:rPr lang="cs-CZ" sz="1800" err="1"/>
              <a:t>saeuae</a:t>
            </a:r>
            <a:r>
              <a:rPr lang="cs-CZ" sz="1800"/>
              <a:t> </a:t>
            </a:r>
            <a:r>
              <a:rPr lang="cs-CZ" sz="1800" err="1"/>
              <a:t>Iunonis</a:t>
            </a:r>
            <a:r>
              <a:rPr lang="cs-CZ" sz="1800"/>
              <a:t> opus, cui </a:t>
            </a:r>
            <a:r>
              <a:rPr lang="cs-CZ" sz="1800" err="1"/>
              <a:t>sumpserit</a:t>
            </a:r>
            <a:r>
              <a:rPr lang="cs-CZ" sz="1800"/>
              <a:t> </a:t>
            </a:r>
            <a:r>
              <a:rPr lang="cs-CZ" sz="1800" err="1"/>
              <a:t>arcus</a:t>
            </a:r>
            <a:endParaRPr lang="en-US" sz="1800"/>
          </a:p>
          <a:p>
            <a:pPr marL="0" indent="0">
              <a:buNone/>
            </a:pPr>
            <a:r>
              <a:rPr lang="cs-CZ" sz="1800" err="1"/>
              <a:t>infelix</a:t>
            </a:r>
            <a:r>
              <a:rPr lang="cs-CZ" sz="1800"/>
              <a:t> </a:t>
            </a:r>
            <a:r>
              <a:rPr lang="cs-CZ" sz="1800" err="1"/>
              <a:t>Athamas</a:t>
            </a:r>
            <a:r>
              <a:rPr lang="cs-CZ" sz="1800"/>
              <a:t>, </a:t>
            </a:r>
            <a:r>
              <a:rPr lang="cs-CZ" sz="1800" err="1"/>
              <a:t>cur</a:t>
            </a:r>
            <a:r>
              <a:rPr lang="cs-CZ" sz="1800"/>
              <a:t> non </a:t>
            </a:r>
            <a:r>
              <a:rPr lang="cs-CZ" sz="1800" err="1"/>
              <a:t>expauerit</a:t>
            </a:r>
            <a:r>
              <a:rPr lang="cs-CZ" sz="1800"/>
              <a:t> </a:t>
            </a:r>
            <a:r>
              <a:rPr lang="cs-CZ" sz="1800" err="1"/>
              <a:t>ingens</a:t>
            </a:r>
            <a:endParaRPr lang="en-US" sz="1800"/>
          </a:p>
          <a:p>
            <a:pPr marL="0" indent="0">
              <a:buNone/>
            </a:pPr>
            <a:r>
              <a:rPr lang="cs-CZ" sz="1800" err="1"/>
              <a:t>Ionium</a:t>
            </a:r>
            <a:r>
              <a:rPr lang="cs-CZ" sz="1800"/>
              <a:t> </a:t>
            </a:r>
            <a:r>
              <a:rPr lang="cs-CZ" sz="1800" err="1"/>
              <a:t>socio</a:t>
            </a:r>
            <a:r>
              <a:rPr lang="cs-CZ" sz="1800"/>
              <a:t> </a:t>
            </a:r>
            <a:r>
              <a:rPr lang="cs-CZ" sz="1800" err="1"/>
              <a:t>casura</a:t>
            </a:r>
            <a:r>
              <a:rPr lang="cs-CZ" sz="1800"/>
              <a:t> </a:t>
            </a:r>
            <a:r>
              <a:rPr lang="cs-CZ" sz="1800" err="1"/>
              <a:t>Palaemone</a:t>
            </a:r>
            <a:r>
              <a:rPr lang="cs-CZ" sz="1800"/>
              <a:t> mater.</a:t>
            </a:r>
            <a:r>
              <a:rPr lang="en-US" sz="1800"/>
              <a:t> </a:t>
            </a:r>
          </a:p>
          <a:p>
            <a:pPr marL="0" indent="0">
              <a:buNone/>
            </a:pPr>
            <a:r>
              <a:rPr lang="cs-CZ" sz="1800" err="1"/>
              <a:t>atque</a:t>
            </a:r>
            <a:r>
              <a:rPr lang="cs-CZ" sz="1800"/>
              <a:t> </a:t>
            </a:r>
            <a:r>
              <a:rPr lang="cs-CZ" sz="1800" err="1"/>
              <a:t>adeo</a:t>
            </a:r>
            <a:r>
              <a:rPr lang="cs-CZ" sz="1800"/>
              <a:t> </a:t>
            </a:r>
            <a:r>
              <a:rPr lang="cs-CZ" sz="1800" err="1"/>
              <a:t>iam</a:t>
            </a:r>
            <a:r>
              <a:rPr lang="cs-CZ" sz="1800"/>
              <a:t> </a:t>
            </a:r>
            <a:r>
              <a:rPr lang="cs-CZ" sz="1800" err="1"/>
              <a:t>nunc</a:t>
            </a:r>
            <a:r>
              <a:rPr lang="cs-CZ" sz="1800"/>
              <a:t> </a:t>
            </a:r>
            <a:r>
              <a:rPr lang="cs-CZ" sz="1800" err="1"/>
              <a:t>gemitus</a:t>
            </a:r>
            <a:r>
              <a:rPr lang="cs-CZ" sz="1800"/>
              <a:t> et </a:t>
            </a:r>
            <a:r>
              <a:rPr lang="cs-CZ" sz="1800" err="1"/>
              <a:t>prospera</a:t>
            </a:r>
            <a:r>
              <a:rPr lang="cs-CZ" sz="1800"/>
              <a:t> </a:t>
            </a:r>
            <a:r>
              <a:rPr lang="cs-CZ" sz="1800" err="1"/>
              <a:t>Cadmi</a:t>
            </a:r>
            <a:endParaRPr lang="en-US" sz="1800"/>
          </a:p>
          <a:p>
            <a:pPr marL="0" indent="0">
              <a:buNone/>
            </a:pPr>
            <a:r>
              <a:rPr lang="cs-CZ" sz="1800" err="1"/>
              <a:t>praeteriisse</a:t>
            </a:r>
            <a:r>
              <a:rPr lang="cs-CZ" sz="1800"/>
              <a:t> </a:t>
            </a:r>
            <a:r>
              <a:rPr lang="cs-CZ" sz="1800" err="1"/>
              <a:t>sinam</a:t>
            </a:r>
            <a:r>
              <a:rPr lang="cs-CZ" sz="1800"/>
              <a:t>: limes </a:t>
            </a:r>
            <a:r>
              <a:rPr lang="cs-CZ" sz="1800" err="1"/>
              <a:t>mihi</a:t>
            </a:r>
            <a:r>
              <a:rPr lang="cs-CZ" sz="1800"/>
              <a:t> </a:t>
            </a:r>
            <a:r>
              <a:rPr lang="cs-CZ" sz="1800" err="1"/>
              <a:t>carminis</a:t>
            </a:r>
            <a:r>
              <a:rPr lang="cs-CZ" sz="1800"/>
              <a:t> </a:t>
            </a:r>
            <a:r>
              <a:rPr lang="cs-CZ" sz="1800" err="1"/>
              <a:t>esto</a:t>
            </a:r>
            <a:endParaRPr lang="en-US" sz="1800"/>
          </a:p>
          <a:p>
            <a:pPr marL="0" indent="0">
              <a:buNone/>
            </a:pPr>
            <a:r>
              <a:rPr lang="cs-CZ" sz="1800" err="1"/>
              <a:t>Oedipodae</a:t>
            </a:r>
            <a:r>
              <a:rPr lang="cs-CZ" sz="1800"/>
              <a:t> </a:t>
            </a:r>
            <a:r>
              <a:rPr lang="cs-CZ" sz="1800" err="1"/>
              <a:t>confusa</a:t>
            </a:r>
            <a:r>
              <a:rPr lang="cs-CZ" sz="1800"/>
              <a:t> </a:t>
            </a:r>
            <a:r>
              <a:rPr lang="cs-CZ" sz="1800" err="1"/>
              <a:t>domus</a:t>
            </a:r>
            <a:r>
              <a:rPr lang="cs-CZ" sz="1800"/>
              <a:t>, …</a:t>
            </a:r>
            <a:endParaRPr lang="en-US" sz="1800"/>
          </a:p>
          <a:p>
            <a:pPr marL="0" indent="0">
              <a:buNone/>
            </a:pPr>
            <a:endParaRPr lang="en-US" sz="1600"/>
          </a:p>
        </p:txBody>
      </p:sp>
      <p:sp>
        <p:nvSpPr>
          <p:cNvPr id="4" name="TextovéPole 3"/>
          <p:cNvSpPr txBox="1"/>
          <p:nvPr/>
        </p:nvSpPr>
        <p:spPr>
          <a:xfrm>
            <a:off x="5089237" y="175339"/>
            <a:ext cx="408983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800" err="1"/>
              <a:t>Lucanus</a:t>
            </a:r>
            <a:r>
              <a:rPr lang="cs-CZ" sz="1800"/>
              <a:t>:</a:t>
            </a:r>
          </a:p>
          <a:p>
            <a:r>
              <a:rPr lang="cs-CZ" sz="1800" i="1" err="1"/>
              <a:t>Cognatas</a:t>
            </a:r>
            <a:r>
              <a:rPr lang="cs-CZ" sz="1800" i="1"/>
              <a:t> </a:t>
            </a:r>
            <a:r>
              <a:rPr lang="cs-CZ" sz="1800" i="1" err="1"/>
              <a:t>acies</a:t>
            </a:r>
            <a:r>
              <a:rPr lang="cs-CZ" sz="1800" i="1"/>
              <a:t>, et </a:t>
            </a:r>
            <a:r>
              <a:rPr lang="cs-CZ" sz="1800" i="1" err="1"/>
              <a:t>rupto</a:t>
            </a:r>
            <a:r>
              <a:rPr lang="cs-CZ" sz="1800" i="1"/>
              <a:t> </a:t>
            </a:r>
            <a:r>
              <a:rPr lang="cs-CZ" sz="1800" i="1" err="1"/>
              <a:t>foedere</a:t>
            </a:r>
            <a:r>
              <a:rPr lang="cs-CZ" sz="1800" i="1"/>
              <a:t> </a:t>
            </a:r>
            <a:r>
              <a:rPr lang="cs-CZ" sz="1800" i="1" err="1"/>
              <a:t>regni</a:t>
            </a:r>
            <a:endParaRPr lang="cs-CZ" sz="1800" i="1"/>
          </a:p>
          <a:p>
            <a:r>
              <a:rPr lang="cs-CZ" sz="1800" i="1" err="1"/>
              <a:t>certatum</a:t>
            </a:r>
            <a:r>
              <a:rPr lang="cs-CZ" sz="1800" i="1"/>
              <a:t> </a:t>
            </a:r>
            <a:r>
              <a:rPr lang="cs-CZ" sz="1800" i="1" err="1"/>
              <a:t>totis</a:t>
            </a:r>
            <a:r>
              <a:rPr lang="cs-CZ" sz="1800" i="1"/>
              <a:t> </a:t>
            </a:r>
            <a:r>
              <a:rPr lang="cs-CZ" sz="1800" i="1" err="1"/>
              <a:t>concussi</a:t>
            </a:r>
            <a:r>
              <a:rPr lang="cs-CZ" sz="1800" i="1"/>
              <a:t> </a:t>
            </a:r>
            <a:r>
              <a:rPr lang="cs-CZ" sz="1800" i="1" err="1"/>
              <a:t>viribus</a:t>
            </a:r>
            <a:r>
              <a:rPr lang="cs-CZ" sz="1800" i="1"/>
              <a:t> orbis</a:t>
            </a:r>
          </a:p>
          <a:p>
            <a:r>
              <a:rPr lang="cs-CZ" sz="1800" i="1"/>
              <a:t>in </a:t>
            </a:r>
            <a:r>
              <a:rPr lang="cs-CZ" sz="1800" i="1" err="1"/>
              <a:t>commune</a:t>
            </a:r>
            <a:r>
              <a:rPr lang="cs-CZ" sz="1800" i="1"/>
              <a:t> </a:t>
            </a:r>
            <a:r>
              <a:rPr lang="cs-CZ" sz="1800" i="1" err="1"/>
              <a:t>nefas</a:t>
            </a:r>
            <a:r>
              <a:rPr lang="cs-CZ" sz="1800" i="1"/>
              <a:t>, … …</a:t>
            </a:r>
            <a:endParaRPr lang="en-US" sz="1800" i="1"/>
          </a:p>
        </p:txBody>
      </p:sp>
      <p:cxnSp>
        <p:nvCxnSpPr>
          <p:cNvPr id="6" name="Přímá spojnice 5"/>
          <p:cNvCxnSpPr/>
          <p:nvPr/>
        </p:nvCxnSpPr>
        <p:spPr>
          <a:xfrm>
            <a:off x="838200" y="2021965"/>
            <a:ext cx="1609437" cy="50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5140039" y="775504"/>
            <a:ext cx="1477818" cy="50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H="1">
            <a:off x="2447637" y="609600"/>
            <a:ext cx="2632364" cy="135774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 flipV="1">
            <a:off x="838200" y="2261937"/>
            <a:ext cx="952099" cy="1585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5140039" y="1010450"/>
            <a:ext cx="960581" cy="1011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3608484" y="2021965"/>
            <a:ext cx="58939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6378026" y="4043000"/>
            <a:ext cx="511627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000"/>
              <a:t>boje bratrské ~ boje pokrevních příbuzných</a:t>
            </a:r>
            <a:endParaRPr lang="en-US" sz="200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8627B6C8-AB09-BBD9-D1AF-E877FC52A16B}"/>
              </a:ext>
            </a:extLst>
          </p:cNvPr>
          <p:cNvSpPr txBox="1">
            <a:spLocks/>
          </p:cNvSpPr>
          <p:nvPr/>
        </p:nvSpPr>
        <p:spPr>
          <a:xfrm>
            <a:off x="190955" y="228197"/>
            <a:ext cx="11810090" cy="9591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indent="-457200"/>
            <a:r>
              <a:rPr lang="cs-CZ" err="1"/>
              <a:t>Statius</a:t>
            </a:r>
            <a:r>
              <a:rPr lang="cs-CZ"/>
              <a:t>: </a:t>
            </a:r>
            <a:r>
              <a:rPr lang="cs-CZ" i="1" err="1"/>
              <a:t>Thebais</a:t>
            </a:r>
            <a:endParaRPr lang="cs-CZ" kern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4386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8479"/>
            <a:ext cx="10515600" cy="4308255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cs-CZ" sz="2000" err="1"/>
              <a:t>Stat</a:t>
            </a:r>
            <a:r>
              <a:rPr lang="cs-CZ" sz="2000"/>
              <a:t>. </a:t>
            </a:r>
            <a:r>
              <a:rPr lang="cs-CZ" sz="2000" i="1" err="1"/>
              <a:t>Theb</a:t>
            </a:r>
            <a:r>
              <a:rPr lang="cs-CZ" sz="2000" i="1"/>
              <a:t>. </a:t>
            </a:r>
            <a:r>
              <a:rPr lang="cs-CZ" sz="2000"/>
              <a:t>1,1-16</a:t>
            </a:r>
            <a:endParaRPr lang="en-US" sz="2000"/>
          </a:p>
          <a:p>
            <a:r>
              <a:rPr lang="cs-CZ" sz="1600"/>
              <a:t>Múzický žár rozpoutal touhu, abych vyprávěl</a:t>
            </a:r>
            <a:endParaRPr lang="en-US" sz="1600"/>
          </a:p>
          <a:p>
            <a:r>
              <a:rPr lang="cs-CZ" sz="1600"/>
              <a:t>o bratrských bojích i o vládě, která šla z ruky do ruky</a:t>
            </a:r>
            <a:endParaRPr lang="en-US" sz="1600"/>
          </a:p>
          <a:p>
            <a:r>
              <a:rPr lang="cs-CZ" sz="1600"/>
              <a:t>bratrovražednou nenávistí. Bohyně, přikažte,</a:t>
            </a:r>
            <a:endParaRPr lang="en-US" sz="1600"/>
          </a:p>
          <a:p>
            <a:r>
              <a:rPr lang="cs-CZ" sz="1600"/>
              <a:t>odkud mám ten příběh začít? Mám popsat začátky</a:t>
            </a:r>
            <a:endParaRPr lang="en-US" sz="1600"/>
          </a:p>
          <a:p>
            <a:r>
              <a:rPr lang="cs-CZ" sz="1600"/>
              <a:t>toho drsného rodu? Únos (</a:t>
            </a:r>
            <a:r>
              <a:rPr lang="cs-CZ" sz="1600" err="1"/>
              <a:t>Európy</a:t>
            </a:r>
            <a:r>
              <a:rPr lang="cs-CZ" sz="1600"/>
              <a:t>: doplnila KP) ze </a:t>
            </a:r>
            <a:r>
              <a:rPr lang="cs-CZ" sz="1600" err="1"/>
              <a:t>Sidónu</a:t>
            </a:r>
            <a:r>
              <a:rPr lang="cs-CZ" sz="1600"/>
              <a:t> a nesplnitelnou podmínku</a:t>
            </a:r>
            <a:endParaRPr lang="en-US" sz="1600"/>
          </a:p>
          <a:p>
            <a:r>
              <a:rPr lang="cs-CZ" sz="1600"/>
              <a:t>rozkazu krále </a:t>
            </a:r>
            <a:r>
              <a:rPr lang="cs-CZ" sz="1600" err="1"/>
              <a:t>Agénóra</a:t>
            </a:r>
            <a:r>
              <a:rPr lang="cs-CZ" sz="1600"/>
              <a:t>, či </a:t>
            </a:r>
            <a:r>
              <a:rPr lang="cs-CZ" sz="1600" err="1"/>
              <a:t>Kadmovo</a:t>
            </a:r>
            <a:r>
              <a:rPr lang="cs-CZ" sz="1600"/>
              <a:t> pátrání v mořích?</a:t>
            </a:r>
            <a:endParaRPr lang="en-US" sz="1600"/>
          </a:p>
          <a:p>
            <a:r>
              <a:rPr lang="cs-CZ" sz="1600"/>
              <a:t>Dlouhou řadu událostí budu muset sledovat, pokud </a:t>
            </a:r>
            <a:endParaRPr lang="en-US" sz="1600"/>
          </a:p>
          <a:p>
            <a:r>
              <a:rPr lang="cs-CZ" sz="1600"/>
              <a:t>začnu od třesoucího se zemědělce </a:t>
            </a:r>
            <a:r>
              <a:rPr lang="cs-CZ" sz="1600" err="1"/>
              <a:t>zaorávajícího</a:t>
            </a:r>
            <a:endParaRPr lang="en-US" sz="1600"/>
          </a:p>
          <a:p>
            <a:r>
              <a:rPr lang="cs-CZ" sz="1600"/>
              <a:t>do posvátných brázd zárodky války skrytého boje,</a:t>
            </a:r>
            <a:endParaRPr lang="en-US" sz="1600"/>
          </a:p>
          <a:p>
            <a:r>
              <a:rPr lang="cs-CZ" sz="1600"/>
              <a:t>a budu pokračovat, jakou písní </a:t>
            </a:r>
            <a:r>
              <a:rPr lang="cs-CZ" sz="1600" err="1"/>
              <a:t>Amfión</a:t>
            </a:r>
            <a:r>
              <a:rPr lang="cs-CZ" sz="1600"/>
              <a:t> nařídil </a:t>
            </a:r>
            <a:endParaRPr lang="en-US" sz="1600"/>
          </a:p>
          <a:p>
            <a:r>
              <a:rPr lang="cs-CZ" sz="1600"/>
              <a:t>horám vytvořit </a:t>
            </a:r>
            <a:r>
              <a:rPr lang="cs-CZ" sz="1600" err="1"/>
              <a:t>Týrské</a:t>
            </a:r>
            <a:r>
              <a:rPr lang="cs-CZ" sz="1600"/>
              <a:t> zdi,</a:t>
            </a:r>
            <a:endParaRPr lang="en-US" sz="1600"/>
          </a:p>
          <a:p>
            <a:r>
              <a:rPr lang="cs-CZ" sz="1600"/>
              <a:t>a odkud vzešel hněv Bakcha proti příbuzenským hradbám</a:t>
            </a:r>
            <a:endParaRPr lang="en-US" sz="1600"/>
          </a:p>
          <a:p>
            <a:r>
              <a:rPr lang="cs-CZ" sz="1600"/>
              <a:t>jaké bylo dílo kruté Junony a proti komu </a:t>
            </a:r>
            <a:endParaRPr lang="en-US" sz="1600"/>
          </a:p>
          <a:p>
            <a:r>
              <a:rPr lang="cs-CZ" sz="1600"/>
              <a:t>napjal luk nešťastný </a:t>
            </a:r>
            <a:r>
              <a:rPr lang="cs-CZ" sz="1600" err="1"/>
              <a:t>Athamás</a:t>
            </a:r>
            <a:r>
              <a:rPr lang="cs-CZ" sz="1600"/>
              <a:t>,</a:t>
            </a:r>
            <a:endParaRPr lang="en-US" sz="1600"/>
          </a:p>
          <a:p>
            <a:r>
              <a:rPr lang="cs-CZ" sz="1600"/>
              <a:t>proč se matka s </a:t>
            </a:r>
            <a:r>
              <a:rPr lang="cs-CZ" sz="1600" err="1"/>
              <a:t>Palaemónem</a:t>
            </a:r>
            <a:r>
              <a:rPr lang="cs-CZ" sz="1600"/>
              <a:t> v náručí</a:t>
            </a:r>
            <a:endParaRPr lang="en-US" sz="1600"/>
          </a:p>
          <a:p>
            <a:r>
              <a:rPr lang="cs-CZ" sz="1600"/>
              <a:t>nezalekla skočit do obrovského Iónského moře.</a:t>
            </a:r>
            <a:endParaRPr lang="en-US" sz="1600"/>
          </a:p>
          <a:p>
            <a:r>
              <a:rPr lang="cs-CZ" sz="1600"/>
              <a:t>Pro tuhle chvíli nechám strasti i radosti </a:t>
            </a:r>
            <a:r>
              <a:rPr lang="cs-CZ" sz="1600" err="1"/>
              <a:t>Kadma</a:t>
            </a:r>
            <a:r>
              <a:rPr lang="cs-CZ" sz="1600"/>
              <a:t> </a:t>
            </a:r>
            <a:endParaRPr lang="en-US" sz="1600"/>
          </a:p>
          <a:p>
            <a:r>
              <a:rPr lang="cs-CZ" sz="1600"/>
              <a:t>být? Hranicí mé básně budiž sužované sídlo</a:t>
            </a:r>
            <a:endParaRPr lang="en-US" sz="1600"/>
          </a:p>
          <a:p>
            <a:r>
              <a:rPr lang="cs-CZ" sz="1600"/>
              <a:t>krále Oidipa… (přel. KP)</a:t>
            </a:r>
            <a:endParaRPr lang="en-US" sz="1600"/>
          </a:p>
        </p:txBody>
      </p:sp>
      <p:cxnSp>
        <p:nvCxnSpPr>
          <p:cNvPr id="6" name="Přímá spojnice 5"/>
          <p:cNvCxnSpPr/>
          <p:nvPr/>
        </p:nvCxnSpPr>
        <p:spPr>
          <a:xfrm>
            <a:off x="828964" y="2236863"/>
            <a:ext cx="1740981" cy="50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 flipV="1">
            <a:off x="838200" y="2487998"/>
            <a:ext cx="2415139" cy="622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2830074" y="2245252"/>
            <a:ext cx="58939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3729345" y="5869933"/>
            <a:ext cx="511627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000"/>
              <a:t>boje bratrské ~ boje pokrevních příbuzných</a:t>
            </a:r>
            <a:endParaRPr lang="en-US" sz="2000"/>
          </a:p>
        </p:txBody>
      </p:sp>
      <p:pic>
        <p:nvPicPr>
          <p:cNvPr id="14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12"/>
          <a:stretch/>
        </p:blipFill>
        <p:spPr bwMode="auto">
          <a:xfrm>
            <a:off x="6897888" y="2799371"/>
            <a:ext cx="4562373" cy="261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995039" y="2603389"/>
            <a:ext cx="109677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800" err="1"/>
              <a:t>Lucanus</a:t>
            </a:r>
            <a:r>
              <a:rPr lang="cs-CZ" sz="1800"/>
              <a:t>:</a:t>
            </a:r>
          </a:p>
        </p:txBody>
      </p:sp>
      <p:cxnSp>
        <p:nvCxnSpPr>
          <p:cNvPr id="20" name="Přímá spojnice se šipkou 19"/>
          <p:cNvCxnSpPr/>
          <p:nvPr/>
        </p:nvCxnSpPr>
        <p:spPr>
          <a:xfrm flipH="1" flipV="1">
            <a:off x="1838874" y="2307296"/>
            <a:ext cx="5107589" cy="181759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7036067" y="4318986"/>
            <a:ext cx="1780674" cy="64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7007358" y="3767975"/>
            <a:ext cx="205001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Nadpis 1">
            <a:extLst>
              <a:ext uri="{FF2B5EF4-FFF2-40B4-BE49-F238E27FC236}">
                <a16:creationId xmlns:a16="http://schemas.microsoft.com/office/drawing/2014/main" id="{83871435-7B7C-6908-1181-3F8259FF0C0F}"/>
              </a:ext>
            </a:extLst>
          </p:cNvPr>
          <p:cNvSpPr txBox="1">
            <a:spLocks/>
          </p:cNvSpPr>
          <p:nvPr/>
        </p:nvSpPr>
        <p:spPr>
          <a:xfrm>
            <a:off x="190955" y="228197"/>
            <a:ext cx="11810090" cy="9591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indent="-457200"/>
            <a:r>
              <a:rPr lang="cs-CZ" err="1"/>
              <a:t>Statius</a:t>
            </a:r>
            <a:r>
              <a:rPr lang="cs-CZ"/>
              <a:t>: </a:t>
            </a:r>
            <a:r>
              <a:rPr lang="cs-CZ" i="1" err="1"/>
              <a:t>Thebais</a:t>
            </a:r>
            <a:endParaRPr lang="cs-CZ" kern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2670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/>
              <a:t>KNIHA 3: ženy na bojišti: </a:t>
            </a:r>
            <a:r>
              <a:rPr lang="en-US" sz="2400" err="1"/>
              <a:t>verše</a:t>
            </a:r>
            <a:r>
              <a:rPr lang="en-US" sz="2400"/>
              <a:t> 100-168 (s. 41-43</a:t>
            </a:r>
            <a:r>
              <a:rPr lang="cs-CZ" sz="2400"/>
              <a:t> viz elf</a:t>
            </a:r>
            <a:r>
              <a:rPr lang="en-US" sz="2400"/>
              <a:t>)</a:t>
            </a:r>
            <a:endParaRPr lang="cs-CZ" sz="2400"/>
          </a:p>
          <a:p>
            <a:r>
              <a:rPr lang="cs-CZ" sz="2400"/>
              <a:t>srovnej: </a:t>
            </a:r>
            <a:r>
              <a:rPr lang="cs-CZ" sz="2400" err="1"/>
              <a:t>Luc</a:t>
            </a:r>
            <a:r>
              <a:rPr lang="cs-CZ" sz="2400"/>
              <a:t>. </a:t>
            </a:r>
            <a:r>
              <a:rPr lang="cs-CZ" sz="2400" i="1" err="1"/>
              <a:t>Phars</a:t>
            </a:r>
            <a:r>
              <a:rPr lang="cs-CZ" sz="2400" i="1"/>
              <a:t>.</a:t>
            </a:r>
            <a:r>
              <a:rPr lang="cs-CZ" sz="2400"/>
              <a:t> 7,787-796 a </a:t>
            </a:r>
            <a:r>
              <a:rPr lang="cs-CZ" sz="2400" err="1"/>
              <a:t>Verg</a:t>
            </a:r>
            <a:r>
              <a:rPr lang="cs-CZ" sz="2400"/>
              <a:t>. </a:t>
            </a:r>
            <a:r>
              <a:rPr lang="cs-CZ" sz="2400" i="1" err="1"/>
              <a:t>Aen</a:t>
            </a:r>
            <a:r>
              <a:rPr lang="cs-CZ" sz="2400" i="1"/>
              <a:t>.</a:t>
            </a:r>
            <a:r>
              <a:rPr lang="cs-CZ" sz="2400"/>
              <a:t> 1,464-495</a:t>
            </a:r>
            <a:endParaRPr lang="cs-CZ" sz="20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/>
              <a:t>KNIHA 12: spor o pohřeb: </a:t>
            </a:r>
            <a:r>
              <a:rPr lang="en-US" sz="2400" err="1"/>
              <a:t>verše</a:t>
            </a:r>
            <a:r>
              <a:rPr lang="en-US" sz="2400"/>
              <a:t> 172-240 (s. 244-246), 410-448 (s. 250-251), 810 (s. 261)</a:t>
            </a:r>
            <a:endParaRPr lang="cs-CZ" sz="2400"/>
          </a:p>
          <a:p>
            <a:r>
              <a:rPr lang="cs-CZ" sz="2400"/>
              <a:t>srovnej: </a:t>
            </a:r>
            <a:r>
              <a:rPr lang="cs-CZ" sz="2400" err="1"/>
              <a:t>Luc</a:t>
            </a:r>
            <a:r>
              <a:rPr lang="cs-CZ" sz="2400"/>
              <a:t>. </a:t>
            </a:r>
            <a:r>
              <a:rPr lang="cs-CZ" sz="2400" i="1" err="1"/>
              <a:t>Phars</a:t>
            </a:r>
            <a:r>
              <a:rPr lang="cs-CZ" sz="2400" i="1"/>
              <a:t>. </a:t>
            </a:r>
            <a:r>
              <a:rPr lang="cs-CZ" sz="2400"/>
              <a:t>7, verš cca 800 a další</a:t>
            </a:r>
            <a:endParaRPr lang="cs-CZ" sz="2000"/>
          </a:p>
          <a:p>
            <a:endParaRPr lang="en-US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F184F33B-FAA3-B3D5-BE0D-DEEE5C8A9771}"/>
              </a:ext>
            </a:extLst>
          </p:cNvPr>
          <p:cNvSpPr txBox="1">
            <a:spLocks/>
          </p:cNvSpPr>
          <p:nvPr/>
        </p:nvSpPr>
        <p:spPr>
          <a:xfrm>
            <a:off x="190955" y="228197"/>
            <a:ext cx="11810090" cy="9591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indent="-457200"/>
            <a:r>
              <a:rPr lang="cs-CZ" err="1"/>
              <a:t>Statius</a:t>
            </a:r>
            <a:r>
              <a:rPr lang="cs-CZ"/>
              <a:t>: </a:t>
            </a:r>
            <a:r>
              <a:rPr lang="cs-CZ" i="1" err="1"/>
              <a:t>Thebais</a:t>
            </a:r>
            <a:endParaRPr lang="cs-CZ" kern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078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/>
              <a:t>Valerius </a:t>
            </a:r>
            <a:r>
              <a:rPr lang="cs-CZ" sz="2400" err="1"/>
              <a:t>Flaccus</a:t>
            </a:r>
            <a:r>
              <a:rPr lang="cs-CZ" sz="2400"/>
              <a:t>: </a:t>
            </a:r>
            <a:r>
              <a:rPr lang="cs-CZ" sz="2400" i="1" err="1"/>
              <a:t>Argonautica</a:t>
            </a:r>
            <a:r>
              <a:rPr lang="cs-CZ" sz="2400" i="1"/>
              <a:t> (</a:t>
            </a:r>
            <a:r>
              <a:rPr lang="cs-CZ" sz="2400" i="1" err="1"/>
              <a:t>Argonautika</a:t>
            </a:r>
            <a:r>
              <a:rPr lang="cs-CZ" sz="2400" i="1"/>
              <a:t> / Dobrodružství argonautů)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1800"/>
              <a:t>příběh putování Argonautů jako realizace božského plánu pro lidstvo objevovat nový svět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1800"/>
              <a:t>navazuje na helénistický epos Apollónia Rhodského, ale tématem následuje ideologii císaře </a:t>
            </a:r>
            <a:r>
              <a:rPr lang="cs-CZ" sz="1800" err="1"/>
              <a:t>Vespasiana</a:t>
            </a:r>
            <a:endParaRPr lang="cs-CZ" sz="1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err="1"/>
              <a:t>Silius</a:t>
            </a:r>
            <a:r>
              <a:rPr lang="cs-CZ" sz="2400"/>
              <a:t> </a:t>
            </a:r>
            <a:r>
              <a:rPr lang="cs-CZ" sz="2400" err="1"/>
              <a:t>Italicus</a:t>
            </a:r>
            <a:r>
              <a:rPr lang="cs-CZ" sz="2400"/>
              <a:t>: </a:t>
            </a:r>
            <a:r>
              <a:rPr lang="cs-CZ" sz="2400" i="1" err="1"/>
              <a:t>Punica</a:t>
            </a:r>
            <a:r>
              <a:rPr lang="cs-CZ" sz="2400" i="1"/>
              <a:t> (Punská válka)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1800"/>
              <a:t>vyprávění o punské válce:</a:t>
            </a:r>
          </a:p>
          <a:p>
            <a:pPr lvl="4"/>
            <a:r>
              <a:rPr lang="cs-CZ" sz="1800"/>
              <a:t>je důsledkem vztahu Aenea a </a:t>
            </a:r>
            <a:r>
              <a:rPr lang="cs-CZ" sz="1800" err="1"/>
              <a:t>Didony</a:t>
            </a:r>
            <a:r>
              <a:rPr lang="cs-CZ" sz="1800"/>
              <a:t> a Junonina stranictví Kartágu</a:t>
            </a:r>
          </a:p>
          <a:p>
            <a:pPr lvl="4"/>
            <a:r>
              <a:rPr lang="cs-CZ" sz="1800"/>
              <a:t>je také zkouškou odolnosti římského národa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1800"/>
              <a:t>boj je podán jako zkouška odolnosti a síly Římanů: úspěch je vstupenkou k ovládnutí světa</a:t>
            </a:r>
          </a:p>
          <a:p>
            <a:endParaRPr lang="cs-CZ"/>
          </a:p>
          <a:p>
            <a:r>
              <a:rPr lang="cs-CZ"/>
              <a:t>U obou je patrná návaznost na Vergilia i propojení s dobovými vlivy.</a:t>
            </a:r>
          </a:p>
          <a:p>
            <a:r>
              <a:rPr lang="cs-CZ" err="1"/>
              <a:t>Lucanův</a:t>
            </a:r>
            <a:r>
              <a:rPr lang="cs-CZ"/>
              <a:t> vliv: </a:t>
            </a:r>
            <a:r>
              <a:rPr lang="cs-CZ" err="1"/>
              <a:t>rétorizace</a:t>
            </a:r>
            <a:r>
              <a:rPr lang="cs-CZ"/>
              <a:t>, osudovost.</a:t>
            </a:r>
            <a:endParaRPr lang="en-US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FC6D156-F974-594D-4673-D539EEC0F304}"/>
              </a:ext>
            </a:extLst>
          </p:cNvPr>
          <p:cNvSpPr txBox="1">
            <a:spLocks/>
          </p:cNvSpPr>
          <p:nvPr/>
        </p:nvSpPr>
        <p:spPr>
          <a:xfrm>
            <a:off x="190955" y="228197"/>
            <a:ext cx="11810090" cy="9591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indent="-457200"/>
            <a:r>
              <a:rPr lang="cs-CZ"/>
              <a:t>Další </a:t>
            </a:r>
            <a:r>
              <a:rPr lang="cs-CZ" err="1"/>
              <a:t>flaviovští</a:t>
            </a:r>
            <a:r>
              <a:rPr lang="cs-CZ"/>
              <a:t> epici</a:t>
            </a:r>
            <a:endParaRPr lang="cs-CZ" kern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4156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/>
              <a:t>pozdní epici: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00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2400" err="1"/>
              <a:t>Reposianus</a:t>
            </a:r>
            <a:r>
              <a:rPr lang="cs-CZ" sz="2400"/>
              <a:t> (?3.-5. stol.):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2400" i="1"/>
          </a:p>
          <a:p>
            <a:pPr lvl="2"/>
            <a:r>
              <a:rPr lang="cs-CZ" sz="2400" i="1"/>
              <a:t>De </a:t>
            </a:r>
            <a:r>
              <a:rPr lang="cs-CZ" sz="2400" i="1" err="1"/>
              <a:t>concubitu</a:t>
            </a:r>
            <a:r>
              <a:rPr lang="cs-CZ" sz="2400" i="1"/>
              <a:t> </a:t>
            </a:r>
            <a:r>
              <a:rPr lang="cs-CZ" sz="2400" i="1" err="1"/>
              <a:t>Martis</a:t>
            </a:r>
            <a:r>
              <a:rPr lang="cs-CZ" sz="2400" i="1"/>
              <a:t> et </a:t>
            </a:r>
            <a:r>
              <a:rPr lang="cs-CZ" sz="2400" i="1" err="1"/>
              <a:t>Veneris</a:t>
            </a:r>
            <a:r>
              <a:rPr lang="cs-CZ" sz="2400" i="1"/>
              <a:t> </a:t>
            </a:r>
            <a:r>
              <a:rPr lang="cs-CZ" sz="2400"/>
              <a:t>(</a:t>
            </a:r>
            <a:r>
              <a:rPr lang="cs-CZ" sz="2400" i="1"/>
              <a:t>O souloži Marta a Venuše</a:t>
            </a:r>
            <a:r>
              <a:rPr lang="cs-CZ" sz="2400"/>
              <a:t>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240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240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2400"/>
              <a:t>Claudius </a:t>
            </a:r>
            <a:r>
              <a:rPr lang="cs-CZ" sz="2400" err="1"/>
              <a:t>Claudianus</a:t>
            </a:r>
            <a:r>
              <a:rPr lang="cs-CZ" sz="2400"/>
              <a:t> (4. stol.):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2400" i="1"/>
          </a:p>
          <a:p>
            <a:pPr lvl="2"/>
            <a:r>
              <a:rPr lang="cs-CZ" sz="2400" i="1"/>
              <a:t>De raptu </a:t>
            </a:r>
            <a:r>
              <a:rPr lang="cs-CZ" sz="2400" i="1" err="1"/>
              <a:t>Proserpinae</a:t>
            </a:r>
            <a:r>
              <a:rPr lang="cs-CZ" sz="2400" i="1"/>
              <a:t> (O únosu </a:t>
            </a:r>
            <a:r>
              <a:rPr lang="cs-CZ" sz="2400" i="1" err="1"/>
              <a:t>Proserpiny</a:t>
            </a:r>
            <a:r>
              <a:rPr lang="cs-CZ" sz="2400" i="1"/>
              <a:t>)</a:t>
            </a:r>
            <a:endParaRPr lang="en-US" sz="240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9E1A0674-CBA7-3B25-2949-67C83447E5A9}"/>
              </a:ext>
            </a:extLst>
          </p:cNvPr>
          <p:cNvSpPr txBox="1">
            <a:spLocks/>
          </p:cNvSpPr>
          <p:nvPr/>
        </p:nvSpPr>
        <p:spPr>
          <a:xfrm>
            <a:off x="190955" y="228197"/>
            <a:ext cx="11810090" cy="9591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indent="-457200"/>
            <a:r>
              <a:rPr lang="cs-CZ"/>
              <a:t>Císařství a pozdní antika</a:t>
            </a:r>
            <a:endParaRPr lang="cs-CZ" kern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065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/>
              <a:t>představa alegorií skrytých v Homérově textu, čekajících na odkrytí: tato interpretace není neobvyklá ani výlučně císařská, je spojena se stoicismem, ale její kořeny jsou starší </a:t>
            </a:r>
            <a:r>
              <a:rPr lang="cs-CZ" sz="2000"/>
              <a:t>(alegorická interpretace údajně existovala už v 6. století př. Kr. : </a:t>
            </a:r>
            <a:r>
              <a:rPr lang="cs-CZ" sz="2000" err="1"/>
              <a:t>Theagenés</a:t>
            </a:r>
            <a:r>
              <a:rPr lang="cs-CZ" sz="2000"/>
              <a:t> z </a:t>
            </a:r>
            <a:r>
              <a:rPr lang="cs-CZ" sz="2000" err="1"/>
              <a:t>Rhegia</a:t>
            </a:r>
            <a:r>
              <a:rPr lang="cs-CZ" sz="2000"/>
              <a:t> se Homéra zastává proti </a:t>
            </a:r>
            <a:r>
              <a:rPr lang="cs-CZ" sz="2000" err="1"/>
              <a:t>Xenofanovi</a:t>
            </a:r>
            <a:r>
              <a:rPr lang="cs-CZ" sz="2000"/>
              <a:t> z </a:t>
            </a:r>
            <a:r>
              <a:rPr lang="cs-CZ" sz="2000" err="1"/>
              <a:t>Efezu</a:t>
            </a:r>
            <a:r>
              <a:rPr lang="cs-CZ" sz="200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/>
              <a:t>totéž provázelo v latinské literatuře Vergilia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/>
              <a:t>5. století: </a:t>
            </a:r>
            <a:r>
              <a:rPr lang="cs-CZ" sz="2400" err="1"/>
              <a:t>centony</a:t>
            </a:r>
            <a:r>
              <a:rPr lang="cs-CZ" sz="2400"/>
              <a:t> (Homér a Vergilius)</a:t>
            </a:r>
          </a:p>
          <a:p>
            <a:pPr lvl="3"/>
            <a:r>
              <a:rPr lang="cs-CZ" sz="1800"/>
              <a:t>Homérské </a:t>
            </a:r>
            <a:r>
              <a:rPr lang="cs-CZ" sz="1800" err="1"/>
              <a:t>centony</a:t>
            </a:r>
            <a:r>
              <a:rPr lang="cs-CZ" sz="1800"/>
              <a:t> (</a:t>
            </a:r>
            <a:r>
              <a:rPr lang="cs-CZ" sz="1800" err="1"/>
              <a:t>Eudocia</a:t>
            </a:r>
            <a:r>
              <a:rPr lang="cs-CZ" sz="1800"/>
              <a:t> Augusta, žena Theodosia II.)</a:t>
            </a:r>
          </a:p>
          <a:p>
            <a:pPr lvl="3"/>
            <a:r>
              <a:rPr lang="cs-CZ" sz="1800" err="1"/>
              <a:t>Vergiliovské</a:t>
            </a:r>
            <a:r>
              <a:rPr lang="cs-CZ" sz="1800"/>
              <a:t> </a:t>
            </a:r>
            <a:r>
              <a:rPr lang="cs-CZ" sz="1800" err="1"/>
              <a:t>centony</a:t>
            </a:r>
            <a:r>
              <a:rPr lang="cs-CZ" sz="1800"/>
              <a:t> (</a:t>
            </a:r>
            <a:r>
              <a:rPr lang="cs-CZ" sz="1800" err="1"/>
              <a:t>Hosidius</a:t>
            </a:r>
            <a:r>
              <a:rPr lang="cs-CZ" sz="1800"/>
              <a:t> </a:t>
            </a:r>
            <a:r>
              <a:rPr lang="cs-CZ" sz="1800" err="1"/>
              <a:t>Geta</a:t>
            </a:r>
            <a:r>
              <a:rPr lang="cs-CZ" sz="1800"/>
              <a:t>, </a:t>
            </a:r>
            <a:r>
              <a:rPr lang="cs-CZ" sz="1800" err="1"/>
              <a:t>Ausonius</a:t>
            </a:r>
            <a:r>
              <a:rPr lang="cs-CZ" sz="1800"/>
              <a:t>, </a:t>
            </a:r>
            <a:r>
              <a:rPr lang="cs-CZ" sz="1800" err="1"/>
              <a:t>Faltonia</a:t>
            </a:r>
            <a:r>
              <a:rPr lang="cs-CZ" sz="1800"/>
              <a:t> </a:t>
            </a:r>
            <a:r>
              <a:rPr lang="cs-CZ" sz="1800" err="1"/>
              <a:t>Betitia</a:t>
            </a:r>
            <a:r>
              <a:rPr lang="cs-CZ" sz="1800"/>
              <a:t> </a:t>
            </a:r>
            <a:r>
              <a:rPr lang="cs-CZ" sz="1800" err="1"/>
              <a:t>Proba</a:t>
            </a:r>
            <a:r>
              <a:rPr lang="cs-CZ" sz="1800"/>
              <a:t>)</a:t>
            </a:r>
          </a:p>
          <a:p>
            <a:endParaRPr lang="en-US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835F2AAD-5F78-8AB5-26D6-7BE387A4558C}"/>
              </a:ext>
            </a:extLst>
          </p:cNvPr>
          <p:cNvSpPr txBox="1">
            <a:spLocks/>
          </p:cNvSpPr>
          <p:nvPr/>
        </p:nvSpPr>
        <p:spPr>
          <a:xfrm>
            <a:off x="190955" y="228197"/>
            <a:ext cx="11810090" cy="9591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indent="-457200"/>
            <a:r>
              <a:rPr lang="cs-CZ"/>
              <a:t>Císařství a pozdní antika</a:t>
            </a:r>
            <a:endParaRPr lang="cs-CZ" kern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9960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76733"/>
            <a:ext cx="10515600" cy="4736238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err="1"/>
              <a:t>Aichler</a:t>
            </a:r>
            <a:r>
              <a:rPr lang="cs-CZ" sz="1800"/>
              <a:t>, P., </a:t>
            </a:r>
            <a:r>
              <a:rPr lang="cs-CZ" sz="1800" err="1"/>
              <a:t>Ennius</a:t>
            </a:r>
            <a:r>
              <a:rPr lang="cs-CZ" sz="1800"/>
              <a:t>' </a:t>
            </a:r>
            <a:r>
              <a:rPr lang="cs-CZ" sz="1800" err="1"/>
              <a:t>Dream</a:t>
            </a:r>
            <a:r>
              <a:rPr lang="cs-CZ" sz="1800"/>
              <a:t> </a:t>
            </a:r>
            <a:r>
              <a:rPr lang="cs-CZ" sz="1800" err="1"/>
              <a:t>of</a:t>
            </a:r>
            <a:r>
              <a:rPr lang="cs-CZ" sz="1800"/>
              <a:t> Homer, </a:t>
            </a:r>
            <a:r>
              <a:rPr lang="cs-CZ" sz="1800" i="1" err="1"/>
              <a:t>The</a:t>
            </a:r>
            <a:r>
              <a:rPr lang="cs-CZ" sz="1800" i="1"/>
              <a:t> </a:t>
            </a:r>
            <a:r>
              <a:rPr lang="cs-CZ" sz="1800" i="1" err="1"/>
              <a:t>American</a:t>
            </a:r>
            <a:r>
              <a:rPr lang="cs-CZ" sz="1800" i="1"/>
              <a:t> </a:t>
            </a:r>
            <a:r>
              <a:rPr lang="cs-CZ" sz="1800" i="1" err="1"/>
              <a:t>Journal</a:t>
            </a:r>
            <a:r>
              <a:rPr lang="cs-CZ" sz="1800" i="1"/>
              <a:t> </a:t>
            </a:r>
            <a:r>
              <a:rPr lang="cs-CZ" sz="1800" i="1" err="1"/>
              <a:t>of</a:t>
            </a:r>
            <a:r>
              <a:rPr lang="cs-CZ" sz="1800" i="1"/>
              <a:t> </a:t>
            </a:r>
            <a:r>
              <a:rPr lang="cs-CZ" sz="1800" i="1" err="1"/>
              <a:t>Philology</a:t>
            </a:r>
            <a:r>
              <a:rPr lang="cs-CZ" sz="1800" i="1"/>
              <a:t>,</a:t>
            </a:r>
            <a:r>
              <a:rPr lang="cs-CZ" sz="1800"/>
              <a:t> Vol. 110, No. 2 (</a:t>
            </a:r>
            <a:r>
              <a:rPr lang="cs-CZ" sz="1800" err="1"/>
              <a:t>Summer</a:t>
            </a:r>
            <a:r>
              <a:rPr lang="cs-CZ" sz="1800"/>
              <a:t>, 1989), pp. 227-232.</a:t>
            </a:r>
            <a:endParaRPr lang="en-US" sz="1800"/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/>
              <a:t>Albrecht, Michael von, </a:t>
            </a:r>
            <a:r>
              <a:rPr lang="cs-CZ" sz="1800" i="1"/>
              <a:t>Roman </a:t>
            </a:r>
            <a:r>
              <a:rPr lang="cs-CZ" sz="1800" i="1" err="1"/>
              <a:t>Epic</a:t>
            </a:r>
            <a:r>
              <a:rPr lang="cs-CZ" sz="1800" i="1"/>
              <a:t>: An </a:t>
            </a:r>
            <a:r>
              <a:rPr lang="cs-CZ" sz="1800" i="1" err="1"/>
              <a:t>interpretative</a:t>
            </a:r>
            <a:r>
              <a:rPr lang="cs-CZ" sz="1800" i="1"/>
              <a:t> </a:t>
            </a:r>
            <a:r>
              <a:rPr lang="cs-CZ" sz="1800" i="1" err="1"/>
              <a:t>Introduction</a:t>
            </a:r>
            <a:r>
              <a:rPr lang="cs-CZ" sz="1800" i="1"/>
              <a:t>. </a:t>
            </a:r>
            <a:r>
              <a:rPr lang="cs-CZ" sz="1800" err="1"/>
              <a:t>Brill</a:t>
            </a:r>
            <a:r>
              <a:rPr lang="cs-CZ" sz="1800"/>
              <a:t>, 1999.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err="1"/>
              <a:t>Farrell</a:t>
            </a:r>
            <a:r>
              <a:rPr lang="cs-CZ" sz="1800"/>
              <a:t>, J., Roman Homer. In R. </a:t>
            </a:r>
            <a:r>
              <a:rPr lang="cs-CZ" sz="1800" err="1"/>
              <a:t>Fowler</a:t>
            </a:r>
            <a:r>
              <a:rPr lang="cs-CZ" sz="1800"/>
              <a:t> (</a:t>
            </a:r>
            <a:r>
              <a:rPr lang="cs-CZ" sz="1800" err="1"/>
              <a:t>ed</a:t>
            </a:r>
            <a:r>
              <a:rPr lang="cs-CZ" sz="1800"/>
              <a:t>.), </a:t>
            </a:r>
            <a:r>
              <a:rPr lang="cs-CZ" sz="1800" err="1"/>
              <a:t>The</a:t>
            </a:r>
            <a:r>
              <a:rPr lang="cs-CZ" sz="1800"/>
              <a:t> Cambridge </a:t>
            </a:r>
            <a:r>
              <a:rPr lang="cs-CZ" sz="1800" err="1"/>
              <a:t>Companion</a:t>
            </a:r>
            <a:r>
              <a:rPr lang="cs-CZ" sz="1800"/>
              <a:t> to Homer. Cambridge University </a:t>
            </a:r>
            <a:r>
              <a:rPr lang="cs-CZ" sz="1800" err="1"/>
              <a:t>Press</a:t>
            </a:r>
            <a:r>
              <a:rPr lang="cs-CZ" sz="1800"/>
              <a:t>, 2004, s. 254-271.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err="1"/>
              <a:t>Feeney</a:t>
            </a:r>
            <a:r>
              <a:rPr lang="cs-CZ" sz="1800"/>
              <a:t>, D. C., </a:t>
            </a:r>
            <a:r>
              <a:rPr lang="cs-CZ" sz="1800" err="1"/>
              <a:t>Chapter</a:t>
            </a:r>
            <a:r>
              <a:rPr lang="cs-CZ" sz="1800"/>
              <a:t> 2. </a:t>
            </a:r>
            <a:r>
              <a:rPr lang="cs-CZ" sz="1800" err="1"/>
              <a:t>The</a:t>
            </a:r>
            <a:r>
              <a:rPr lang="cs-CZ" sz="1800"/>
              <a:t> Roman </a:t>
            </a:r>
            <a:r>
              <a:rPr lang="cs-CZ" sz="1800" err="1"/>
              <a:t>Translation</a:t>
            </a:r>
            <a:r>
              <a:rPr lang="cs-CZ" sz="1800"/>
              <a:t> Project. </a:t>
            </a:r>
            <a:r>
              <a:rPr lang="cs-CZ" sz="1800" i="1" err="1"/>
              <a:t>Beyond</a:t>
            </a:r>
            <a:r>
              <a:rPr lang="cs-CZ" sz="1800" i="1"/>
              <a:t> </a:t>
            </a:r>
            <a:r>
              <a:rPr lang="cs-CZ" sz="1800" i="1" err="1"/>
              <a:t>Greek</a:t>
            </a:r>
            <a:r>
              <a:rPr lang="cs-CZ" sz="1800" i="1"/>
              <a:t> : </a:t>
            </a:r>
            <a:r>
              <a:rPr lang="cs-CZ" sz="1800" i="1" err="1"/>
              <a:t>The</a:t>
            </a:r>
            <a:r>
              <a:rPr lang="cs-CZ" sz="1800" i="1"/>
              <a:t> </a:t>
            </a:r>
            <a:r>
              <a:rPr lang="cs-CZ" sz="1800" i="1" err="1"/>
              <a:t>Beginnings</a:t>
            </a:r>
            <a:r>
              <a:rPr lang="cs-CZ" sz="1800" i="1"/>
              <a:t> </a:t>
            </a:r>
            <a:r>
              <a:rPr lang="cs-CZ" sz="1800" i="1" err="1"/>
              <a:t>of</a:t>
            </a:r>
            <a:r>
              <a:rPr lang="cs-CZ" sz="1800" i="1"/>
              <a:t> Latin </a:t>
            </a:r>
            <a:r>
              <a:rPr lang="cs-CZ" sz="1800" i="1" err="1"/>
              <a:t>Literature</a:t>
            </a:r>
            <a:r>
              <a:rPr lang="cs-CZ" sz="1800" i="1"/>
              <a:t>,</a:t>
            </a:r>
            <a:r>
              <a:rPr lang="cs-CZ" sz="1800"/>
              <a:t> HUP, 2016.</a:t>
            </a:r>
            <a:endParaRPr lang="en-US" sz="1800"/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err="1"/>
              <a:t>Fisher</a:t>
            </a:r>
            <a:r>
              <a:rPr lang="cs-CZ" sz="1800"/>
              <a:t>, J., „</a:t>
            </a:r>
            <a:r>
              <a:rPr lang="cs-CZ" sz="1800" err="1"/>
              <a:t>Visus</a:t>
            </a:r>
            <a:r>
              <a:rPr lang="cs-CZ" sz="1800"/>
              <a:t> </a:t>
            </a:r>
            <a:r>
              <a:rPr lang="cs-CZ" sz="1800" err="1"/>
              <a:t>Homerus</a:t>
            </a:r>
            <a:r>
              <a:rPr lang="cs-CZ" sz="1800"/>
              <a:t> </a:t>
            </a:r>
            <a:r>
              <a:rPr lang="cs-CZ" sz="1800" err="1"/>
              <a:t>Adesse</a:t>
            </a:r>
            <a:r>
              <a:rPr lang="cs-CZ" sz="1800"/>
              <a:t> Poeta“: </a:t>
            </a:r>
            <a:r>
              <a:rPr lang="cs-CZ" sz="1800" err="1"/>
              <a:t>The</a:t>
            </a:r>
            <a:r>
              <a:rPr lang="cs-CZ" sz="1800"/>
              <a:t> „</a:t>
            </a:r>
            <a:r>
              <a:rPr lang="cs-CZ" sz="1800" err="1"/>
              <a:t>Annals</a:t>
            </a:r>
            <a:r>
              <a:rPr lang="cs-CZ" sz="1800"/>
              <a:t>“ </a:t>
            </a:r>
            <a:r>
              <a:rPr lang="cs-CZ" sz="1800" err="1"/>
              <a:t>of</a:t>
            </a:r>
            <a:r>
              <a:rPr lang="cs-CZ" sz="1800"/>
              <a:t> </a:t>
            </a:r>
            <a:r>
              <a:rPr lang="cs-CZ" sz="1800" err="1"/>
              <a:t>Quintus</a:t>
            </a:r>
            <a:r>
              <a:rPr lang="cs-CZ" sz="1800"/>
              <a:t> </a:t>
            </a:r>
            <a:r>
              <a:rPr lang="cs-CZ" sz="1800" err="1"/>
              <a:t>Ennius</a:t>
            </a:r>
            <a:r>
              <a:rPr lang="cs-CZ" sz="1800"/>
              <a:t> and </a:t>
            </a:r>
            <a:r>
              <a:rPr lang="cs-CZ" sz="1800" err="1"/>
              <a:t>the</a:t>
            </a:r>
            <a:r>
              <a:rPr lang="cs-CZ" sz="1800"/>
              <a:t> „Odyssey“ </a:t>
            </a:r>
            <a:r>
              <a:rPr lang="cs-CZ" sz="1800" err="1"/>
              <a:t>of</a:t>
            </a:r>
            <a:r>
              <a:rPr lang="cs-CZ" sz="1800"/>
              <a:t> Homer, </a:t>
            </a:r>
            <a:r>
              <a:rPr lang="cs-CZ" sz="1800" i="1" err="1"/>
              <a:t>The</a:t>
            </a:r>
            <a:r>
              <a:rPr lang="cs-CZ" sz="1800" i="1"/>
              <a:t> </a:t>
            </a:r>
            <a:r>
              <a:rPr lang="cs-CZ" sz="1800" i="1" err="1"/>
              <a:t>Classical</a:t>
            </a:r>
            <a:r>
              <a:rPr lang="cs-CZ" sz="1800" i="1"/>
              <a:t> </a:t>
            </a:r>
            <a:r>
              <a:rPr lang="cs-CZ" sz="1800" i="1" err="1"/>
              <a:t>World</a:t>
            </a:r>
            <a:r>
              <a:rPr lang="cs-CZ" sz="1800" i="1"/>
              <a:t>,</a:t>
            </a:r>
            <a:r>
              <a:rPr lang="cs-CZ" sz="1800"/>
              <a:t> Vol. 106, No. 1 (FALL 2012), pp. 29-50.</a:t>
            </a:r>
            <a:endParaRPr lang="en-US" sz="1800"/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err="1"/>
              <a:t>Ganiban</a:t>
            </a:r>
            <a:r>
              <a:rPr lang="cs-CZ" sz="1800"/>
              <a:t>, </a:t>
            </a:r>
            <a:r>
              <a:rPr lang="cs-CZ" sz="1800" err="1"/>
              <a:t>Randall</a:t>
            </a:r>
            <a:r>
              <a:rPr lang="cs-CZ" sz="1800"/>
              <a:t> T., </a:t>
            </a:r>
            <a:r>
              <a:rPr lang="cs-CZ" sz="1800" err="1"/>
              <a:t>The</a:t>
            </a:r>
            <a:r>
              <a:rPr lang="cs-CZ" sz="1800"/>
              <a:t> </a:t>
            </a:r>
            <a:r>
              <a:rPr lang="cs-CZ" sz="1800" err="1"/>
              <a:t>Thebaid</a:t>
            </a:r>
            <a:r>
              <a:rPr lang="cs-CZ" sz="1800"/>
              <a:t> and </a:t>
            </a:r>
            <a:r>
              <a:rPr lang="cs-CZ" sz="1800" err="1"/>
              <a:t>the</a:t>
            </a:r>
            <a:r>
              <a:rPr lang="cs-CZ" sz="1800"/>
              <a:t> Aeneid. </a:t>
            </a:r>
            <a:r>
              <a:rPr lang="cs-CZ" sz="1800" i="1" err="1"/>
              <a:t>Statius</a:t>
            </a:r>
            <a:r>
              <a:rPr lang="cs-CZ" sz="1800" i="1"/>
              <a:t> and Virgil : </a:t>
            </a:r>
            <a:r>
              <a:rPr lang="cs-CZ" sz="1800" i="1" err="1"/>
              <a:t>The</a:t>
            </a:r>
            <a:r>
              <a:rPr lang="cs-CZ" sz="1800" i="1"/>
              <a:t> </a:t>
            </a:r>
            <a:r>
              <a:rPr lang="cs-CZ" sz="1800" i="1" err="1"/>
              <a:t>Thebaid</a:t>
            </a:r>
            <a:r>
              <a:rPr lang="cs-CZ" sz="1800" i="1"/>
              <a:t> and </a:t>
            </a:r>
            <a:r>
              <a:rPr lang="cs-CZ" sz="1800" i="1" err="1"/>
              <a:t>the</a:t>
            </a:r>
            <a:r>
              <a:rPr lang="cs-CZ" sz="1800" i="1"/>
              <a:t> </a:t>
            </a:r>
            <a:r>
              <a:rPr lang="cs-CZ" sz="1800" i="1" err="1"/>
              <a:t>Reinterpretation</a:t>
            </a:r>
            <a:r>
              <a:rPr lang="cs-CZ" sz="1800" i="1"/>
              <a:t> </a:t>
            </a:r>
            <a:r>
              <a:rPr lang="cs-CZ" sz="1800" i="1" err="1"/>
              <a:t>of</a:t>
            </a:r>
            <a:r>
              <a:rPr lang="cs-CZ" sz="1800" i="1"/>
              <a:t> </a:t>
            </a:r>
            <a:r>
              <a:rPr lang="cs-CZ" sz="1800" i="1" err="1"/>
              <a:t>the</a:t>
            </a:r>
            <a:r>
              <a:rPr lang="cs-CZ" sz="1800" i="1"/>
              <a:t> Aeneid,</a:t>
            </a:r>
            <a:r>
              <a:rPr lang="cs-CZ" sz="1800"/>
              <a:t> CUP, 2006</a:t>
            </a:r>
            <a:endParaRPr lang="en-US" sz="1800"/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err="1"/>
              <a:t>Holzberg</a:t>
            </a:r>
            <a:r>
              <a:rPr lang="cs-CZ" sz="1800"/>
              <a:t>, N. Vergil: der </a:t>
            </a:r>
            <a:r>
              <a:rPr lang="cs-CZ" sz="1800" err="1"/>
              <a:t>Dichter</a:t>
            </a:r>
            <a:r>
              <a:rPr lang="cs-CZ" sz="1800"/>
              <a:t> </a:t>
            </a:r>
            <a:r>
              <a:rPr lang="cs-CZ" sz="1800" err="1"/>
              <a:t>und</a:t>
            </a:r>
            <a:r>
              <a:rPr lang="cs-CZ" sz="1800"/>
              <a:t> </a:t>
            </a:r>
            <a:r>
              <a:rPr lang="cs-CZ" sz="1800" err="1"/>
              <a:t>sein</a:t>
            </a:r>
            <a:r>
              <a:rPr lang="cs-CZ" sz="1800"/>
              <a:t> </a:t>
            </a:r>
            <a:r>
              <a:rPr lang="cs-CZ" sz="1800" err="1"/>
              <a:t>Werk</a:t>
            </a:r>
            <a:r>
              <a:rPr lang="cs-CZ" sz="1800"/>
              <a:t>, C. H. Beck, 2006.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/>
              <a:t>Hunter, R. </a:t>
            </a:r>
            <a:r>
              <a:rPr lang="cs-CZ" sz="1800" err="1"/>
              <a:t>The</a:t>
            </a:r>
            <a:r>
              <a:rPr lang="cs-CZ" sz="1800"/>
              <a:t> </a:t>
            </a:r>
            <a:r>
              <a:rPr lang="cs-CZ" sz="1800" err="1"/>
              <a:t>Measure</a:t>
            </a:r>
            <a:r>
              <a:rPr lang="cs-CZ" sz="1800"/>
              <a:t> </a:t>
            </a:r>
            <a:r>
              <a:rPr lang="cs-CZ" sz="1800" err="1"/>
              <a:t>of</a:t>
            </a:r>
            <a:r>
              <a:rPr lang="cs-CZ" sz="1800"/>
              <a:t> </a:t>
            </a:r>
            <a:r>
              <a:rPr lang="cs-CZ" sz="1800" err="1"/>
              <a:t>Homer</a:t>
            </a:r>
            <a:r>
              <a:rPr lang="cs-CZ" sz="1800"/>
              <a:t> : </a:t>
            </a:r>
            <a:r>
              <a:rPr lang="cs-CZ" sz="1800" err="1"/>
              <a:t>The</a:t>
            </a:r>
            <a:r>
              <a:rPr lang="cs-CZ" sz="1800"/>
              <a:t> </a:t>
            </a:r>
            <a:r>
              <a:rPr lang="cs-CZ" sz="1800" err="1"/>
              <a:t>Ancient</a:t>
            </a:r>
            <a:r>
              <a:rPr lang="cs-CZ" sz="1800"/>
              <a:t> </a:t>
            </a:r>
            <a:r>
              <a:rPr lang="cs-CZ" sz="1800" err="1"/>
              <a:t>Reception</a:t>
            </a:r>
            <a:r>
              <a:rPr lang="cs-CZ" sz="1800"/>
              <a:t> </a:t>
            </a:r>
            <a:r>
              <a:rPr lang="cs-CZ" sz="1800" err="1"/>
              <a:t>of</a:t>
            </a:r>
            <a:r>
              <a:rPr lang="cs-CZ" sz="1800"/>
              <a:t> </a:t>
            </a:r>
            <a:r>
              <a:rPr lang="cs-CZ" sz="1800" err="1"/>
              <a:t>the</a:t>
            </a:r>
            <a:r>
              <a:rPr lang="cs-CZ" sz="1800"/>
              <a:t> Iliad and </a:t>
            </a:r>
            <a:r>
              <a:rPr lang="cs-CZ" sz="1800" err="1"/>
              <a:t>the</a:t>
            </a:r>
            <a:r>
              <a:rPr lang="cs-CZ" sz="1800"/>
              <a:t> Odyssey, CUP, 2018.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/>
              <a:t>Latacz</a:t>
            </a:r>
            <a:r>
              <a:rPr lang="cs-CZ" sz="1800"/>
              <a:t>,</a:t>
            </a:r>
            <a:r>
              <a:rPr lang="de-DE" sz="1800"/>
              <a:t> J</a:t>
            </a:r>
            <a:r>
              <a:rPr lang="cs-CZ" sz="1800"/>
              <a:t>., </a:t>
            </a:r>
            <a:r>
              <a:rPr lang="de-DE" sz="1800"/>
              <a:t>Homers Ilias : Studien zu Dichter, Werk und Rezeption</a:t>
            </a:r>
            <a:r>
              <a:rPr lang="cs-CZ" sz="1800"/>
              <a:t>, De </a:t>
            </a:r>
            <a:r>
              <a:rPr lang="cs-CZ" sz="1800" err="1"/>
              <a:t>Gruyter</a:t>
            </a:r>
            <a:r>
              <a:rPr lang="cs-CZ" sz="1800"/>
              <a:t>,</a:t>
            </a:r>
            <a:r>
              <a:rPr lang="de-DE" sz="1800"/>
              <a:t> 2014</a:t>
            </a:r>
            <a:endParaRPr lang="cs-CZ" sz="1800"/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err="1"/>
              <a:t>Weiden</a:t>
            </a:r>
            <a:r>
              <a:rPr lang="cs-CZ" sz="1800"/>
              <a:t> </a:t>
            </a:r>
            <a:r>
              <a:rPr lang="cs-CZ" sz="1800" err="1"/>
              <a:t>Boyd</a:t>
            </a:r>
            <a:r>
              <a:rPr lang="cs-CZ" sz="1800"/>
              <a:t>, Barbara. </a:t>
            </a:r>
            <a:r>
              <a:rPr lang="cs-CZ" sz="1800" i="1" err="1"/>
              <a:t>Ovid‘s</a:t>
            </a:r>
            <a:r>
              <a:rPr lang="cs-CZ" sz="1800" i="1"/>
              <a:t> Homer: </a:t>
            </a:r>
            <a:r>
              <a:rPr lang="cs-CZ" sz="1800" i="1" err="1"/>
              <a:t>Authority</a:t>
            </a:r>
            <a:r>
              <a:rPr lang="cs-CZ" sz="1800" i="1"/>
              <a:t>, </a:t>
            </a:r>
            <a:r>
              <a:rPr lang="cs-CZ" sz="1800" i="1" err="1"/>
              <a:t>Repetition</a:t>
            </a:r>
            <a:r>
              <a:rPr lang="cs-CZ" sz="1800" i="1"/>
              <a:t>, and </a:t>
            </a:r>
            <a:r>
              <a:rPr lang="cs-CZ" sz="1800" i="1" err="1"/>
              <a:t>Reception</a:t>
            </a:r>
            <a:r>
              <a:rPr lang="cs-CZ" sz="1800" i="1"/>
              <a:t>, </a:t>
            </a:r>
            <a:r>
              <a:rPr lang="cs-CZ" sz="1800"/>
              <a:t>OUP, 2017.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err="1"/>
              <a:t>Zeitlin</a:t>
            </a:r>
            <a:r>
              <a:rPr lang="cs-CZ" sz="1800"/>
              <a:t>, </a:t>
            </a:r>
            <a:r>
              <a:rPr lang="cs-CZ" sz="1800" err="1"/>
              <a:t>Froma</a:t>
            </a:r>
            <a:r>
              <a:rPr lang="cs-CZ" sz="1800"/>
              <a:t> I., </a:t>
            </a:r>
            <a:r>
              <a:rPr lang="cs-CZ" sz="1800" i="1"/>
              <a:t>A Study </a:t>
            </a:r>
            <a:r>
              <a:rPr lang="cs-CZ" sz="1800" i="1" err="1"/>
              <a:t>of</a:t>
            </a:r>
            <a:r>
              <a:rPr lang="cs-CZ" sz="1800" i="1"/>
              <a:t> </a:t>
            </a:r>
            <a:r>
              <a:rPr lang="cs-CZ" sz="1800" i="1" err="1"/>
              <a:t>the</a:t>
            </a:r>
            <a:r>
              <a:rPr lang="cs-CZ" sz="1800" i="1"/>
              <a:t> </a:t>
            </a:r>
            <a:r>
              <a:rPr lang="cs-CZ" sz="1800" i="1" err="1"/>
              <a:t>Troiae</a:t>
            </a:r>
            <a:r>
              <a:rPr lang="cs-CZ" sz="1800" i="1"/>
              <a:t> </a:t>
            </a:r>
            <a:r>
              <a:rPr lang="cs-CZ" sz="1800" i="1" err="1"/>
              <a:t>Halosis</a:t>
            </a:r>
            <a:r>
              <a:rPr lang="cs-CZ" sz="1800" i="1"/>
              <a:t> and </a:t>
            </a:r>
            <a:r>
              <a:rPr lang="cs-CZ" sz="1800" i="1" err="1"/>
              <a:t>the</a:t>
            </a:r>
            <a:r>
              <a:rPr lang="cs-CZ" sz="1800" i="1"/>
              <a:t> </a:t>
            </a:r>
            <a:r>
              <a:rPr lang="cs-CZ" sz="1800" i="1" err="1"/>
              <a:t>Bellum</a:t>
            </a:r>
            <a:r>
              <a:rPr lang="cs-CZ" sz="1800" i="1"/>
              <a:t> </a:t>
            </a:r>
            <a:r>
              <a:rPr lang="cs-CZ" sz="1800" i="1" err="1"/>
              <a:t>Ciuile</a:t>
            </a:r>
            <a:r>
              <a:rPr lang="cs-CZ" sz="1800" i="1"/>
              <a:t>. </a:t>
            </a:r>
            <a:r>
              <a:rPr lang="cs-CZ" sz="1800" i="1" err="1"/>
              <a:t>Latomus</a:t>
            </a:r>
            <a:r>
              <a:rPr lang="cs-CZ" sz="1800" i="1"/>
              <a:t>,</a:t>
            </a:r>
            <a:r>
              <a:rPr lang="cs-CZ" sz="1800"/>
              <a:t> 30/1, 1971, s. 56-82.</a:t>
            </a:r>
            <a:endParaRPr lang="de-DE" sz="1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61B4FC0B-1847-83A3-6715-B49BB5DCADC6}"/>
              </a:ext>
            </a:extLst>
          </p:cNvPr>
          <p:cNvSpPr txBox="1">
            <a:spLocks/>
          </p:cNvSpPr>
          <p:nvPr/>
        </p:nvSpPr>
        <p:spPr>
          <a:xfrm>
            <a:off x="190955" y="228197"/>
            <a:ext cx="11810090" cy="9591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indent="-457200"/>
            <a:r>
              <a:rPr lang="cs-CZ"/>
              <a:t>Bibliografie</a:t>
            </a:r>
            <a:endParaRPr lang="cs-CZ" kern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458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955" y="228197"/>
            <a:ext cx="11810090" cy="959180"/>
          </a:xfrm>
        </p:spPr>
        <p:txBody>
          <a:bodyPr>
            <a:normAutofit/>
          </a:bodyPr>
          <a:lstStyle/>
          <a:p>
            <a:pPr indent="-457200"/>
            <a:r>
              <a:rPr lang="cs-CZ"/>
              <a:t>Homér a počátky římské literatury</a:t>
            </a:r>
            <a:endParaRPr lang="cs-CZ" b="1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400" y="1502544"/>
            <a:ext cx="10753200" cy="4574983"/>
          </a:xfrm>
        </p:spPr>
        <p:txBody>
          <a:bodyPr>
            <a:normAutofit fontScale="92500" lnSpcReduction="10000"/>
          </a:bodyPr>
          <a:lstStyle/>
          <a:p>
            <a:r>
              <a:rPr lang="cs-CZ" sz="2600" b="1" u="sng"/>
              <a:t>Horatius: </a:t>
            </a:r>
            <a:r>
              <a:rPr lang="cs-CZ" sz="2600" b="1" i="1" u="sng"/>
              <a:t>Listy </a:t>
            </a:r>
            <a:r>
              <a:rPr lang="cs-CZ" sz="2600" b="1" u="sng"/>
              <a:t>(</a:t>
            </a:r>
            <a:r>
              <a:rPr lang="en-US" sz="2600" b="1" u="sng"/>
              <a:t>2,1,69-75</a:t>
            </a:r>
            <a:r>
              <a:rPr lang="cs-CZ" sz="2600" b="1" u="sng"/>
              <a:t>)</a:t>
            </a:r>
          </a:p>
          <a:p>
            <a:endParaRPr lang="cs-CZ" sz="1400" b="1" u="sng"/>
          </a:p>
          <a:p>
            <a:r>
              <a:rPr lang="cs-CZ" sz="2600"/>
              <a:t>„</a:t>
            </a:r>
            <a:r>
              <a:rPr lang="en-US" sz="2200" i="1"/>
              <a:t>Ne</a:t>
            </a:r>
            <a:r>
              <a:rPr lang="cs-CZ" sz="2200" i="1"/>
              <a:t>pronásleduji</a:t>
            </a:r>
            <a:r>
              <a:rPr lang="en-US" sz="2200" i="1"/>
              <a:t> </a:t>
            </a:r>
            <a:r>
              <a:rPr lang="en-US" sz="2200" i="1" err="1"/>
              <a:t>Liviovy</a:t>
            </a:r>
            <a:r>
              <a:rPr lang="en-US" sz="2200" i="1"/>
              <a:t> </a:t>
            </a:r>
            <a:r>
              <a:rPr lang="en-US" sz="2200" i="1" err="1"/>
              <a:t>básně</a:t>
            </a:r>
            <a:r>
              <a:rPr lang="cs-CZ" sz="2200" i="1"/>
              <a:t>,</a:t>
            </a:r>
            <a:r>
              <a:rPr lang="en-US" sz="2200" i="1"/>
              <a:t> </a:t>
            </a:r>
            <a:r>
              <a:rPr lang="en-US" sz="2200" i="1" err="1"/>
              <a:t>že</a:t>
            </a:r>
            <a:r>
              <a:rPr lang="en-US" sz="2200" i="1"/>
              <a:t> by </a:t>
            </a:r>
            <a:r>
              <a:rPr lang="en-US" sz="2200" i="1" err="1"/>
              <a:t>měly</a:t>
            </a:r>
            <a:r>
              <a:rPr lang="cs-CZ" sz="2200" i="1"/>
              <a:t> být </a:t>
            </a:r>
            <a:r>
              <a:rPr lang="en-US" sz="2200" i="1"/>
              <a:t>zničeny,</a:t>
            </a:r>
            <a:r>
              <a:rPr lang="cs-CZ" sz="2200" i="1"/>
              <a:t> </a:t>
            </a:r>
          </a:p>
          <a:p>
            <a:r>
              <a:rPr lang="cs-CZ" sz="2200" i="1"/>
              <a:t>n</a:t>
            </a:r>
            <a:r>
              <a:rPr lang="en-US" sz="2200" i="1" err="1"/>
              <a:t>etvrdím</a:t>
            </a:r>
            <a:r>
              <a:rPr lang="cs-CZ" sz="2200" i="1"/>
              <a:t>;</a:t>
            </a:r>
            <a:r>
              <a:rPr lang="en-US" sz="2200" i="1"/>
              <a:t> </a:t>
            </a:r>
            <a:r>
              <a:rPr lang="cs-CZ" sz="2200" i="1"/>
              <a:t>vzpomínám</a:t>
            </a:r>
            <a:r>
              <a:rPr lang="en-US" sz="2200" i="1"/>
              <a:t>, </a:t>
            </a:r>
            <a:r>
              <a:rPr lang="en-US" sz="2200" i="1" err="1"/>
              <a:t>jak</a:t>
            </a:r>
            <a:r>
              <a:rPr lang="en-US" sz="2200" i="1"/>
              <a:t> mi je</a:t>
            </a:r>
            <a:r>
              <a:rPr lang="cs-CZ" sz="2200" i="1"/>
              <a:t> coby klukovi</a:t>
            </a:r>
            <a:r>
              <a:rPr lang="en-US" sz="2200" i="1"/>
              <a:t> </a:t>
            </a:r>
            <a:r>
              <a:rPr lang="en-US" sz="2200" i="1" err="1"/>
              <a:t>ranami</a:t>
            </a:r>
            <a:r>
              <a:rPr lang="en-US" sz="2200" i="1"/>
              <a:t> </a:t>
            </a:r>
            <a:r>
              <a:rPr lang="cs-CZ" sz="2200" i="1"/>
              <a:t>sázel do paměti</a:t>
            </a:r>
          </a:p>
          <a:p>
            <a:r>
              <a:rPr lang="cs-CZ" sz="2200" i="1"/>
              <a:t>„</a:t>
            </a:r>
            <a:r>
              <a:rPr lang="en-US" sz="2200" i="1" err="1"/>
              <a:t>pruťas</a:t>
            </a:r>
            <a:r>
              <a:rPr lang="cs-CZ" sz="2200" i="1"/>
              <a:t>“</a:t>
            </a:r>
            <a:r>
              <a:rPr lang="en-US" sz="2200" i="1"/>
              <a:t> </a:t>
            </a:r>
            <a:r>
              <a:rPr lang="en-US" sz="2200" i="1" err="1"/>
              <a:t>Orbilius</a:t>
            </a:r>
            <a:r>
              <a:rPr lang="en-US" sz="2200" i="1"/>
              <a:t>; </a:t>
            </a:r>
            <a:r>
              <a:rPr lang="en-US" sz="2200" i="1" err="1"/>
              <a:t>udivuje</a:t>
            </a:r>
            <a:r>
              <a:rPr lang="en-US" sz="2200" i="1"/>
              <a:t> </a:t>
            </a:r>
            <a:r>
              <a:rPr lang="en-US" sz="2200" i="1" err="1"/>
              <a:t>mě</a:t>
            </a:r>
            <a:r>
              <a:rPr lang="en-US" sz="2200" i="1"/>
              <a:t> </a:t>
            </a:r>
            <a:r>
              <a:rPr lang="en-US" sz="2200" i="1" err="1"/>
              <a:t>však</a:t>
            </a:r>
            <a:r>
              <a:rPr lang="en-US" sz="2200" i="1"/>
              <a:t>, </a:t>
            </a:r>
            <a:r>
              <a:rPr lang="en-US" sz="2200" i="1" err="1"/>
              <a:t>že</a:t>
            </a:r>
            <a:r>
              <a:rPr lang="en-US" sz="2200" i="1"/>
              <a:t> </a:t>
            </a:r>
            <a:r>
              <a:rPr lang="en-US" sz="2200" i="1" err="1"/>
              <a:t>platí</a:t>
            </a:r>
            <a:endParaRPr lang="cs-CZ" sz="2200" i="1"/>
          </a:p>
          <a:p>
            <a:r>
              <a:rPr lang="en-US" sz="2200" i="1" err="1"/>
              <a:t>za</a:t>
            </a:r>
            <a:r>
              <a:rPr lang="en-US" sz="2200" i="1"/>
              <a:t> </a:t>
            </a:r>
            <a:r>
              <a:rPr lang="en-US" sz="2200" i="1" err="1"/>
              <a:t>krásné</a:t>
            </a:r>
            <a:r>
              <a:rPr lang="cs-CZ" sz="2200" i="1"/>
              <a:t>, jen krůček za </a:t>
            </a:r>
            <a:r>
              <a:rPr lang="en-US" sz="2200" i="1" err="1"/>
              <a:t>dokonalostí</a:t>
            </a:r>
            <a:r>
              <a:rPr lang="en-US" sz="2200" i="1"/>
              <a:t>.</a:t>
            </a:r>
            <a:endParaRPr lang="cs-CZ" sz="2200" i="1"/>
          </a:p>
          <a:p>
            <a:r>
              <a:rPr lang="cs-CZ" sz="2200" i="1"/>
              <a:t>I když</a:t>
            </a:r>
            <a:r>
              <a:rPr lang="en-US" sz="2200" i="1"/>
              <a:t> </a:t>
            </a:r>
            <a:r>
              <a:rPr lang="en-US" sz="2200" i="1" err="1"/>
              <a:t>mezi</a:t>
            </a:r>
            <a:r>
              <a:rPr lang="en-US" sz="2200" i="1"/>
              <a:t> </a:t>
            </a:r>
            <a:r>
              <a:rPr lang="en-US" sz="2200" i="1" err="1"/>
              <a:t>nimi</a:t>
            </a:r>
            <a:r>
              <a:rPr lang="en-US" sz="2200" i="1"/>
              <a:t> </a:t>
            </a:r>
            <a:r>
              <a:rPr lang="cs-CZ" sz="2200" i="1"/>
              <a:t>probleskne </a:t>
            </a:r>
            <a:r>
              <a:rPr lang="en-US" sz="2200" i="1" err="1"/>
              <a:t>půvabné</a:t>
            </a:r>
            <a:r>
              <a:rPr lang="en-US" sz="2200" i="1"/>
              <a:t> </a:t>
            </a:r>
            <a:r>
              <a:rPr lang="en-US" sz="2200" i="1" err="1"/>
              <a:t>slůvko</a:t>
            </a:r>
            <a:r>
              <a:rPr lang="cs-CZ" sz="2200" i="1"/>
              <a:t> snad</a:t>
            </a:r>
            <a:r>
              <a:rPr lang="en-US" sz="2200" i="1"/>
              <a:t>,</a:t>
            </a:r>
            <a:endParaRPr lang="cs-CZ" sz="2200" i="1"/>
          </a:p>
          <a:p>
            <a:r>
              <a:rPr lang="cs-CZ" sz="2200" i="1"/>
              <a:t>i když</a:t>
            </a:r>
            <a:r>
              <a:rPr lang="en-US" sz="2200" i="1"/>
              <a:t> </a:t>
            </a:r>
            <a:r>
              <a:rPr lang="en-US" sz="2200" i="1" err="1"/>
              <a:t>jeden</a:t>
            </a:r>
            <a:r>
              <a:rPr lang="en-US" sz="2200" i="1"/>
              <a:t> </a:t>
            </a:r>
            <a:r>
              <a:rPr lang="en-US" sz="2200" i="1" err="1"/>
              <a:t>dva</a:t>
            </a:r>
            <a:r>
              <a:rPr lang="en-US" sz="2200" i="1"/>
              <a:t> </a:t>
            </a:r>
            <a:r>
              <a:rPr lang="en-US" sz="2200" i="1" err="1"/>
              <a:t>veršíky</a:t>
            </a:r>
            <a:r>
              <a:rPr lang="en-US" sz="2200" i="1"/>
              <a:t> </a:t>
            </a:r>
            <a:r>
              <a:rPr lang="cs-CZ" sz="2200" i="1"/>
              <a:t>zalahodí sluchu víc</a:t>
            </a:r>
            <a:r>
              <a:rPr lang="en-US" sz="2200" i="1"/>
              <a:t>, p</a:t>
            </a:r>
            <a:r>
              <a:rPr lang="cs-CZ" sz="2200" i="1"/>
              <a:t>ř</a:t>
            </a:r>
            <a:r>
              <a:rPr lang="en-US" sz="2200" i="1" err="1"/>
              <a:t>esto</a:t>
            </a:r>
            <a:endParaRPr lang="cs-CZ" sz="2200" i="1"/>
          </a:p>
          <a:p>
            <a:r>
              <a:rPr lang="en-US" sz="2200" i="1" err="1"/>
              <a:t>není</a:t>
            </a:r>
            <a:r>
              <a:rPr lang="en-US" sz="2200" i="1"/>
              <a:t> </a:t>
            </a:r>
            <a:r>
              <a:rPr lang="en-US" sz="2200" i="1" err="1"/>
              <a:t>správné</a:t>
            </a:r>
            <a:r>
              <a:rPr lang="en-US" sz="2200" i="1"/>
              <a:t>, </a:t>
            </a:r>
            <a:r>
              <a:rPr lang="en-US" sz="2200" i="1" err="1"/>
              <a:t>když</a:t>
            </a:r>
            <a:r>
              <a:rPr lang="en-US" sz="2200" i="1"/>
              <a:t> </a:t>
            </a:r>
            <a:r>
              <a:rPr lang="cs-CZ" sz="2200" i="1"/>
              <a:t>za takovou </a:t>
            </a:r>
            <a:r>
              <a:rPr lang="en-US" sz="2200" i="1" err="1"/>
              <a:t>celá</a:t>
            </a:r>
            <a:r>
              <a:rPr lang="en-US" sz="2200" i="1"/>
              <a:t> </a:t>
            </a:r>
            <a:r>
              <a:rPr lang="en-US" sz="2200" i="1" err="1"/>
              <a:t>báseň</a:t>
            </a:r>
            <a:r>
              <a:rPr lang="en-US" sz="2200" i="1"/>
              <a:t> </a:t>
            </a:r>
            <a:r>
              <a:rPr lang="en-US" sz="2200" i="1" err="1"/>
              <a:t>platí</a:t>
            </a:r>
            <a:r>
              <a:rPr lang="en-US" sz="2200" i="1"/>
              <a:t> </a:t>
            </a:r>
            <a:r>
              <a:rPr lang="cs-CZ" sz="2200" i="1"/>
              <a:t>a celá se tak prodává</a:t>
            </a:r>
            <a:r>
              <a:rPr lang="en-US" sz="2200" i="1"/>
              <a:t>.</a:t>
            </a:r>
            <a:r>
              <a:rPr lang="cs-CZ" sz="2200" i="1"/>
              <a:t>“</a:t>
            </a:r>
            <a:endParaRPr lang="en-US" sz="2200"/>
          </a:p>
          <a:p>
            <a:pPr algn="just"/>
            <a:endParaRPr lang="cs-CZ" sz="2200" i="1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1"/>
            <a:r>
              <a:rPr lang="en-US" i="1">
                <a:solidFill>
                  <a:schemeClr val="tx1">
                    <a:lumMod val="50000"/>
                    <a:lumOff val="50000"/>
                  </a:schemeClr>
                </a:solidFill>
              </a:rPr>
              <a:t>Non </a:t>
            </a:r>
            <a:r>
              <a:rPr lang="en-US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equidem</a:t>
            </a:r>
            <a:r>
              <a:rPr lang="en-US" i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insector</a:t>
            </a:r>
            <a:r>
              <a:rPr lang="en-US" i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delenda</a:t>
            </a:r>
            <a:r>
              <a:rPr lang="cs-CZ" i="1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r>
              <a:rPr lang="en-US" i="1">
                <a:solidFill>
                  <a:schemeClr val="tx1">
                    <a:lumMod val="50000"/>
                    <a:lumOff val="50000"/>
                  </a:schemeClr>
                </a:solidFill>
              </a:rPr>
              <a:t>e </a:t>
            </a:r>
            <a:r>
              <a:rPr lang="en-US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carmina</a:t>
            </a:r>
            <a:r>
              <a:rPr lang="en-US" i="1">
                <a:solidFill>
                  <a:schemeClr val="tx1">
                    <a:lumMod val="50000"/>
                    <a:lumOff val="50000"/>
                  </a:schemeClr>
                </a:solidFill>
              </a:rPr>
              <a:t> Li</a:t>
            </a:r>
            <a:r>
              <a:rPr lang="cs-CZ" i="1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r>
              <a:rPr lang="en-US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endParaRPr lang="en-US" i="1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1"/>
            <a:r>
              <a:rPr lang="en-US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esse</a:t>
            </a:r>
            <a:r>
              <a:rPr lang="en-US" i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reor</a:t>
            </a:r>
            <a:r>
              <a:rPr lang="en-US" i="1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memini</a:t>
            </a:r>
            <a:r>
              <a:rPr lang="en-US" i="1">
                <a:solidFill>
                  <a:schemeClr val="tx1">
                    <a:lumMod val="50000"/>
                    <a:lumOff val="50000"/>
                  </a:schemeClr>
                </a:solidFill>
              </a:rPr>
              <a:t> quae </a:t>
            </a:r>
            <a:r>
              <a:rPr lang="en-US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plagosum</a:t>
            </a:r>
            <a:r>
              <a:rPr lang="en-US" i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mihi</a:t>
            </a:r>
            <a:r>
              <a:rPr lang="en-US" i="1">
                <a:solidFill>
                  <a:schemeClr val="tx1">
                    <a:lumMod val="50000"/>
                    <a:lumOff val="50000"/>
                  </a:schemeClr>
                </a:solidFill>
              </a:rPr>
              <a:t> par</a:t>
            </a:r>
            <a:r>
              <a:rPr lang="cs-CZ" i="1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r>
              <a:rPr lang="en-US" i="1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</a:p>
          <a:p>
            <a:pPr marL="457200" lvl="1"/>
            <a:r>
              <a:rPr lang="en-US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Orbilium</a:t>
            </a:r>
            <a:r>
              <a:rPr lang="en-US" i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dictare</a:t>
            </a:r>
            <a:r>
              <a:rPr lang="en-US" i="1">
                <a:solidFill>
                  <a:schemeClr val="tx1">
                    <a:lumMod val="50000"/>
                    <a:lumOff val="50000"/>
                  </a:schemeClr>
                </a:solidFill>
              </a:rPr>
              <a:t>; </a:t>
            </a:r>
            <a:r>
              <a:rPr lang="en-US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en-US" i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emendata</a:t>
            </a:r>
            <a:r>
              <a:rPr lang="en-US" i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i="1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r>
              <a:rPr lang="en-US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ideri</a:t>
            </a:r>
            <a:endParaRPr lang="en-US" i="1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1"/>
            <a:r>
              <a:rPr lang="en-US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pulchraque</a:t>
            </a:r>
            <a:r>
              <a:rPr lang="en-US" i="1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en-US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exactis</a:t>
            </a:r>
            <a:r>
              <a:rPr lang="en-US" i="1">
                <a:solidFill>
                  <a:schemeClr val="tx1">
                    <a:lumMod val="50000"/>
                    <a:lumOff val="50000"/>
                  </a:schemeClr>
                </a:solidFill>
              </a:rPr>
              <a:t> minimum </a:t>
            </a:r>
            <a:r>
              <a:rPr lang="en-US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distantia</a:t>
            </a:r>
            <a:r>
              <a:rPr lang="en-US" i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miror</a:t>
            </a:r>
            <a:r>
              <a:rPr lang="en-US" i="1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457200" lvl="1"/>
            <a:r>
              <a:rPr lang="en-US" i="1">
                <a:solidFill>
                  <a:schemeClr val="tx1">
                    <a:lumMod val="50000"/>
                    <a:lumOff val="50000"/>
                  </a:schemeClr>
                </a:solidFill>
              </a:rPr>
              <a:t>Inter quae </a:t>
            </a:r>
            <a:r>
              <a:rPr lang="cs-CZ" i="1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r>
              <a:rPr lang="en-US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erbum</a:t>
            </a:r>
            <a:r>
              <a:rPr lang="en-US" i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emicuit</a:t>
            </a:r>
            <a:r>
              <a:rPr lang="en-US" i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si</a:t>
            </a:r>
            <a:r>
              <a:rPr lang="en-US" i="1">
                <a:solidFill>
                  <a:schemeClr val="tx1">
                    <a:lumMod val="50000"/>
                    <a:lumOff val="50000"/>
                  </a:schemeClr>
                </a:solidFill>
              </a:rPr>
              <a:t> forte decorum,</a:t>
            </a:r>
          </a:p>
          <a:p>
            <a:pPr marL="457200" lvl="1"/>
            <a:r>
              <a:rPr lang="en-US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si</a:t>
            </a:r>
            <a:r>
              <a:rPr lang="en-US" i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i="1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r>
              <a:rPr lang="en-US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ersus</a:t>
            </a:r>
            <a:r>
              <a:rPr lang="en-US" i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paulo</a:t>
            </a:r>
            <a:r>
              <a:rPr lang="en-US" i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concinnior</a:t>
            </a:r>
            <a:r>
              <a:rPr lang="en-US" i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unus</a:t>
            </a:r>
            <a:r>
              <a:rPr lang="en-US" i="1">
                <a:solidFill>
                  <a:schemeClr val="tx1">
                    <a:lumMod val="50000"/>
                    <a:lumOff val="50000"/>
                  </a:schemeClr>
                </a:solidFill>
              </a:rPr>
              <a:t> et alter,</a:t>
            </a:r>
          </a:p>
          <a:p>
            <a:pPr marL="457200" lvl="1"/>
            <a:r>
              <a:rPr lang="en-US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iniuste</a:t>
            </a:r>
            <a:r>
              <a:rPr lang="en-US" i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totum</a:t>
            </a:r>
            <a:r>
              <a:rPr lang="en-US" i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ducit</a:t>
            </a:r>
            <a:r>
              <a:rPr lang="en-US" i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i="1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r>
              <a:rPr lang="en-US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enditque</a:t>
            </a:r>
            <a:r>
              <a:rPr lang="en-US" i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poema</a:t>
            </a:r>
            <a:r>
              <a:rPr lang="en-US" i="1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8880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90489"/>
            <a:ext cx="10515600" cy="4351338"/>
          </a:xfrm>
        </p:spPr>
        <p:txBody>
          <a:bodyPr>
            <a:normAutofit/>
          </a:bodyPr>
          <a:lstStyle/>
          <a:p>
            <a:r>
              <a:rPr lang="cs-CZ" sz="2400" b="1" u="sng"/>
              <a:t>Livius Andronicus (</a:t>
            </a:r>
            <a:r>
              <a:rPr lang="cs-CZ" sz="2400" b="1" u="sng" err="1"/>
              <a:t>Androníkos</a:t>
            </a:r>
            <a:r>
              <a:rPr lang="cs-CZ" sz="2400" b="1" u="sng"/>
              <a:t>): </a:t>
            </a:r>
            <a:r>
              <a:rPr lang="cs-CZ" sz="2400" b="1" i="1" u="sng" err="1"/>
              <a:t>Odussia</a:t>
            </a:r>
            <a:endParaRPr lang="cs-CZ" sz="2400" b="1" i="1" u="sng"/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/>
              <a:t>první překladatel Homéra</a:t>
            </a:r>
          </a:p>
          <a:p>
            <a:endParaRPr lang="cs-CZ"/>
          </a:p>
          <a:p>
            <a:endParaRPr lang="cs-CZ"/>
          </a:p>
          <a:p>
            <a:pPr>
              <a:spcBef>
                <a:spcPts val="600"/>
              </a:spcBef>
            </a:pPr>
            <a:r>
              <a:rPr lang="cs-CZ" sz="2400" b="1" u="sng"/>
              <a:t>Cn. </a:t>
            </a:r>
            <a:r>
              <a:rPr lang="cs-CZ" sz="2400" b="1" u="sng" err="1"/>
              <a:t>Naevius</a:t>
            </a:r>
            <a:r>
              <a:rPr lang="cs-CZ" sz="2400" b="1" u="sng"/>
              <a:t>: </a:t>
            </a:r>
            <a:r>
              <a:rPr lang="cs-CZ" sz="2400" b="1" i="1" u="sng" err="1"/>
              <a:t>Bellum</a:t>
            </a:r>
            <a:r>
              <a:rPr lang="cs-CZ" sz="2400" b="1" i="1" u="sng"/>
              <a:t> </a:t>
            </a:r>
            <a:r>
              <a:rPr lang="cs-CZ" sz="2400" b="1" i="1" u="sng" err="1"/>
              <a:t>Poenicum</a:t>
            </a:r>
            <a:endParaRPr lang="cs-CZ" sz="2400" b="1" i="1" u="sng"/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/>
              <a:t>první básník války</a:t>
            </a:r>
          </a:p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132591" y="2284868"/>
            <a:ext cx="4731733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i="1"/>
              <a:t>a také muž mezi všemi první a nejlepší, Patroklos</a:t>
            </a:r>
            <a:r>
              <a:rPr lang="pt-BR" sz="1600" i="1"/>
              <a:t> </a:t>
            </a:r>
            <a:br>
              <a:rPr lang="pt-BR" sz="1600" i="1"/>
            </a:br>
            <a:r>
              <a:rPr lang="pt-BR" sz="1600" i="1">
                <a:solidFill>
                  <a:schemeClr val="bg1">
                    <a:lumMod val="50000"/>
                  </a:schemeClr>
                </a:solidFill>
              </a:rPr>
              <a:t>ibidemque vir summus adprimus Patroclus</a:t>
            </a:r>
            <a:endParaRPr lang="cs-CZ" sz="1600" i="1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600"/>
              <a:t>(</a:t>
            </a:r>
            <a:r>
              <a:rPr lang="pt-BR" sz="1600" i="1"/>
              <a:t>Od. </a:t>
            </a:r>
            <a:r>
              <a:rPr lang="pt-BR" sz="1600"/>
              <a:t>3, 110)</a:t>
            </a:r>
            <a:endParaRPr lang="cs-CZ" sz="1600"/>
          </a:p>
        </p:txBody>
      </p:sp>
      <p:sp>
        <p:nvSpPr>
          <p:cNvPr id="6" name="TextovéPole 5"/>
          <p:cNvSpPr txBox="1"/>
          <p:nvPr/>
        </p:nvSpPr>
        <p:spPr>
          <a:xfrm>
            <a:off x="6327675" y="2284868"/>
            <a:ext cx="4377269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i="1"/>
              <a:t>rychlý oštěp se v letu pohroužil hrotem v hruď</a:t>
            </a:r>
            <a:br>
              <a:rPr lang="cs-CZ" sz="1600" i="1"/>
            </a:br>
            <a:r>
              <a:rPr lang="cs-CZ" sz="1600" i="1">
                <a:solidFill>
                  <a:schemeClr val="bg1">
                    <a:lumMod val="50000"/>
                  </a:schemeClr>
                </a:solidFill>
              </a:rPr>
              <a:t>at celer hasta volans perrumpit pectora ferro</a:t>
            </a:r>
          </a:p>
          <a:p>
            <a:r>
              <a:rPr lang="cs-CZ" sz="1600"/>
              <a:t>(</a:t>
            </a:r>
            <a:r>
              <a:rPr lang="cs-CZ" sz="1600" i="1"/>
              <a:t>Od. </a:t>
            </a:r>
            <a:r>
              <a:rPr lang="cs-CZ" sz="1600"/>
              <a:t>22, 91-3)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923117" y="916173"/>
            <a:ext cx="5781827" cy="6155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800" i="1"/>
              <a:t>O muži obratném v obratech, Kaméno, povídej</a:t>
            </a:r>
            <a:endParaRPr lang="cs-CZ" sz="1600" i="1"/>
          </a:p>
          <a:p>
            <a:r>
              <a:rPr lang="cs-CZ" sz="1600" i="1">
                <a:solidFill>
                  <a:schemeClr val="bg1">
                    <a:lumMod val="50000"/>
                  </a:schemeClr>
                </a:solidFill>
              </a:rPr>
              <a:t>Virum </a:t>
            </a:r>
            <a:r>
              <a:rPr lang="cs-CZ" sz="1600" i="1" err="1">
                <a:solidFill>
                  <a:schemeClr val="bg1">
                    <a:lumMod val="50000"/>
                  </a:schemeClr>
                </a:solidFill>
              </a:rPr>
              <a:t>mihi</a:t>
            </a:r>
            <a:r>
              <a:rPr lang="cs-CZ" sz="1600" i="1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cs-CZ" sz="1600" b="1" i="1" err="1">
                <a:solidFill>
                  <a:schemeClr val="bg1">
                    <a:lumMod val="50000"/>
                  </a:schemeClr>
                </a:solidFill>
              </a:rPr>
              <a:t>Camena</a:t>
            </a:r>
            <a:r>
              <a:rPr lang="cs-CZ" sz="1600" b="1" i="1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cs-CZ" sz="1600" i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err="1">
                <a:solidFill>
                  <a:schemeClr val="bg1">
                    <a:lumMod val="50000"/>
                  </a:schemeClr>
                </a:solidFill>
              </a:rPr>
              <a:t>insece</a:t>
            </a:r>
            <a:r>
              <a:rPr lang="cs-CZ" sz="1600" i="1">
                <a:solidFill>
                  <a:schemeClr val="bg1">
                    <a:lumMod val="50000"/>
                  </a:schemeClr>
                </a:solidFill>
              </a:rPr>
              <a:t> versutum</a:t>
            </a:r>
            <a:r>
              <a:rPr lang="cs-CZ" sz="1600" i="1"/>
              <a:t>       </a:t>
            </a:r>
            <a:r>
              <a:rPr lang="cs-CZ" sz="1600"/>
              <a:t>(</a:t>
            </a:r>
            <a:r>
              <a:rPr lang="cs-CZ" sz="1600" i="1"/>
              <a:t>Od.</a:t>
            </a:r>
            <a:r>
              <a:rPr lang="cs-CZ" sz="1600"/>
              <a:t> 1, 1)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327675" y="3309577"/>
            <a:ext cx="4377268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i="1"/>
              <a:t>… manželky obou v noci prchaly z Tróje</a:t>
            </a:r>
          </a:p>
          <a:p>
            <a:r>
              <a:rPr lang="cs-CZ" sz="1600" i="1"/>
              <a:t>s hlavami zahalenými, obě v slzách hojně skrápěly svůj odchod 	</a:t>
            </a:r>
            <a:r>
              <a:rPr lang="cs-CZ" sz="1600"/>
              <a:t>(lib. I, frg. 8)</a:t>
            </a:r>
            <a:endParaRPr lang="cs-CZ" sz="1600" i="1"/>
          </a:p>
          <a:p>
            <a:r>
              <a:rPr lang="cs-CZ" sz="1100" i="1"/>
              <a:t>		</a:t>
            </a:r>
            <a:r>
              <a:rPr lang="cs-CZ" sz="1600" i="1">
                <a:solidFill>
                  <a:schemeClr val="bg1">
                    <a:lumMod val="50000"/>
                  </a:schemeClr>
                </a:solidFill>
              </a:rPr>
              <a:t>… … </a:t>
            </a:r>
            <a:r>
              <a:rPr lang="cs-CZ" sz="1600" i="1" err="1">
                <a:solidFill>
                  <a:schemeClr val="bg1">
                    <a:lumMod val="50000"/>
                  </a:schemeClr>
                </a:solidFill>
              </a:rPr>
              <a:t>amborum</a:t>
            </a:r>
            <a:r>
              <a:rPr lang="cs-CZ" sz="1600" i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err="1">
                <a:solidFill>
                  <a:schemeClr val="bg1">
                    <a:lumMod val="50000"/>
                  </a:schemeClr>
                </a:solidFill>
              </a:rPr>
              <a:t>uxores</a:t>
            </a:r>
            <a:br>
              <a:rPr lang="cs-CZ" sz="1600" i="1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600" i="1" err="1">
                <a:solidFill>
                  <a:schemeClr val="bg1">
                    <a:lumMod val="50000"/>
                  </a:schemeClr>
                </a:solidFill>
              </a:rPr>
              <a:t>noctu</a:t>
            </a:r>
            <a:r>
              <a:rPr lang="cs-CZ" sz="1600" i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err="1">
                <a:solidFill>
                  <a:schemeClr val="bg1">
                    <a:lumMod val="50000"/>
                  </a:schemeClr>
                </a:solidFill>
              </a:rPr>
              <a:t>Troiad</a:t>
            </a:r>
            <a:r>
              <a:rPr lang="cs-CZ" sz="1600" i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err="1">
                <a:solidFill>
                  <a:schemeClr val="bg1">
                    <a:lumMod val="50000"/>
                  </a:schemeClr>
                </a:solidFill>
              </a:rPr>
              <a:t>exibant</a:t>
            </a:r>
            <a:r>
              <a:rPr lang="cs-CZ" sz="1600" i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err="1">
                <a:solidFill>
                  <a:schemeClr val="bg1">
                    <a:lumMod val="50000"/>
                  </a:schemeClr>
                </a:solidFill>
              </a:rPr>
              <a:t>capitibus</a:t>
            </a:r>
            <a:r>
              <a:rPr lang="cs-CZ" sz="1600" i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err="1">
                <a:solidFill>
                  <a:schemeClr val="bg1">
                    <a:lumMod val="50000"/>
                  </a:schemeClr>
                </a:solidFill>
              </a:rPr>
              <a:t>opertis</a:t>
            </a:r>
            <a:r>
              <a:rPr lang="cs-CZ" sz="1600" i="1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cs-CZ" sz="1600" i="1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600" i="1" err="1">
                <a:solidFill>
                  <a:schemeClr val="bg1">
                    <a:lumMod val="50000"/>
                  </a:schemeClr>
                </a:solidFill>
              </a:rPr>
              <a:t>flentes</a:t>
            </a:r>
            <a:r>
              <a:rPr lang="cs-CZ" sz="1600" i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err="1">
                <a:solidFill>
                  <a:schemeClr val="bg1">
                    <a:lumMod val="50000"/>
                  </a:schemeClr>
                </a:solidFill>
              </a:rPr>
              <a:t>ambae</a:t>
            </a:r>
            <a:r>
              <a:rPr lang="cs-CZ" sz="1600" i="1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cs-CZ" sz="1600" i="1" err="1">
                <a:solidFill>
                  <a:schemeClr val="bg1">
                    <a:lumMod val="50000"/>
                  </a:schemeClr>
                </a:solidFill>
              </a:rPr>
              <a:t>abeuntes</a:t>
            </a:r>
            <a:r>
              <a:rPr lang="cs-CZ" sz="1600" i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err="1">
                <a:solidFill>
                  <a:schemeClr val="bg1">
                    <a:lumMod val="50000"/>
                  </a:schemeClr>
                </a:solidFill>
              </a:rPr>
              <a:t>lacrimis</a:t>
            </a:r>
            <a:r>
              <a:rPr lang="cs-CZ" sz="1600" i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err="1">
                <a:solidFill>
                  <a:schemeClr val="bg1">
                    <a:lumMod val="50000"/>
                  </a:schemeClr>
                </a:solidFill>
              </a:rPr>
              <a:t>cum</a:t>
            </a:r>
            <a:r>
              <a:rPr lang="cs-CZ" sz="1600" i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err="1">
                <a:solidFill>
                  <a:schemeClr val="bg1">
                    <a:lumMod val="50000"/>
                  </a:schemeClr>
                </a:solidFill>
              </a:rPr>
              <a:t>multis</a:t>
            </a:r>
            <a:r>
              <a:rPr lang="cs-CZ" sz="1600" i="1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327675" y="5072949"/>
            <a:ext cx="4377268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-57150" algn="just"/>
            <a:r>
              <a:rPr lang="cs-CZ" sz="1600" i="1"/>
              <a:t>poté vynikající lukostřelec, vládce šípů, </a:t>
            </a:r>
          </a:p>
          <a:p>
            <a:pPr indent="-57150" algn="just"/>
            <a:r>
              <a:rPr lang="cs-CZ" sz="1600" i="1"/>
              <a:t>Jovův potomek, pýthijský Apollón</a:t>
            </a:r>
          </a:p>
          <a:p>
            <a:pPr indent="-57150" algn="just"/>
            <a:r>
              <a:rPr lang="cs-CZ" sz="1600" i="1">
                <a:solidFill>
                  <a:schemeClr val="bg1">
                    <a:lumMod val="50000"/>
                  </a:schemeClr>
                </a:solidFill>
              </a:rPr>
              <a:t>dein </a:t>
            </a:r>
            <a:r>
              <a:rPr lang="cs-CZ" sz="1600" i="1" err="1">
                <a:solidFill>
                  <a:schemeClr val="bg1">
                    <a:lumMod val="50000"/>
                  </a:schemeClr>
                </a:solidFill>
              </a:rPr>
              <a:t>pollens</a:t>
            </a:r>
            <a:r>
              <a:rPr lang="cs-CZ" sz="1600" i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err="1">
                <a:solidFill>
                  <a:schemeClr val="bg1">
                    <a:lumMod val="50000"/>
                  </a:schemeClr>
                </a:solidFill>
              </a:rPr>
              <a:t>sagittis</a:t>
            </a:r>
            <a:r>
              <a:rPr lang="cs-CZ" sz="1600" i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err="1">
                <a:solidFill>
                  <a:schemeClr val="bg1">
                    <a:lumMod val="50000"/>
                  </a:schemeClr>
                </a:solidFill>
              </a:rPr>
              <a:t>inclutus</a:t>
            </a:r>
            <a:r>
              <a:rPr lang="cs-CZ" sz="1600" i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err="1">
                <a:solidFill>
                  <a:schemeClr val="bg1">
                    <a:lumMod val="50000"/>
                  </a:schemeClr>
                </a:solidFill>
              </a:rPr>
              <a:t>arquitenens</a:t>
            </a:r>
            <a:br>
              <a:rPr lang="cs-CZ" sz="1600" i="1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600" i="1" err="1">
                <a:solidFill>
                  <a:schemeClr val="bg1">
                    <a:lumMod val="50000"/>
                  </a:schemeClr>
                </a:solidFill>
              </a:rPr>
              <a:t>sanctus</a:t>
            </a:r>
            <a:r>
              <a:rPr lang="cs-CZ" sz="1600" i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err="1">
                <a:solidFill>
                  <a:schemeClr val="bg1">
                    <a:lumMod val="50000"/>
                  </a:schemeClr>
                </a:solidFill>
              </a:rPr>
              <a:t>Ioue</a:t>
            </a:r>
            <a:r>
              <a:rPr lang="cs-CZ" sz="1600" i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err="1">
                <a:solidFill>
                  <a:schemeClr val="bg1">
                    <a:lumMod val="50000"/>
                  </a:schemeClr>
                </a:solidFill>
              </a:rPr>
              <a:t>prognatus</a:t>
            </a:r>
            <a:r>
              <a:rPr lang="cs-CZ" sz="1600" i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err="1">
                <a:solidFill>
                  <a:schemeClr val="bg1">
                    <a:lumMod val="50000"/>
                  </a:schemeClr>
                </a:solidFill>
              </a:rPr>
              <a:t>Pythius</a:t>
            </a:r>
            <a:r>
              <a:rPr lang="cs-CZ" sz="1600" i="1">
                <a:solidFill>
                  <a:schemeClr val="bg1">
                    <a:lumMod val="50000"/>
                  </a:schemeClr>
                </a:solidFill>
              </a:rPr>
              <a:t> Apollo</a:t>
            </a:r>
          </a:p>
          <a:p>
            <a:pPr indent="-57150" algn="just"/>
            <a:r>
              <a:rPr lang="cs-CZ" sz="1600"/>
              <a:t>(lib. II, </a:t>
            </a:r>
            <a:r>
              <a:rPr lang="cs-CZ" sz="1600" err="1"/>
              <a:t>frg</a:t>
            </a:r>
            <a:r>
              <a:rPr lang="cs-CZ" sz="1600"/>
              <a:t>. 22)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132591" y="3969265"/>
            <a:ext cx="47317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/>
              <a:t>V druhé punské válce snesla se Múza</a:t>
            </a:r>
          </a:p>
          <a:p>
            <a:r>
              <a:rPr lang="cs-CZ" sz="1600" i="1"/>
              <a:t>okřídleným krokem k Romulovu rodu ve zbrani. </a:t>
            </a:r>
          </a:p>
          <a:p>
            <a:r>
              <a:rPr lang="cs-CZ" sz="1600"/>
              <a:t>(</a:t>
            </a:r>
            <a:r>
              <a:rPr lang="cs-CZ" sz="1600" err="1"/>
              <a:t>Gell</a:t>
            </a:r>
            <a:r>
              <a:rPr lang="cs-CZ" sz="1600"/>
              <a:t>. </a:t>
            </a:r>
            <a:r>
              <a:rPr lang="cs-CZ" sz="1600" i="1"/>
              <a:t>N.A. </a:t>
            </a:r>
            <a:r>
              <a:rPr lang="cs-CZ" sz="1600"/>
              <a:t>17,21)</a:t>
            </a:r>
          </a:p>
          <a:p>
            <a:r>
              <a:rPr lang="it-IT" sz="1600" i="1">
                <a:solidFill>
                  <a:schemeClr val="bg1">
                    <a:lumMod val="50000"/>
                  </a:schemeClr>
                </a:solidFill>
              </a:rPr>
              <a:t>Poenico bello secundo Musa pinnato gradu</a:t>
            </a:r>
          </a:p>
          <a:p>
            <a:r>
              <a:rPr lang="it-IT" sz="1600" i="1">
                <a:solidFill>
                  <a:schemeClr val="bg1">
                    <a:lumMod val="50000"/>
                  </a:schemeClr>
                </a:solidFill>
              </a:rPr>
              <a:t>intulit se bellicosam in Romuli </a:t>
            </a:r>
            <a:r>
              <a:rPr lang="it-IT" sz="1600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gentem feram</a:t>
            </a:r>
            <a:r>
              <a:rPr lang="it-IT" sz="1600" i="1"/>
              <a:t>.</a:t>
            </a:r>
            <a:endParaRPr lang="cs-CZ" sz="1600" i="1"/>
          </a:p>
          <a:p>
            <a:endParaRPr lang="cs-CZ" sz="1600" i="1"/>
          </a:p>
          <a:p>
            <a:r>
              <a:rPr lang="cs-CZ" sz="1600" i="1"/>
              <a:t>…oplakaly by božské Kamény básníka Naevia…</a:t>
            </a:r>
          </a:p>
          <a:p>
            <a:r>
              <a:rPr lang="cs-CZ" sz="1600" i="1">
                <a:solidFill>
                  <a:schemeClr val="bg1">
                    <a:lumMod val="50000"/>
                  </a:schemeClr>
                </a:solidFill>
              </a:rPr>
              <a:t>…</a:t>
            </a:r>
            <a:r>
              <a:rPr lang="cs-CZ" sz="1600" i="1" err="1">
                <a:solidFill>
                  <a:schemeClr val="bg1">
                    <a:lumMod val="50000"/>
                  </a:schemeClr>
                </a:solidFill>
              </a:rPr>
              <a:t>flerent</a:t>
            </a:r>
            <a:r>
              <a:rPr lang="cs-CZ" sz="1600" i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err="1">
                <a:solidFill>
                  <a:schemeClr val="bg1">
                    <a:lumMod val="50000"/>
                  </a:schemeClr>
                </a:solidFill>
              </a:rPr>
              <a:t>divae</a:t>
            </a:r>
            <a:r>
              <a:rPr lang="cs-CZ" sz="1600" i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b="1" i="1" err="1">
                <a:solidFill>
                  <a:schemeClr val="bg1">
                    <a:lumMod val="50000"/>
                  </a:schemeClr>
                </a:solidFill>
              </a:rPr>
              <a:t>Camenae</a:t>
            </a:r>
            <a:r>
              <a:rPr lang="cs-CZ" sz="1600" b="1" i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err="1">
                <a:solidFill>
                  <a:schemeClr val="bg1">
                    <a:lumMod val="50000"/>
                  </a:schemeClr>
                </a:solidFill>
              </a:rPr>
              <a:t>Naevium</a:t>
            </a:r>
            <a:r>
              <a:rPr lang="cs-CZ" sz="1600" i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err="1">
                <a:solidFill>
                  <a:schemeClr val="bg1">
                    <a:lumMod val="50000"/>
                  </a:schemeClr>
                </a:solidFill>
              </a:rPr>
              <a:t>poetam</a:t>
            </a:r>
            <a:r>
              <a:rPr lang="cs-CZ" sz="1600" i="1">
                <a:solidFill>
                  <a:schemeClr val="bg1">
                    <a:lumMod val="50000"/>
                  </a:schemeClr>
                </a:solidFill>
              </a:rPr>
              <a:t>… 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9625F84-A9C8-7DE2-1790-C9F1A4460615}"/>
              </a:ext>
            </a:extLst>
          </p:cNvPr>
          <p:cNvSpPr txBox="1">
            <a:spLocks/>
          </p:cNvSpPr>
          <p:nvPr/>
        </p:nvSpPr>
        <p:spPr>
          <a:xfrm>
            <a:off x="190955" y="228197"/>
            <a:ext cx="11810090" cy="9591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indent="-457200"/>
            <a:r>
              <a:rPr lang="cs-CZ"/>
              <a:t>První epici, první nápodoba Homéra</a:t>
            </a:r>
            <a:endParaRPr lang="cs-CZ" kern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943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1169" y="1093536"/>
            <a:ext cx="10515600" cy="4351338"/>
          </a:xfrm>
        </p:spPr>
        <p:txBody>
          <a:bodyPr/>
          <a:lstStyle/>
          <a:p>
            <a:r>
              <a:rPr lang="cs-CZ" sz="2400" b="1" u="sng" err="1"/>
              <a:t>Ennius</a:t>
            </a:r>
            <a:r>
              <a:rPr lang="cs-CZ" sz="2400" b="1" u="sng"/>
              <a:t>: </a:t>
            </a:r>
            <a:r>
              <a:rPr lang="cs-CZ" sz="2400" b="1" i="1" u="sng" err="1"/>
              <a:t>Annales</a:t>
            </a:r>
            <a:endParaRPr lang="cs-CZ" sz="2400" b="1" i="1" u="sng"/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/>
              <a:t>vtělená Homérova duše (Hor. </a:t>
            </a:r>
            <a:r>
              <a:rPr lang="cs-CZ" sz="1800" i="1" err="1"/>
              <a:t>Epist</a:t>
            </a:r>
            <a:r>
              <a:rPr lang="cs-CZ" sz="1800" i="1"/>
              <a:t>. </a:t>
            </a:r>
            <a:r>
              <a:rPr lang="cs-CZ" sz="1800"/>
              <a:t>2,1,51)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 i="1" err="1"/>
              <a:t>summus</a:t>
            </a:r>
            <a:r>
              <a:rPr lang="cs-CZ" sz="1800" i="1"/>
              <a:t> </a:t>
            </a:r>
            <a:r>
              <a:rPr lang="cs-CZ" sz="1800" i="1" err="1"/>
              <a:t>epicus</a:t>
            </a:r>
            <a:r>
              <a:rPr lang="cs-CZ" sz="1800" i="1"/>
              <a:t> poeta (</a:t>
            </a:r>
            <a:r>
              <a:rPr lang="cs-CZ" sz="1800" i="1" err="1"/>
              <a:t>Opt</a:t>
            </a:r>
            <a:r>
              <a:rPr lang="cs-CZ" sz="1800" i="1"/>
              <a:t>. Gen. </a:t>
            </a:r>
            <a:r>
              <a:rPr lang="cs-CZ" sz="1800"/>
              <a:t>2)</a:t>
            </a:r>
            <a:endParaRPr lang="en-US" sz="1800"/>
          </a:p>
        </p:txBody>
      </p:sp>
      <p:sp>
        <p:nvSpPr>
          <p:cNvPr id="4" name="TextovéPole 3"/>
          <p:cNvSpPr txBox="1"/>
          <p:nvPr/>
        </p:nvSpPr>
        <p:spPr>
          <a:xfrm>
            <a:off x="781169" y="2290089"/>
            <a:ext cx="4874196" cy="372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i="1"/>
              <a:t>Trubka hrozivým vřeskem promluvila: tramtarará. </a:t>
            </a:r>
          </a:p>
          <a:p>
            <a:r>
              <a:rPr lang="cs-CZ" sz="1600" i="1">
                <a:solidFill>
                  <a:schemeClr val="bg1">
                    <a:lumMod val="50000"/>
                  </a:schemeClr>
                </a:solidFill>
              </a:rPr>
              <a:t>At tuba </a:t>
            </a:r>
            <a:r>
              <a:rPr lang="cs-CZ" sz="1600" i="1" err="1">
                <a:solidFill>
                  <a:schemeClr val="bg1">
                    <a:lumMod val="50000"/>
                  </a:schemeClr>
                </a:solidFill>
              </a:rPr>
              <a:t>terribili</a:t>
            </a:r>
            <a:r>
              <a:rPr lang="cs-CZ" sz="1600" i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err="1">
                <a:solidFill>
                  <a:schemeClr val="bg1">
                    <a:lumMod val="50000"/>
                  </a:schemeClr>
                </a:solidFill>
              </a:rPr>
              <a:t>sonitu</a:t>
            </a:r>
            <a:r>
              <a:rPr lang="cs-CZ" sz="1600" i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err="1">
                <a:solidFill>
                  <a:schemeClr val="bg1">
                    <a:lumMod val="50000"/>
                  </a:schemeClr>
                </a:solidFill>
              </a:rPr>
              <a:t>taratantara</a:t>
            </a:r>
            <a:r>
              <a:rPr lang="cs-CZ" sz="1600" i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err="1">
                <a:solidFill>
                  <a:schemeClr val="bg1">
                    <a:lumMod val="50000"/>
                  </a:schemeClr>
                </a:solidFill>
              </a:rPr>
              <a:t>dixit</a:t>
            </a:r>
            <a:r>
              <a:rPr lang="cs-CZ" sz="1600" i="1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cs-CZ" sz="1600" i="1"/>
              <a:t>Ann. </a:t>
            </a:r>
            <a:r>
              <a:rPr lang="cs-CZ" sz="1600" i="1" err="1"/>
              <a:t>frg</a:t>
            </a:r>
            <a:r>
              <a:rPr lang="cs-CZ" sz="1600" i="1"/>
              <a:t>. </a:t>
            </a:r>
            <a:r>
              <a:rPr lang="cs-CZ" sz="1600"/>
              <a:t>2,143</a:t>
            </a:r>
          </a:p>
          <a:p>
            <a:endParaRPr lang="en-US" sz="1200"/>
          </a:p>
          <a:p>
            <a:r>
              <a:rPr lang="cs-CZ" sz="1600" i="1"/>
              <a:t>Vstoupili do vysokého lesa, zasvištěli sekerami,</a:t>
            </a:r>
          </a:p>
          <a:p>
            <a:r>
              <a:rPr lang="cs-CZ" sz="1600" i="1"/>
              <a:t>srazili mohutné duby. Vyvrácen padl jilm,</a:t>
            </a:r>
          </a:p>
          <a:p>
            <a:r>
              <a:rPr lang="cs-CZ" sz="1600" i="1"/>
              <a:t>jasan se rozlomil, vysoká jedle položila,</a:t>
            </a:r>
          </a:p>
          <a:p>
            <a:r>
              <a:rPr lang="cs-CZ" sz="1600" i="1"/>
              <a:t>urostlé borovice převalili: v celém klestí</a:t>
            </a:r>
          </a:p>
          <a:p>
            <a:r>
              <a:rPr lang="cs-CZ" sz="1600" i="1"/>
              <a:t>tříštivě praskalo kácení zeleného lesa.</a:t>
            </a:r>
          </a:p>
          <a:p>
            <a:r>
              <a:rPr lang="cs-CZ" sz="1600" i="1">
                <a:solidFill>
                  <a:schemeClr val="bg1">
                    <a:lumMod val="50000"/>
                  </a:schemeClr>
                </a:solidFill>
              </a:rPr>
              <a:t>Incedunt arbusta per alta, securibus caedunt,</a:t>
            </a:r>
            <a:endParaRPr lang="en-US" sz="1600" i="1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sz="1600" i="1">
                <a:solidFill>
                  <a:schemeClr val="bg1">
                    <a:lumMod val="50000"/>
                  </a:schemeClr>
                </a:solidFill>
              </a:rPr>
              <a:t>percellunt magnas quercus, exciditur ilex,</a:t>
            </a:r>
            <a:endParaRPr lang="en-US" sz="1600" i="1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sz="1600" i="1">
                <a:solidFill>
                  <a:schemeClr val="bg1">
                    <a:lumMod val="50000"/>
                  </a:schemeClr>
                </a:solidFill>
              </a:rPr>
              <a:t>fraxinus frangitur atque abies consternitur alta,</a:t>
            </a:r>
            <a:endParaRPr lang="en-US" sz="1600" i="1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sz="1600" i="1">
                <a:solidFill>
                  <a:schemeClr val="bg1">
                    <a:lumMod val="50000"/>
                  </a:schemeClr>
                </a:solidFill>
              </a:rPr>
              <a:t>pinus proceras peruortunt: omne sonabat</a:t>
            </a:r>
            <a:endParaRPr lang="en-US" sz="1600" i="1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sz="1600" i="1">
                <a:solidFill>
                  <a:schemeClr val="bg1">
                    <a:lumMod val="50000"/>
                  </a:schemeClr>
                </a:solidFill>
              </a:rPr>
              <a:t>arbustum fremitu siluai frondosai.</a:t>
            </a:r>
          </a:p>
          <a:p>
            <a:r>
              <a:rPr lang="cs-CZ" sz="1600" i="1"/>
              <a:t>Ann. </a:t>
            </a:r>
            <a:r>
              <a:rPr lang="cs-CZ" sz="1600" i="1" err="1"/>
              <a:t>frg</a:t>
            </a:r>
            <a:r>
              <a:rPr lang="cs-CZ" sz="1600" i="1"/>
              <a:t>. </a:t>
            </a:r>
            <a:r>
              <a:rPr lang="cs-CZ" sz="1600"/>
              <a:t>6,181-185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833665" y="2290089"/>
            <a:ext cx="5765617" cy="30469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i="1"/>
              <a:t>… jiní už o té věci psali</a:t>
            </a:r>
          </a:p>
          <a:p>
            <a:r>
              <a:rPr lang="cs-CZ" sz="1600" i="1"/>
              <a:t>ve verších, v nichž kdysi básnili Faunští věštci,</a:t>
            </a:r>
          </a:p>
          <a:p>
            <a:r>
              <a:rPr lang="cs-CZ" sz="1600" i="1"/>
              <a:t>protože se nikdo </a:t>
            </a:r>
            <a:r>
              <a:rPr lang="cs-CZ" sz="1600" b="1" i="1"/>
              <a:t>nepokusil překonat vrcholky Múz</a:t>
            </a:r>
          </a:p>
          <a:p>
            <a:r>
              <a:rPr lang="cs-CZ" sz="1600" i="1"/>
              <a:t>a nikdo dosud nebyl tak znalý slova … </a:t>
            </a:r>
            <a:r>
              <a:rPr lang="cs-CZ" sz="1600" b="1" i="1"/>
              <a:t>až já jsem si troufl</a:t>
            </a:r>
            <a:r>
              <a:rPr lang="cs-CZ" sz="1600" i="1"/>
              <a:t>…</a:t>
            </a:r>
          </a:p>
          <a:p>
            <a:endParaRPr lang="cs-CZ" sz="1600" i="1"/>
          </a:p>
          <a:p>
            <a:r>
              <a:rPr lang="cs-CZ" sz="1600" i="1">
                <a:solidFill>
                  <a:schemeClr val="bg1">
                    <a:lumMod val="50000"/>
                  </a:schemeClr>
                </a:solidFill>
              </a:rPr>
              <a:t>… </a:t>
            </a:r>
            <a:r>
              <a:rPr lang="cs-CZ" sz="1600" i="1" err="1">
                <a:solidFill>
                  <a:schemeClr val="bg1">
                    <a:lumMod val="50000"/>
                  </a:schemeClr>
                </a:solidFill>
              </a:rPr>
              <a:t>scripsere</a:t>
            </a:r>
            <a:r>
              <a:rPr lang="cs-CZ" sz="1600" i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err="1">
                <a:solidFill>
                  <a:schemeClr val="bg1">
                    <a:lumMod val="50000"/>
                  </a:schemeClr>
                </a:solidFill>
              </a:rPr>
              <a:t>alii</a:t>
            </a:r>
            <a:r>
              <a:rPr lang="cs-CZ" sz="1600" i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err="1">
                <a:solidFill>
                  <a:schemeClr val="bg1">
                    <a:lumMod val="50000"/>
                  </a:schemeClr>
                </a:solidFill>
              </a:rPr>
              <a:t>rem</a:t>
            </a:r>
            <a:r>
              <a:rPr lang="cs-CZ" sz="1600" i="1">
                <a:solidFill>
                  <a:schemeClr val="bg1">
                    <a:lumMod val="50000"/>
                  </a:schemeClr>
                </a:solidFill>
              </a:rPr>
              <a:t> </a:t>
            </a:r>
            <a:br>
              <a:rPr lang="cs-CZ" sz="1600" i="1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600" i="1" err="1">
                <a:solidFill>
                  <a:schemeClr val="bg1">
                    <a:lumMod val="50000"/>
                  </a:schemeClr>
                </a:solidFill>
              </a:rPr>
              <a:t>versibus</a:t>
            </a:r>
            <a:r>
              <a:rPr lang="cs-CZ" sz="1600" i="1">
                <a:solidFill>
                  <a:schemeClr val="bg1">
                    <a:lumMod val="50000"/>
                  </a:schemeClr>
                </a:solidFill>
              </a:rPr>
              <a:t>… </a:t>
            </a:r>
            <a:r>
              <a:rPr lang="cs-CZ" sz="1600" i="1" err="1">
                <a:solidFill>
                  <a:schemeClr val="bg1">
                    <a:lumMod val="50000"/>
                  </a:schemeClr>
                </a:solidFill>
              </a:rPr>
              <a:t>quos</a:t>
            </a:r>
            <a:r>
              <a:rPr lang="cs-CZ" sz="1600" i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b="1" i="1" err="1">
                <a:solidFill>
                  <a:srgbClr val="C00000"/>
                </a:solidFill>
              </a:rPr>
              <a:t>olim</a:t>
            </a:r>
            <a:r>
              <a:rPr lang="cs-CZ" sz="1600" b="1" i="1">
                <a:solidFill>
                  <a:srgbClr val="C00000"/>
                </a:solidFill>
              </a:rPr>
              <a:t> </a:t>
            </a:r>
            <a:r>
              <a:rPr lang="cs-CZ" sz="1600" b="1" i="1" err="1">
                <a:solidFill>
                  <a:srgbClr val="C00000"/>
                </a:solidFill>
              </a:rPr>
              <a:t>Faunei</a:t>
            </a:r>
            <a:r>
              <a:rPr lang="cs-CZ" sz="1600" b="1" i="1">
                <a:solidFill>
                  <a:srgbClr val="C00000"/>
                </a:solidFill>
              </a:rPr>
              <a:t> </a:t>
            </a:r>
            <a:r>
              <a:rPr lang="cs-CZ" sz="1600" b="1" i="1" err="1">
                <a:solidFill>
                  <a:srgbClr val="C00000"/>
                </a:solidFill>
              </a:rPr>
              <a:t>vatesque</a:t>
            </a:r>
            <a:r>
              <a:rPr lang="cs-CZ" sz="1600" b="1" i="1">
                <a:solidFill>
                  <a:srgbClr val="FF0000"/>
                </a:solidFill>
              </a:rPr>
              <a:t> </a:t>
            </a:r>
            <a:r>
              <a:rPr lang="cs-CZ" sz="1600" i="1" err="1">
                <a:solidFill>
                  <a:schemeClr val="bg1">
                    <a:lumMod val="50000"/>
                  </a:schemeClr>
                </a:solidFill>
              </a:rPr>
              <a:t>canebant</a:t>
            </a:r>
            <a:r>
              <a:rPr lang="cs-CZ" sz="1600" i="1">
                <a:solidFill>
                  <a:schemeClr val="bg1">
                    <a:lumMod val="50000"/>
                  </a:schemeClr>
                </a:solidFill>
              </a:rPr>
              <a:t>;</a:t>
            </a:r>
            <a:br>
              <a:rPr lang="cs-CZ" sz="1600" i="1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600" i="1" err="1">
                <a:solidFill>
                  <a:schemeClr val="bg1">
                    <a:lumMod val="50000"/>
                  </a:schemeClr>
                </a:solidFill>
              </a:rPr>
              <a:t>quom</a:t>
            </a:r>
            <a:r>
              <a:rPr lang="cs-CZ" sz="1600" i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err="1">
                <a:solidFill>
                  <a:schemeClr val="bg1">
                    <a:lumMod val="50000"/>
                  </a:schemeClr>
                </a:solidFill>
              </a:rPr>
              <a:t>neque</a:t>
            </a:r>
            <a:r>
              <a:rPr lang="cs-CZ" sz="1600" i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b="1" i="1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Musarum</a:t>
            </a:r>
            <a:r>
              <a:rPr lang="cs-CZ" sz="1600" b="1" i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600" b="1" i="1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scopulos</a:t>
            </a:r>
            <a:r>
              <a:rPr lang="cs-CZ" sz="1600" b="1" i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600" b="1" i="1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quisquam</a:t>
            </a:r>
            <a:r>
              <a:rPr lang="cs-CZ" sz="1600" b="1" i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600" b="1" i="1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superarat</a:t>
            </a:r>
            <a:br>
              <a:rPr lang="cs-CZ" sz="1600" i="1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600" i="1" err="1">
                <a:solidFill>
                  <a:schemeClr val="bg1">
                    <a:lumMod val="50000"/>
                  </a:schemeClr>
                </a:solidFill>
              </a:rPr>
              <a:t>nec</a:t>
            </a:r>
            <a:r>
              <a:rPr lang="cs-CZ" sz="1600" i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err="1">
                <a:solidFill>
                  <a:schemeClr val="bg1">
                    <a:lumMod val="50000"/>
                  </a:schemeClr>
                </a:solidFill>
              </a:rPr>
              <a:t>dicti</a:t>
            </a:r>
            <a:r>
              <a:rPr lang="cs-CZ" sz="1600" i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err="1">
                <a:solidFill>
                  <a:schemeClr val="bg1">
                    <a:lumMod val="50000"/>
                  </a:schemeClr>
                </a:solidFill>
              </a:rPr>
              <a:t>studiosus</a:t>
            </a:r>
            <a:r>
              <a:rPr lang="cs-CZ" sz="1600" i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err="1">
                <a:solidFill>
                  <a:schemeClr val="bg1">
                    <a:lumMod val="50000"/>
                  </a:schemeClr>
                </a:solidFill>
              </a:rPr>
              <a:t>erat</a:t>
            </a:r>
            <a:r>
              <a:rPr lang="cs-CZ" sz="1600" i="1">
                <a:solidFill>
                  <a:schemeClr val="bg1">
                    <a:lumMod val="50000"/>
                  </a:schemeClr>
                </a:solidFill>
              </a:rPr>
              <a:t>,… ante </a:t>
            </a:r>
            <a:r>
              <a:rPr lang="cs-CZ" sz="1600" i="1" err="1">
                <a:solidFill>
                  <a:schemeClr val="bg1">
                    <a:lumMod val="50000"/>
                  </a:schemeClr>
                </a:solidFill>
              </a:rPr>
              <a:t>hunc</a:t>
            </a:r>
            <a:br>
              <a:rPr lang="cs-CZ" sz="1600" i="1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600" b="1" i="1" u="sng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 </a:t>
            </a:r>
            <a:r>
              <a:rPr lang="cs-CZ" sz="1600" b="1" i="1" u="sng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ausi</a:t>
            </a:r>
            <a:r>
              <a:rPr lang="cs-CZ" sz="1600" b="1" i="1" u="sng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600" b="1" i="1" u="sng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reserare</a:t>
            </a:r>
            <a:r>
              <a:rPr lang="cs-CZ" sz="1600" b="1" i="1" u="sng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endParaRPr lang="cs-CZ" sz="1600" b="1" i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1600" i="1"/>
              <a:t>Ann.</a:t>
            </a:r>
            <a:r>
              <a:rPr lang="cs-CZ" sz="1600"/>
              <a:t> </a:t>
            </a:r>
            <a:r>
              <a:rPr lang="cs-CZ" sz="1600" err="1"/>
              <a:t>frg</a:t>
            </a:r>
            <a:r>
              <a:rPr lang="cs-CZ" sz="1600"/>
              <a:t>. 7,231-235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35E478A5-A0F4-44B5-89B6-5D5D746832B9}"/>
              </a:ext>
            </a:extLst>
          </p:cNvPr>
          <p:cNvSpPr txBox="1">
            <a:spLocks/>
          </p:cNvSpPr>
          <p:nvPr/>
        </p:nvSpPr>
        <p:spPr>
          <a:xfrm>
            <a:off x="190955" y="228197"/>
            <a:ext cx="11810090" cy="9591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indent="-457200"/>
            <a:r>
              <a:rPr lang="cs-CZ" i="1"/>
              <a:t>„Homerus alter“ </a:t>
            </a:r>
            <a:r>
              <a:rPr lang="cs-CZ"/>
              <a:t>ze sna</a:t>
            </a:r>
            <a:endParaRPr lang="cs-CZ" kern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2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42473"/>
            <a:ext cx="10515600" cy="4634490"/>
          </a:xfrm>
        </p:spPr>
        <p:txBody>
          <a:bodyPr>
            <a:normAutofit/>
          </a:bodyPr>
          <a:lstStyle/>
          <a:p>
            <a:r>
              <a:rPr lang="cs-CZ" sz="2400" b="1" u="sng" err="1"/>
              <a:t>Volusius</a:t>
            </a:r>
            <a:r>
              <a:rPr lang="cs-CZ" sz="2400" b="1" u="sng"/>
              <a:t> </a:t>
            </a:r>
            <a:r>
              <a:rPr lang="cs-CZ" sz="2400" b="1" i="1" u="sng"/>
              <a:t>(</a:t>
            </a:r>
            <a:r>
              <a:rPr lang="cs-CZ" sz="2400" b="1" i="1" u="sng" err="1"/>
              <a:t>Annales</a:t>
            </a:r>
            <a:r>
              <a:rPr lang="cs-CZ" sz="2400" b="1" i="1" u="sng"/>
              <a:t>),</a:t>
            </a:r>
            <a:r>
              <a:rPr lang="cs-CZ" sz="2400" b="1" u="sng"/>
              <a:t> </a:t>
            </a:r>
            <a:r>
              <a:rPr lang="cs-CZ" sz="2400" b="1" u="sng" err="1"/>
              <a:t>Suffenus</a:t>
            </a:r>
            <a:r>
              <a:rPr lang="cs-CZ" sz="2400" b="1" u="sng"/>
              <a:t>, </a:t>
            </a:r>
            <a:r>
              <a:rPr lang="cs-CZ" sz="2400" b="1" u="sng" err="1"/>
              <a:t>Hortensius</a:t>
            </a:r>
            <a:endParaRPr lang="cs-CZ" sz="2400" b="1" u="sng"/>
          </a:p>
          <a:p>
            <a:pPr lvl="1"/>
            <a:endParaRPr lang="cs-CZ" sz="100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 err="1"/>
              <a:t>Catullovo</a:t>
            </a:r>
            <a:r>
              <a:rPr lang="cs-CZ" sz="1800"/>
              <a:t> odsouzení homérské / </a:t>
            </a:r>
            <a:r>
              <a:rPr lang="cs-CZ" sz="1800" err="1"/>
              <a:t>enniovské</a:t>
            </a:r>
            <a:r>
              <a:rPr lang="cs-CZ" sz="1800"/>
              <a:t> epiky:</a:t>
            </a:r>
            <a:endParaRPr lang="en-US" sz="1800"/>
          </a:p>
        </p:txBody>
      </p:sp>
      <p:pic>
        <p:nvPicPr>
          <p:cNvPr id="4" name="Obrázek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t="2829" r="-2592" b="-4261"/>
          <a:stretch/>
        </p:blipFill>
        <p:spPr bwMode="auto">
          <a:xfrm>
            <a:off x="1209199" y="2373742"/>
            <a:ext cx="6825413" cy="40547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502" y="2472055"/>
            <a:ext cx="2605262" cy="21830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1440873" y="22998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/>
              <a:t>36</a:t>
            </a:r>
            <a:endParaRPr lang="en-US" b="1"/>
          </a:p>
        </p:txBody>
      </p:sp>
      <p:sp>
        <p:nvSpPr>
          <p:cNvPr id="7" name="TextovéPole 6"/>
          <p:cNvSpPr txBox="1"/>
          <p:nvPr/>
        </p:nvSpPr>
        <p:spPr>
          <a:xfrm>
            <a:off x="5167745" y="22998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/>
              <a:t>22</a:t>
            </a:r>
            <a:endParaRPr lang="en-US" b="1"/>
          </a:p>
        </p:txBody>
      </p:sp>
      <p:sp>
        <p:nvSpPr>
          <p:cNvPr id="8" name="TextovéPole 7"/>
          <p:cNvSpPr txBox="1"/>
          <p:nvPr/>
        </p:nvSpPr>
        <p:spPr>
          <a:xfrm>
            <a:off x="8765308" y="22998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/>
              <a:t>95</a:t>
            </a:r>
            <a:endParaRPr lang="en-US" b="1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9B0D79CF-95CA-F8C0-50F3-F4536DEE0B71}"/>
              </a:ext>
            </a:extLst>
          </p:cNvPr>
          <p:cNvSpPr txBox="1">
            <a:spLocks/>
          </p:cNvSpPr>
          <p:nvPr/>
        </p:nvSpPr>
        <p:spPr>
          <a:xfrm>
            <a:off x="190955" y="228197"/>
            <a:ext cx="11810090" cy="9591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indent="-457200"/>
            <a:r>
              <a:rPr lang="cs-CZ"/>
              <a:t>Homér a básníci konce římské republiky</a:t>
            </a:r>
            <a:endParaRPr lang="cs-CZ" kern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565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42473"/>
            <a:ext cx="10515600" cy="4634490"/>
          </a:xfrm>
        </p:spPr>
        <p:txBody>
          <a:bodyPr>
            <a:normAutofit/>
          </a:bodyPr>
          <a:lstStyle/>
          <a:p>
            <a:r>
              <a:rPr lang="cs-CZ" sz="2400" b="1" u="sng" err="1"/>
              <a:t>Lucretius</a:t>
            </a:r>
            <a:r>
              <a:rPr lang="cs-CZ" sz="2400" b="1" u="sng"/>
              <a:t>: </a:t>
            </a:r>
            <a:r>
              <a:rPr lang="cs-CZ" sz="2400" b="1" i="1" u="sng"/>
              <a:t>De </a:t>
            </a:r>
            <a:r>
              <a:rPr lang="cs-CZ" sz="2400" b="1" i="1" u="sng" err="1"/>
              <a:t>rerum</a:t>
            </a:r>
            <a:r>
              <a:rPr lang="cs-CZ" sz="2400" b="1" i="1" u="sng"/>
              <a:t> natura</a:t>
            </a:r>
            <a:endParaRPr lang="cs-CZ" sz="2400" b="1" u="sng"/>
          </a:p>
          <a:p>
            <a:pPr marL="285750" lvl="1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err="1"/>
              <a:t>epikúrejský</a:t>
            </a:r>
            <a:r>
              <a:rPr lang="cs-CZ" sz="2000"/>
              <a:t> filozof se uchyluje ke zvláštní volbě (</a:t>
            </a:r>
            <a:r>
              <a:rPr lang="cs-CZ" sz="2000" err="1"/>
              <a:t>Epikúros</a:t>
            </a:r>
            <a:r>
              <a:rPr lang="cs-CZ" sz="2000"/>
              <a:t> Homéra odsuzoval) z didaktických důvodů</a:t>
            </a:r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/>
              <a:t>chce zaujmout: osladit hořký (lék=) výklad (medem=) přitažlivou formou</a:t>
            </a:r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err="1"/>
              <a:t>Lucretius</a:t>
            </a:r>
            <a:r>
              <a:rPr lang="cs-CZ" sz="2000"/>
              <a:t> nenavazuje na tradici homérského, ale filozoficko-didaktického eposu (je cca o dvě století mladší než Homér)</a:t>
            </a:r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/>
              <a:t>ani styl není homérský, důraz na posloupnost a přehlednost argumentace pomocí rétorických nástrojů (jen výjimečně veršové přesahy, verš přehledný, symetrický)</a:t>
            </a:r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/>
              <a:t>vysokého stylu je dosaženo jinými nástroji: morfologickými archaismy</a:t>
            </a:r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/>
              <a:t>epický vliv lze vnímat jen ve slovotvorbě, zde navazuje na </a:t>
            </a:r>
            <a:r>
              <a:rPr lang="cs-CZ" sz="2000" err="1"/>
              <a:t>Ennia</a:t>
            </a:r>
            <a:r>
              <a:rPr lang="cs-CZ" sz="2000"/>
              <a:t> a vytváří četné přívlastky v duchu Homéra: </a:t>
            </a:r>
            <a:r>
              <a:rPr lang="cs-CZ" sz="2000" i="1" err="1"/>
              <a:t>suaviloquens</a:t>
            </a:r>
            <a:r>
              <a:rPr lang="cs-CZ" sz="2000" i="1"/>
              <a:t>: </a:t>
            </a:r>
            <a:r>
              <a:rPr lang="cs-CZ" sz="2000"/>
              <a:t>„sladkomluvný“</a:t>
            </a:r>
            <a:r>
              <a:rPr lang="cs-CZ" sz="2000" i="1"/>
              <a:t>,  </a:t>
            </a:r>
            <a:r>
              <a:rPr lang="cs-CZ" sz="2000" i="1" err="1"/>
              <a:t>aestifer</a:t>
            </a:r>
            <a:r>
              <a:rPr lang="cs-CZ" sz="2000" i="1"/>
              <a:t>: </a:t>
            </a:r>
            <a:r>
              <a:rPr lang="cs-CZ" sz="2000"/>
              <a:t>„</a:t>
            </a:r>
            <a:r>
              <a:rPr lang="cs-CZ" sz="2000" err="1"/>
              <a:t>horkonosný</a:t>
            </a:r>
            <a:r>
              <a:rPr lang="cs-CZ" sz="2000"/>
              <a:t>“</a:t>
            </a:r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/>
              <a:t>božstvo v eposu je, ale jen jako filozofický / kosmologický princip (Mars a Venuše </a:t>
            </a:r>
            <a:r>
              <a:rPr lang="cs-CZ" sz="2000" err="1"/>
              <a:t>např</a:t>
            </a:r>
            <a:r>
              <a:rPr lang="cs-CZ" sz="2000"/>
              <a:t>: svár a láska)</a:t>
            </a:r>
            <a:endParaRPr lang="en-US" sz="200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00B302C6-6D27-E4CA-76BF-BA359E18C497}"/>
              </a:ext>
            </a:extLst>
          </p:cNvPr>
          <p:cNvSpPr txBox="1">
            <a:spLocks/>
          </p:cNvSpPr>
          <p:nvPr/>
        </p:nvSpPr>
        <p:spPr>
          <a:xfrm>
            <a:off x="190955" y="228197"/>
            <a:ext cx="11810090" cy="9591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indent="-457200"/>
            <a:r>
              <a:rPr lang="cs-CZ"/>
              <a:t>Homér a básníci konce římské republiky</a:t>
            </a:r>
            <a:endParaRPr lang="cs-CZ" kern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432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18739"/>
          </a:xfrm>
        </p:spPr>
        <p:txBody>
          <a:bodyPr/>
          <a:lstStyle/>
          <a:p>
            <a:r>
              <a:rPr lang="cs-CZ" i="1"/>
              <a:t>AENEIS</a:t>
            </a:r>
            <a:br>
              <a:rPr lang="cs-CZ" i="1"/>
            </a:br>
            <a:r>
              <a:rPr lang="cs-CZ" i="1"/>
              <a:t>P. Vergilius </a:t>
            </a:r>
            <a:r>
              <a:rPr lang="cs-CZ" i="1" err="1"/>
              <a:t>Maro</a:t>
            </a:r>
            <a:br>
              <a:rPr lang="cs-CZ" i="1"/>
            </a:br>
            <a:r>
              <a:rPr lang="cs-CZ" i="1"/>
              <a:t>(70-19 př. Kr.)</a:t>
            </a:r>
          </a:p>
        </p:txBody>
      </p:sp>
      <p:pic>
        <p:nvPicPr>
          <p:cNvPr id="5122" name="Picture 2" descr="https://upload.wikimedia.org/wikipedia/commons/thumb/2/2a/Terracotta_Aeneas_MAN_Naples_110338.jpg/800px-Terracotta_Aeneas_MAN_Naples_1103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149" y="453372"/>
            <a:ext cx="4253978" cy="573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863149" y="6190804"/>
            <a:ext cx="4414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/>
              <a:t>Aeneas prchá z </a:t>
            </a:r>
            <a:r>
              <a:rPr lang="cs-CZ" sz="1400" err="1"/>
              <a:t>Tróje</a:t>
            </a:r>
            <a:r>
              <a:rPr lang="cs-CZ" sz="1400"/>
              <a:t> s otcem </a:t>
            </a:r>
            <a:r>
              <a:rPr lang="cs-CZ" sz="1400" err="1"/>
              <a:t>Anchísem</a:t>
            </a:r>
            <a:r>
              <a:rPr lang="cs-CZ" sz="1400"/>
              <a:t> a synem </a:t>
            </a:r>
          </a:p>
          <a:p>
            <a:r>
              <a:rPr lang="cs-CZ" sz="1400" err="1"/>
              <a:t>Askaniem</a:t>
            </a:r>
            <a:r>
              <a:rPr lang="cs-CZ" sz="1400"/>
              <a:t>, terakotová soška z 1. st. po Kr., Pompeje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574946723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ARTS-EN.potx" id="{36ECF793-4580-482A-9A65-F3F22ABFBEFE}" vid="{830943AF-2C06-4D0F-9374-BF78A1848894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prezentace-arts-en</Template>
  <TotalTime>0</TotalTime>
  <Application>Microsoft Office PowerPoint</Application>
  <PresentationFormat>Widescreen</PresentationFormat>
  <Slides>39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Presentation_MU_EN</vt:lpstr>
      <vt:lpstr>Homér a Římané</vt:lpstr>
      <vt:lpstr>Podoba Homérových eposů na cestě do Říma</vt:lpstr>
      <vt:lpstr>Homér a počátky římské literatury</vt:lpstr>
      <vt:lpstr>Homér a počátky římské literatury</vt:lpstr>
      <vt:lpstr>PowerPoint Presentation</vt:lpstr>
      <vt:lpstr>PowerPoint Presentation</vt:lpstr>
      <vt:lpstr>PowerPoint Presentation</vt:lpstr>
      <vt:lpstr>PowerPoint Presentation</vt:lpstr>
      <vt:lpstr>AENEIS P. Vergilius Maro (70-19 př. Kr.)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Katarina Petrovićová</dc:creator>
  <cp:revision>1</cp:revision>
  <cp:lastPrinted>1601-01-01T00:00:00Z</cp:lastPrinted>
  <dcterms:created xsi:type="dcterms:W3CDTF">2019-05-27T10:55:15Z</dcterms:created>
  <dcterms:modified xsi:type="dcterms:W3CDTF">2024-03-11T15:44:30Z</dcterms:modified>
</cp:coreProperties>
</file>