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9" r:id="rId4"/>
    <p:sldId id="267" r:id="rId5"/>
    <p:sldId id="265" r:id="rId6"/>
    <p:sldId id="260" r:id="rId7"/>
    <p:sldId id="268" r:id="rId8"/>
    <p:sldId id="261" r:id="rId9"/>
    <p:sldId id="269" r:id="rId10"/>
    <p:sldId id="26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A205398-1079-4BDD-82C1-DC0405F20DD1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17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5398-1079-4BDD-82C1-DC0405F20DD1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08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205398-1079-4BDD-82C1-DC0405F20DD1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5398-1079-4BDD-82C1-DC0405F20DD1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02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205398-1079-4BDD-82C1-DC0405F20DD1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60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205398-1079-4BDD-82C1-DC0405F20DD1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8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205398-1079-4BDD-82C1-DC0405F20DD1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52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5398-1079-4BDD-82C1-DC0405F20DD1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15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205398-1079-4BDD-82C1-DC0405F20DD1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50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5398-1079-4BDD-82C1-DC0405F20DD1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86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205398-1079-4BDD-82C1-DC0405F20DD1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6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05398-1079-4BDD-82C1-DC0405F20DD1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2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elsat.eu/en/news/belarusian-language-facts-and-figur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.com/alh6xkw4eugi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I27hd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10381-FC8E-5165-8BAA-B56C734E8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Belarus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597754-E635-5670-A521-F234122CA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>
                <a:latin typeface="+mj-lt"/>
              </a:rPr>
              <a:t>Quiz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121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92881-EF51-75CC-5E52-892F0A22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Most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Belarusians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speak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Russian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ever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many Belarusians 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said in the 20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 census that they normally speak Belarusian at home?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60C57-A888-5E7D-0DBB-22EEEA5C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10%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26%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45%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05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92881-EF51-75CC-5E52-892F0A22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Most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Belarusians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speak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Russian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ever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many Belarusians 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said in the 20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 census that they normally speak Belarusian at home?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60C57-A888-5E7D-0DBB-22EEEA5C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10%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26%</a:t>
            </a:r>
            <a:r>
              <a:rPr lang="cs-CZ" sz="3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cs-CZ" sz="30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rising</a:t>
            </a:r>
            <a:endParaRPr lang="cs-CZ" sz="30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45%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r">
              <a:buNone/>
            </a:pPr>
            <a:endParaRPr lang="cs-CZ" dirty="0">
              <a:hlinkClick r:id="rId2"/>
            </a:endParaRPr>
          </a:p>
          <a:p>
            <a:pPr marL="0" indent="0" algn="r">
              <a:buNone/>
            </a:pPr>
            <a:r>
              <a:rPr lang="cs-CZ" sz="1400" dirty="0">
                <a:hlinkClick r:id="rId2"/>
              </a:rPr>
              <a:t>https://belsat.eu/en/news/belarusian-language-facts-and-figures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17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10381-FC8E-5165-8BAA-B56C734E8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179" y="1048623"/>
            <a:ext cx="8679915" cy="873007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cs-CZ" dirty="0" err="1"/>
              <a:t>Reflection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597754-E635-5670-A521-F234122CA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2281806"/>
            <a:ext cx="8673427" cy="2947048"/>
          </a:xfrm>
        </p:spPr>
        <p:txBody>
          <a:bodyPr>
            <a:normAutofit fontScale="55000" lnSpcReduction="20000"/>
          </a:bodyPr>
          <a:lstStyle/>
          <a:p>
            <a:r>
              <a:rPr lang="en-US" sz="5400" dirty="0">
                <a:effectLst/>
                <a:latin typeface="+mj-lt"/>
                <a:ea typeface="Times New Roman" panose="02020603050405020304" pitchFamily="18" charset="0"/>
              </a:rPr>
              <a:t>What emotions did the presentation bring up?</a:t>
            </a:r>
            <a:endParaRPr lang="cs-CZ" sz="5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US" sz="5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br>
              <a:rPr lang="cs-CZ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en-US" sz="5400" dirty="0">
                <a:effectLst/>
                <a:latin typeface="+mj-lt"/>
                <a:ea typeface="Times New Roman" panose="02020603050405020304" pitchFamily="18" charset="0"/>
              </a:rPr>
              <a:t>What was new or the most interesting information for you?</a:t>
            </a:r>
            <a:endParaRPr lang="cs-CZ" sz="5400" dirty="0">
              <a:effectLst/>
              <a:latin typeface="+mj-lt"/>
              <a:ea typeface="Times New Roman" panose="02020603050405020304" pitchFamily="18" charset="0"/>
            </a:endParaRPr>
          </a:p>
          <a:p>
            <a:br>
              <a:rPr lang="cs-CZ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en-US" sz="5400" dirty="0">
                <a:effectLst/>
                <a:latin typeface="+mj-lt"/>
                <a:ea typeface="Times New Roman" panose="02020603050405020304" pitchFamily="18" charset="0"/>
              </a:rPr>
              <a:t>Can you relate the information to anything in your country or another country you are interested in?</a:t>
            </a:r>
            <a:endParaRPr lang="cs-CZ" sz="5400" spc="-15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305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10381-FC8E-5165-8BAA-B56C734E8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hlinkClick r:id="rId2"/>
              </a:rPr>
              <a:t>https://www.menti.com/alh6xkw4eugi</a:t>
            </a:r>
            <a:r>
              <a:rPr lang="cs-CZ" sz="3200" dirty="0"/>
              <a:t> </a:t>
            </a:r>
            <a:endParaRPr lang="cs-CZ" sz="3200" spc="-15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597754-E635-5670-A521-F234122CA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849" y="1305679"/>
            <a:ext cx="8673427" cy="1322587"/>
          </a:xfrm>
        </p:spPr>
        <p:txBody>
          <a:bodyPr>
            <a:normAutofit/>
          </a:bodyPr>
          <a:lstStyle/>
          <a:p>
            <a:r>
              <a:rPr lang="cs-CZ" sz="3200" dirty="0" err="1">
                <a:latin typeface="+mj-lt"/>
              </a:rPr>
              <a:t>Reflection</a:t>
            </a:r>
            <a:r>
              <a:rPr lang="cs-CZ" sz="3200" dirty="0">
                <a:latin typeface="+mj-lt"/>
              </a:rPr>
              <a:t> </a:t>
            </a:r>
            <a:r>
              <a:rPr lang="cs-CZ" sz="3200" dirty="0" err="1">
                <a:latin typeface="+mj-lt"/>
              </a:rPr>
              <a:t>of</a:t>
            </a:r>
            <a:r>
              <a:rPr lang="cs-CZ" sz="3200" dirty="0">
                <a:latin typeface="+mj-lt"/>
              </a:rPr>
              <a:t> </a:t>
            </a:r>
            <a:r>
              <a:rPr lang="cs-CZ" sz="3200" dirty="0" err="1">
                <a:latin typeface="+mj-lt"/>
              </a:rPr>
              <a:t>the</a:t>
            </a:r>
            <a:r>
              <a:rPr lang="cs-CZ" sz="3200" dirty="0">
                <a:latin typeface="+mj-lt"/>
              </a:rPr>
              <a:t> </a:t>
            </a:r>
            <a:r>
              <a:rPr lang="cs-CZ" sz="3200" dirty="0" err="1">
                <a:latin typeface="+mj-lt"/>
              </a:rPr>
              <a:t>homework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733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2506B-0907-BD5D-156F-F831E98F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are all the countries Belarus borders on?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61631-40F3-16EC-2508-7DE1B6D9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Estonia, Latvia, Lithuania, Poland, Russia, Ukraine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Latvia, Lithuania, Poland, Russia, Ukraine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Latvia, Lithuania, Moldova, Poland, Russia, Ukraine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Latvia, Poland, Russia, Ukraine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1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2506B-0907-BD5D-156F-F831E98F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are all the countries Belarus borders on?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61631-40F3-16EC-2508-7DE1B6D9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Estonia, Latvia, Lithuania, Poland, Russia, Ukraine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Latvia, Lithuania, Poland, Russia, Ukraine</a:t>
            </a:r>
            <a:endParaRPr lang="cs-CZ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Latvia, Lithuania, Moldova, Poland, Russia, Ukraine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Latvia, Poland, Russia, Ukraine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r">
              <a:lnSpc>
                <a:spcPct val="100000"/>
              </a:lnSpc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https://bit.ly/3I27hdR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95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0E9E188-D92D-A76A-34C5-D858B2AAC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0D1AB2-2E0D-DCD2-962F-5D666450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8" t="10056" r="16186" b="10193"/>
          <a:stretch/>
        </p:blipFill>
        <p:spPr>
          <a:xfrm>
            <a:off x="2573518" y="688157"/>
            <a:ext cx="7645138" cy="54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6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E06AD-6BC3-FE78-FA0A-CC657DBA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is the flag used in the pro-democratic protests in Belarus?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67158-7433-6C0E-A09B-9D71B981C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C)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027547-BF22-3CEA-D22B-BB77AA52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38" y="1693760"/>
            <a:ext cx="2030136" cy="101506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41AA376-2431-F28A-FB79-8B71D14C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38" y="3091868"/>
            <a:ext cx="2030136" cy="101506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8DAEF03-4AFD-E5F6-A420-EE59E7A53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38" y="4380796"/>
            <a:ext cx="2030136" cy="13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0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E06AD-6BC3-FE78-FA0A-CC657DBA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is the flag used in the pro-democratic protests in Belarus?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67158-7433-6C0E-A09B-9D71B981C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                                         </a:t>
            </a:r>
            <a:r>
              <a:rPr lang="cs-CZ" dirty="0" err="1"/>
              <a:t>official</a:t>
            </a:r>
            <a:r>
              <a:rPr lang="cs-CZ" dirty="0"/>
              <a:t> flag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Belarus</a:t>
            </a:r>
            <a:r>
              <a:rPr lang="cs-CZ" dirty="0"/>
              <a:t>, </a:t>
            </a:r>
            <a:r>
              <a:rPr lang="cs-CZ" dirty="0" err="1"/>
              <a:t>similar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to </a:t>
            </a:r>
            <a:r>
              <a:rPr lang="cs-CZ" dirty="0" err="1"/>
              <a:t>the</a:t>
            </a:r>
            <a:r>
              <a:rPr lang="cs-CZ" dirty="0"/>
              <a:t> flag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Soviet</a:t>
            </a:r>
            <a:r>
              <a:rPr lang="cs-CZ" dirty="0"/>
              <a:t> </a:t>
            </a:r>
            <a:r>
              <a:rPr lang="cs-CZ" dirty="0" err="1"/>
              <a:t>Belarus</a:t>
            </a:r>
            <a:r>
              <a:rPr lang="cs-CZ" dirty="0"/>
              <a:t>,                     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</a:t>
            </a:r>
            <a:r>
              <a:rPr lang="cs-CZ" dirty="0" err="1"/>
              <a:t>used</a:t>
            </a:r>
            <a:r>
              <a:rPr lang="cs-CZ" dirty="0"/>
              <a:t> by </a:t>
            </a:r>
            <a:r>
              <a:rPr lang="cs-CZ" dirty="0" err="1"/>
              <a:t>Lukashenko</a:t>
            </a:r>
            <a:r>
              <a:rPr lang="cs-CZ" dirty="0"/>
              <a:t>                                                                                            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C)                                          flag </a:t>
            </a:r>
            <a:r>
              <a:rPr lang="cs-CZ" dirty="0" err="1"/>
              <a:t>of</a:t>
            </a:r>
            <a:r>
              <a:rPr lang="cs-CZ" dirty="0"/>
              <a:t> Brno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027547-BF22-3CEA-D22B-BB77AA52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38" y="1693760"/>
            <a:ext cx="2030136" cy="101506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41AA376-2431-F28A-FB79-8B71D14C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38" y="3091868"/>
            <a:ext cx="2030136" cy="101506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8DAEF03-4AFD-E5F6-A420-EE59E7A53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38" y="4380796"/>
            <a:ext cx="2030136" cy="13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72C20-A679-4DC5-6C5A-0C4DFAD8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long has Lukashenka, called the last dictator in Europe,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been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president of Belarus?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5408D-3BA5-B8B7-D245-B29578973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4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72C20-A679-4DC5-6C5A-0C4DFAD8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long has Lukashenka, called the last dictator in Europe,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been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president of Belarus?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5408D-3BA5-B8B7-D245-B29578973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b="1" u="sng" dirty="0">
                <a:latin typeface="Calibri" panose="020F0502020204030204" pitchFamily="34" charset="0"/>
                <a:ea typeface="Calibri" panose="020F0502020204030204" pitchFamily="34" charset="0"/>
              </a:rPr>
              <a:t>30</a:t>
            </a:r>
            <a:r>
              <a:rPr lang="en-US" sz="3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years</a:t>
            </a:r>
            <a:endParaRPr lang="cs-CZ" sz="30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68509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10218</TotalTime>
  <Words>389</Words>
  <Application>Microsoft Office PowerPoint</Application>
  <PresentationFormat>Širokoúhlá obrazovka</PresentationFormat>
  <Paragraphs>76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Rockwell</vt:lpstr>
      <vt:lpstr>Wingdings</vt:lpstr>
      <vt:lpstr>Atlas</vt:lpstr>
      <vt:lpstr>Belarus</vt:lpstr>
      <vt:lpstr>https://www.menti.com/alh6xkw4eugi </vt:lpstr>
      <vt:lpstr>Which are all the countries Belarus borders on?</vt:lpstr>
      <vt:lpstr>Which are all the countries Belarus borders on?</vt:lpstr>
      <vt:lpstr>Prezentace aplikace PowerPoint</vt:lpstr>
      <vt:lpstr>Which is the flag used in the pro-democratic protests in Belarus?</vt:lpstr>
      <vt:lpstr>Which is the flag used in the pro-democratic protests in Belarus?</vt:lpstr>
      <vt:lpstr>How long has Lukashenka, called the last dictator in Europe, been the president of Belarus?</vt:lpstr>
      <vt:lpstr>How long has Lukashenka, called the last dictator in Europe, been the president of Belarus?</vt:lpstr>
      <vt:lpstr>Most Belarusians speak Russian at home. However, how many Belarusians do you think said in the 2009 census that they normally speak Belarusian at home?</vt:lpstr>
      <vt:lpstr>Most Belarusians speak Russian at home. However, how many Belarusians do you think said in the 2009 census that they normally speak Belarusian at home?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Belarus</dc:title>
  <dc:creator>Katerina Spacova</dc:creator>
  <cp:lastModifiedBy>Katerina Spacova</cp:lastModifiedBy>
  <cp:revision>8</cp:revision>
  <dcterms:created xsi:type="dcterms:W3CDTF">2023-02-15T12:34:17Z</dcterms:created>
  <dcterms:modified xsi:type="dcterms:W3CDTF">2024-05-16T11:50:20Z</dcterms:modified>
</cp:coreProperties>
</file>