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58BDF9-4D22-BD59-BA4C-48717E03C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6CA6D5-5F27-0CB9-7AEC-6779E1818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DB3E98-4FB5-EF48-095A-3DAE31D7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39D3-9936-714E-A219-A79E489C9641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EDDE22-83B9-78D4-49C0-1226F055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F912A-43AA-81A0-5FFA-BAC7D173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530-52D9-C64B-9BBE-526513C74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87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2CC35-EE9D-8A30-324E-5C379472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4446987-13D4-5B44-5705-D166F719A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8ABAA9-631F-7522-4784-7B640077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39D3-9936-714E-A219-A79E489C9641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27D7DD-17A0-0393-2B22-9398A163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09E4A1-C078-21EA-EDE1-3DA024FB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530-52D9-C64B-9BBE-526513C74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9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BC9B41A-490F-1C1A-9EFD-4CAA71D85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E205B6-F55F-AC44-A060-7A57A2401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719E16-0D88-1498-AE88-774545CB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39D3-9936-714E-A219-A79E489C9641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00D1EF-2F91-AE86-C43C-D81F586A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271743-9E16-743F-3BA6-C34E7D6F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530-52D9-C64B-9BBE-526513C74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89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61F56-8768-8EA3-F33C-2BE604E6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D72C4-144D-ECDC-58D3-744A80AE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CD4D72-E836-5FCE-8075-D7715C2B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39D3-9936-714E-A219-A79E489C9641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F7BF5-8A0F-94EE-8E04-E049DF2F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B9951D-C40E-C488-FD51-8522EF55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530-52D9-C64B-9BBE-526513C74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22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6207F-2CF9-379F-C3EA-B8790DB9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C1433C-5426-0B7B-031A-5009A411D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8050BF-43D6-0EFA-5832-CAB07EB9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39D3-9936-714E-A219-A79E489C9641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EC071-E7CF-B2CC-0526-EB09CB84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114BC5-C2B7-4804-4AFE-C19CBE62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530-52D9-C64B-9BBE-526513C74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83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0BD58-C1BF-4DD2-1B9C-D530A9C6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83903-1605-D31B-2DD6-F763E7332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B81E76-E39A-E65A-25AD-F71DC0155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FFF506-4BC8-C6EE-EEF4-1A1DAC44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39D3-9936-714E-A219-A79E489C9641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A3E0C4-9B08-456C-BD99-2C27ED34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1F658F-7E86-DC3F-251C-7CAF2426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530-52D9-C64B-9BBE-526513C74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63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EEB4B-2C1F-8CE6-B55B-F35F7C0A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BC49FD-4C7B-E164-8561-29BD7C72E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1F9402-1BF8-E114-13E4-971072890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14C2FD-645A-C662-7C3D-E0C4348A4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692B37-0E7A-8E12-EFF2-43F45D81E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770EC7D-9B15-A122-9512-3CEE8FE4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39D3-9936-714E-A219-A79E489C9641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35C25D-DE1F-AD8D-880D-804E6C08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674FE7A-6B19-69D3-2C6D-E9F7CB75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530-52D9-C64B-9BBE-526513C74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54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2EA3A-D9C8-D81C-7E43-12998EBB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B7F76C0-ECEC-093D-2A4C-C3BC9892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39D3-9936-714E-A219-A79E489C9641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9084ED-F83B-FEC8-24BC-2855FEDE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DDF80A-AFE3-95E1-1A35-C11D8E27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530-52D9-C64B-9BBE-526513C74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84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5E64074-16B3-34F9-CC33-F35784AD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39D3-9936-714E-A219-A79E489C9641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3617C0-27CD-54F5-1819-D1A53A9D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014AC6-297F-F434-11C3-14DE6BE2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530-52D9-C64B-9BBE-526513C74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27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AA950-6560-E790-0DDE-1E2EC008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3BF774-3184-292C-A4A8-A9B93587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FA7216-A2D2-EA89-A49B-90C343C3C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48A6EF-4BE3-D6CC-FF62-1AF20B6A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39D3-9936-714E-A219-A79E489C9641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786119-6CAA-20E4-2592-33BB234E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7D2FB4-11B8-A547-45DA-2FE43295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530-52D9-C64B-9BBE-526513C74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22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46ABD-F042-C701-84DC-37353447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691B41F-9368-E136-67B3-F36085CF7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66B93D-2033-AC9D-55C7-D50A415B8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66D9D2-8E19-71BA-5A2D-99F2DF09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39D3-9936-714E-A219-A79E489C9641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E77C1B-DB5D-3F32-706E-4EF40A23E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FF44F1-8415-AAE5-F8F9-C17BF729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0530-52D9-C64B-9BBE-526513C74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85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7AC255-C3F7-274F-6072-67BC286B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48E057-4E4A-6A03-5CB4-3C0434646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29EF30-EE58-97C4-091C-426CE007F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39D3-9936-714E-A219-A79E489C9641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EA35DF-4721-A2C3-306A-80C416FC9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43BB32-A1E9-0E85-E8A0-787CAED10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0530-52D9-C64B-9BBE-526513C74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59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IQNlD0PZOM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C5E81C-A235-99FA-D0D2-17D6FFA0D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-15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7F1498F-19AE-5CF4-4F09-035DC3AB4352}"/>
              </a:ext>
            </a:extLst>
          </p:cNvPr>
          <p:cNvSpPr txBox="1"/>
          <p:nvPr/>
        </p:nvSpPr>
        <p:spPr>
          <a:xfrm>
            <a:off x="809297" y="977462"/>
            <a:ext cx="387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>
                <a:solidFill>
                  <a:schemeClr val="bg1">
                    <a:lumMod val="95000"/>
                  </a:schemeClr>
                </a:solidFill>
              </a:rPr>
              <a:t>Journalism</a:t>
            </a:r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 &amp;</a:t>
            </a:r>
          </a:p>
          <a:p>
            <a:r>
              <a:rPr lang="cs-CZ" sz="4000" dirty="0" err="1">
                <a:solidFill>
                  <a:schemeClr val="bg1">
                    <a:lumMod val="95000"/>
                  </a:schemeClr>
                </a:solidFill>
              </a:rPr>
              <a:t>civic</a:t>
            </a:r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 society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C5A999-F108-32B9-8D26-49B62B8FD81A}"/>
              </a:ext>
            </a:extLst>
          </p:cNvPr>
          <p:cNvSpPr txBox="1"/>
          <p:nvPr/>
        </p:nvSpPr>
        <p:spPr>
          <a:xfrm>
            <a:off x="893380" y="5880538"/>
            <a:ext cx="276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Vojtěch Boháč, MUNI, 2024</a:t>
            </a:r>
          </a:p>
        </p:txBody>
      </p:sp>
    </p:spTree>
    <p:extLst>
      <p:ext uri="{BB962C8B-B14F-4D97-AF65-F5344CB8AC3E}">
        <p14:creationId xmlns:p14="http://schemas.microsoft.com/office/powerpoint/2010/main" val="98066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CDC80A-4B9E-DB8A-E9EF-4ADEC794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48" y="568409"/>
            <a:ext cx="4391025" cy="755459"/>
          </a:xfrm>
        </p:spPr>
        <p:txBody>
          <a:bodyPr anchor="t">
            <a:normAutofit/>
          </a:bodyPr>
          <a:lstStyle/>
          <a:p>
            <a:r>
              <a:rPr lang="cs-CZ" sz="4000" dirty="0" err="1">
                <a:solidFill>
                  <a:schemeClr val="bg1"/>
                </a:solidFill>
              </a:rPr>
              <a:t>What</a:t>
            </a:r>
            <a:r>
              <a:rPr lang="cs-CZ" sz="4000" dirty="0">
                <a:solidFill>
                  <a:schemeClr val="bg1"/>
                </a:solidFill>
              </a:rPr>
              <a:t> </a:t>
            </a:r>
            <a:r>
              <a:rPr lang="cs-CZ" sz="4000" dirty="0" err="1">
                <a:solidFill>
                  <a:schemeClr val="bg1"/>
                </a:solidFill>
              </a:rPr>
              <a:t>is</a:t>
            </a:r>
            <a:r>
              <a:rPr lang="cs-CZ" sz="4000" dirty="0">
                <a:solidFill>
                  <a:schemeClr val="bg1"/>
                </a:solidFill>
              </a:rPr>
              <a:t> </a:t>
            </a:r>
            <a:r>
              <a:rPr lang="cs-CZ" sz="4000" dirty="0" err="1">
                <a:solidFill>
                  <a:schemeClr val="bg1"/>
                </a:solidFill>
              </a:rPr>
              <a:t>Voxpot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4" name="Online médium 3" descr="Sleduj VOXPOT, nejlepší reportáže ze světa">
            <a:hlinkClick r:id="" action="ppaction://media"/>
            <a:extLst>
              <a:ext uri="{FF2B5EF4-FFF2-40B4-BE49-F238E27FC236}">
                <a16:creationId xmlns:a16="http://schemas.microsoft.com/office/drawing/2014/main" id="{E43B5806-78C9-8D0E-9149-3E415067EB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3361" y="1581664"/>
            <a:ext cx="7545277" cy="42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28EB10-F6AD-D69C-798A-444489BE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cs-CZ" sz="4000" dirty="0" err="1"/>
              <a:t>Path</a:t>
            </a:r>
            <a:r>
              <a:rPr lang="cs-CZ" sz="4000" dirty="0"/>
              <a:t> </a:t>
            </a:r>
            <a:r>
              <a:rPr lang="cs-CZ" sz="4000" dirty="0" err="1"/>
              <a:t>towards</a:t>
            </a:r>
            <a:r>
              <a:rPr lang="cs-CZ" sz="4000" dirty="0"/>
              <a:t> </a:t>
            </a:r>
            <a:r>
              <a:rPr lang="cs-CZ" sz="4000" dirty="0" err="1"/>
              <a:t>journalism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58BB9F-5B4F-A4C3-2AA4-3EC6B61F6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Writing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and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reading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Traveling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and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curiosity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Kind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luck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9775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28EB10-F6AD-D69C-798A-444489BE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cs-CZ" sz="4000"/>
              <a:t>Why</a:t>
            </a:r>
            <a:r>
              <a:rPr lang="cs-CZ" sz="4000" dirty="0"/>
              <a:t> has </a:t>
            </a:r>
            <a:r>
              <a:rPr lang="cs-CZ" sz="4000"/>
              <a:t>it</a:t>
            </a:r>
            <a:r>
              <a:rPr lang="cs-CZ" sz="4000" dirty="0"/>
              <a:t> </a:t>
            </a:r>
            <a:r>
              <a:rPr lang="cs-CZ" sz="4000"/>
              <a:t>started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58BB9F-5B4F-A4C3-2AA4-3EC6B61F6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I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hate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being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manipulated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No media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for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21.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century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in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the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Czech Republic</a:t>
            </a: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No media to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put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events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in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broad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context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1200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9E7D0B-C842-F6B1-3477-28D1249C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cs-CZ" sz="4000" dirty="0" err="1"/>
              <a:t>Basics</a:t>
            </a:r>
            <a:r>
              <a:rPr lang="cs-CZ" sz="4000" dirty="0"/>
              <a:t> </a:t>
            </a:r>
            <a:r>
              <a:rPr lang="cs-CZ" sz="4000" dirty="0" err="1"/>
              <a:t>for</a:t>
            </a:r>
            <a:r>
              <a:rPr lang="cs-CZ" sz="4000" dirty="0"/>
              <a:t> a </a:t>
            </a:r>
            <a:r>
              <a:rPr lang="cs-CZ" sz="4000" dirty="0" err="1"/>
              <a:t>good</a:t>
            </a:r>
            <a:r>
              <a:rPr lang="cs-CZ" sz="4000" dirty="0"/>
              <a:t> </a:t>
            </a:r>
            <a:r>
              <a:rPr lang="cs-CZ" sz="4000" dirty="0" err="1"/>
              <a:t>journalism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591AB-8A06-1CE2-F0FB-B2FAD350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Trying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to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understand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all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sides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–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people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are not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dumb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Traveling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to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the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source no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matter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what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Cleaning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reality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from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bullshit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6501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9E7D0B-C842-F6B1-3477-28D1249C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cs-CZ" sz="4000" dirty="0" err="1"/>
              <a:t>Power</a:t>
            </a:r>
            <a:r>
              <a:rPr lang="cs-CZ" sz="4000" dirty="0"/>
              <a:t> </a:t>
            </a:r>
            <a:r>
              <a:rPr lang="cs-CZ" sz="4000" dirty="0" err="1"/>
              <a:t>is</a:t>
            </a:r>
            <a:r>
              <a:rPr lang="cs-CZ" sz="4000" dirty="0"/>
              <a:t> </a:t>
            </a:r>
            <a:r>
              <a:rPr lang="cs-CZ" sz="4000" dirty="0" err="1"/>
              <a:t>always</a:t>
            </a:r>
            <a:r>
              <a:rPr lang="cs-CZ" sz="4000" dirty="0"/>
              <a:t> </a:t>
            </a:r>
            <a:r>
              <a:rPr lang="cs-CZ" sz="4000" dirty="0" err="1"/>
              <a:t>the</a:t>
            </a:r>
            <a:r>
              <a:rPr lang="cs-CZ" sz="4000" dirty="0"/>
              <a:t> </a:t>
            </a:r>
            <a:r>
              <a:rPr lang="cs-CZ" sz="4000" dirty="0" err="1"/>
              <a:t>adversary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591AB-8A06-1CE2-F0FB-B2FAD350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Power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corrupts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and has to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be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contained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Power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wants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to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define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narratives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and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control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it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War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in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Ukraine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)</a:t>
            </a: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We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are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here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to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shed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light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and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challenge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those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narratives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9472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9E7D0B-C842-F6B1-3477-28D1249C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cs-CZ" sz="4000" dirty="0" err="1"/>
              <a:t>Why</a:t>
            </a:r>
            <a:r>
              <a:rPr lang="cs-CZ" sz="4000" dirty="0"/>
              <a:t> free media </a:t>
            </a:r>
            <a:r>
              <a:rPr lang="cs-CZ" sz="4000" dirty="0" err="1"/>
              <a:t>matters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591AB-8A06-1CE2-F0FB-B2FAD350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Well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informed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people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are hard to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manipulate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It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enables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free civil society to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exist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Free media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means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free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</a:rPr>
              <a:t>people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492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630239C-3DA3-F53C-CA42-F4CE2502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Time </a:t>
            </a:r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4976845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138</Words>
  <Application>Microsoft Macintosh PowerPoint</Application>
  <PresentationFormat>Širokoúhlá obrazovka</PresentationFormat>
  <Paragraphs>35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What is Voxpot</vt:lpstr>
      <vt:lpstr>Path towards journalism</vt:lpstr>
      <vt:lpstr>Why has it started</vt:lpstr>
      <vt:lpstr>Basics for a good journalism</vt:lpstr>
      <vt:lpstr>Power is always the adversary</vt:lpstr>
      <vt:lpstr>Why free media matters</vt:lpstr>
      <vt:lpstr>Time for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Voxpot Reporters</dc:creator>
  <cp:lastModifiedBy>Voxpot Reporters</cp:lastModifiedBy>
  <cp:revision>1</cp:revision>
  <dcterms:created xsi:type="dcterms:W3CDTF">2024-03-28T15:52:42Z</dcterms:created>
  <dcterms:modified xsi:type="dcterms:W3CDTF">2024-03-28T16:26:15Z</dcterms:modified>
</cp:coreProperties>
</file>