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69" r:id="rId3"/>
    <p:sldId id="368" r:id="rId4"/>
    <p:sldId id="294" r:id="rId5"/>
    <p:sldId id="295" r:id="rId6"/>
    <p:sldId id="296" r:id="rId7"/>
    <p:sldId id="406" r:id="rId8"/>
    <p:sldId id="407" r:id="rId9"/>
    <p:sldId id="410" r:id="rId10"/>
    <p:sldId id="297" r:id="rId11"/>
    <p:sldId id="369" r:id="rId12"/>
    <p:sldId id="370" r:id="rId13"/>
    <p:sldId id="371" r:id="rId14"/>
    <p:sldId id="411" r:id="rId15"/>
    <p:sldId id="298" r:id="rId16"/>
    <p:sldId id="299" r:id="rId17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417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9E3038-506C-4D05-8917-71F9AA20C79A}" type="datetime1">
              <a:rPr lang="cs-CZ" smtClean="0"/>
              <a:t>08.04.2024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23DBCD-054D-4376-B3B4-A26D8D616196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cs-CZ" noProof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EB23DE-8DF0-4814-A8E4-50FD429BBF2B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AE82A7-692D-4C88-A26F-5BB402E4ADAC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42EDA-C07F-400F-963E-5F2FE29B7145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5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FD0298-7729-417A-B2FF-B1FE2390CDBE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 rtl="0">
              <a:defRPr sz="4400" b="0" cap="all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6C4DF4-6E7E-464E-86D1-0C5C915214F5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09EA2-64C7-4B1F-879D-B6383802D431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FE8CE-7ED2-4E9C-9F56-43C3EBE47983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12F40-D2DB-499A-9933-CEEA7FF98688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5615B-C49C-42DF-98DC-85109FA4F076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224A16-3793-4422-BDE1-E5A76BD3B0C7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218023-C27E-4D91-BAB7-C5139ADAD042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cs-CZ" sz="2400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215803-5C68-4C16-9001-11BE2EF7FE3B}" type="datetime1">
              <a:rPr lang="cs-CZ" noProof="0" smtClean="0"/>
              <a:t>08.04.2024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06B1-6E10-4A92-B5D3-1AA3B8AD115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61A0-C45F-4659-84EC-FCAB832A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6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Kočovníci, čínská oblast hedvábné stezky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Říše podél </a:t>
            </a:r>
            <a:r>
              <a:rPr lang="cs-CZ"/>
              <a:t>Hedvábné stezky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629CC-E8C8-4D86-B9C8-BFC58C70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116632"/>
            <a:ext cx="9753600" cy="763488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Siungnuové</a:t>
            </a:r>
            <a:endParaRPr lang="cs-CZ" dirty="0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46832F23-AD7A-44F7-86BD-C7F910C61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7868" y="931764"/>
            <a:ext cx="8893372" cy="5202622"/>
          </a:xfrm>
        </p:spPr>
      </p:pic>
    </p:spTree>
    <p:extLst>
      <p:ext uri="{BB962C8B-B14F-4D97-AF65-F5344CB8AC3E}">
        <p14:creationId xmlns:p14="http://schemas.microsoft.com/office/powerpoint/2010/main" val="2065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FA4A6-E5D8-4C0B-A0D6-7E5E5E02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340060"/>
            <a:ext cx="9753600" cy="691480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Siungnuové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95A6B-3AC6-40AE-8850-54324EE01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868" y="1196752"/>
            <a:ext cx="9109605" cy="5486400"/>
          </a:xfrm>
        </p:spPr>
        <p:txBody>
          <a:bodyPr>
            <a:normAutofit/>
          </a:bodyPr>
          <a:lstStyle/>
          <a:p>
            <a:r>
              <a:rPr lang="cs-CZ" dirty="0"/>
              <a:t> kočovníci </a:t>
            </a:r>
          </a:p>
          <a:p>
            <a:r>
              <a:rPr lang="cs-CZ" dirty="0"/>
              <a:t>na konci 3. století př.n.l. tvořili velký kmenový svaz, který byl schopen ovládat většinu střední Asii po více než 500 let.</a:t>
            </a:r>
          </a:p>
          <a:p>
            <a:r>
              <a:rPr lang="cs-CZ" dirty="0"/>
              <a:t>Vládli nad územím, které sahalo od západního Mandžuska po Pamír a pokrývalo většinu současné Sibiře a Mongolska </a:t>
            </a:r>
          </a:p>
          <a:p>
            <a:r>
              <a:rPr lang="cs-CZ" dirty="0"/>
              <a:t>divocí válečníci</a:t>
            </a:r>
          </a:p>
          <a:p>
            <a:r>
              <a:rPr lang="cs-CZ" dirty="0"/>
              <a:t>X čínským říším</a:t>
            </a:r>
          </a:p>
          <a:p>
            <a:r>
              <a:rPr lang="cs-CZ" dirty="0"/>
              <a:t>Dokončení Velké zdi podél celé severní hranice Číny během dynastie </a:t>
            </a:r>
            <a:r>
              <a:rPr lang="cs-CZ" dirty="0" err="1"/>
              <a:t>Čchin</a:t>
            </a:r>
            <a:r>
              <a:rPr lang="cs-CZ" dirty="0"/>
              <a:t> (221–206 př.n.l.) je sice zpomalilo, ale nezastavilo. </a:t>
            </a:r>
          </a:p>
          <a:p>
            <a:r>
              <a:rPr lang="cs-CZ" dirty="0"/>
              <a:t>Vládci rané dynastie </a:t>
            </a:r>
            <a:r>
              <a:rPr lang="cs-CZ" dirty="0" err="1"/>
              <a:t>Čchin</a:t>
            </a:r>
            <a:r>
              <a:rPr lang="cs-CZ" dirty="0"/>
              <a:t> a </a:t>
            </a:r>
            <a:r>
              <a:rPr lang="cs-CZ" dirty="0" err="1"/>
              <a:t>Chan</a:t>
            </a:r>
            <a:r>
              <a:rPr lang="cs-CZ" dirty="0"/>
              <a:t> se pokoušeli ovládnout situaci tím, že je ženili s čínskými princeznami. </a:t>
            </a:r>
          </a:p>
        </p:txBody>
      </p:sp>
    </p:spTree>
    <p:extLst>
      <p:ext uri="{BB962C8B-B14F-4D97-AF65-F5344CB8AC3E}">
        <p14:creationId xmlns:p14="http://schemas.microsoft.com/office/powerpoint/2010/main" val="36144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94097-057C-4759-BAEF-769E199E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C08A31-404C-4656-9C38-930B32B11A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obsah 9" descr="Obsah obrázku text, země, exteriér, pláž&#10;&#10;Popis byl vytvořen automaticky">
            <a:extLst>
              <a:ext uri="{FF2B5EF4-FFF2-40B4-BE49-F238E27FC236}">
                <a16:creationId xmlns:a16="http://schemas.microsoft.com/office/drawing/2014/main" id="{9723D7C4-4078-4BE5-B0CD-2A1027235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8456" y="1124744"/>
            <a:ext cx="7868046" cy="4917529"/>
          </a:xfrm>
        </p:spPr>
      </p:pic>
    </p:spTree>
    <p:extLst>
      <p:ext uri="{BB962C8B-B14F-4D97-AF65-F5344CB8AC3E}">
        <p14:creationId xmlns:p14="http://schemas.microsoft.com/office/powerpoint/2010/main" val="10416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4D3D0-3065-6AF7-8E30-8C27ED26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94DE7664-AE4B-FC62-CA9B-AD035D77DC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30" y="274638"/>
            <a:ext cx="11061254" cy="6308724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AF8BB3-251C-9041-B9B3-FEF1FA83F0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1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43E94-5F71-4462-952B-082010A4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Dynastie </a:t>
            </a:r>
            <a:r>
              <a:rPr lang="cs-CZ" dirty="0" err="1"/>
              <a:t>Sui</a:t>
            </a:r>
            <a:r>
              <a:rPr lang="cs-CZ" dirty="0"/>
              <a:t> (581-618)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22A71-9F04-40E6-BE88-703D81C5EA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Byla to krátká, ale důležitá dynastie </a:t>
            </a:r>
          </a:p>
          <a:p>
            <a:r>
              <a:rPr lang="cs-CZ" dirty="0"/>
              <a:t>Zaznamenala velké úspěchy: Velký kanál a přestavba Velké zdi.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D7837CD2-3309-4786-A577-F4C5C2FE0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8412" y="1828800"/>
            <a:ext cx="4497076" cy="4343400"/>
          </a:xfrm>
        </p:spPr>
      </p:pic>
    </p:spTree>
    <p:extLst>
      <p:ext uri="{BB962C8B-B14F-4D97-AF65-F5344CB8AC3E}">
        <p14:creationId xmlns:p14="http://schemas.microsoft.com/office/powerpoint/2010/main" val="3741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C11C7-AB8F-4B86-BE57-028D065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Dynastie </a:t>
            </a:r>
            <a:r>
              <a:rPr lang="cs-CZ" dirty="0" err="1"/>
              <a:t>Tchang</a:t>
            </a:r>
            <a:r>
              <a:rPr lang="cs-CZ" dirty="0"/>
              <a:t> (618-907)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57968-6DA9-495A-A1DE-44E8CF3E8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Vládla tři století </a:t>
            </a:r>
          </a:p>
          <a:p>
            <a:r>
              <a:rPr lang="cs-CZ" dirty="0"/>
              <a:t>zlatý věk poezie, malby, tříbarevné glazované keramiky </a:t>
            </a:r>
          </a:p>
          <a:p>
            <a:r>
              <a:rPr lang="cs-CZ" dirty="0"/>
              <a:t>hlavním městem </a:t>
            </a:r>
            <a:r>
              <a:rPr lang="cs-CZ" dirty="0" err="1"/>
              <a:t>Chang‘an</a:t>
            </a:r>
            <a:r>
              <a:rPr lang="cs-CZ" dirty="0"/>
              <a:t> </a:t>
            </a:r>
          </a:p>
          <a:p>
            <a:r>
              <a:rPr lang="cs-CZ" dirty="0"/>
              <a:t>Buddhistický vzestup </a:t>
            </a:r>
          </a:p>
          <a:p>
            <a:r>
              <a:rPr lang="cs-CZ" dirty="0"/>
              <a:t>nestoriánské křesťanství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363FE9BA-EE1D-4BBF-893F-AE9A5FC9D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8426" y="1828800"/>
            <a:ext cx="4497049" cy="4343400"/>
          </a:xfrm>
        </p:spPr>
      </p:pic>
    </p:spTree>
    <p:extLst>
      <p:ext uri="{BB962C8B-B14F-4D97-AF65-F5344CB8AC3E}">
        <p14:creationId xmlns:p14="http://schemas.microsoft.com/office/powerpoint/2010/main" val="25444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99908-D34E-4555-9056-F5E15328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Skýtové</a:t>
            </a:r>
            <a:endParaRPr lang="cs-CZ" dirty="0"/>
          </a:p>
        </p:txBody>
      </p:sp>
      <p:pic>
        <p:nvPicPr>
          <p:cNvPr id="6" name="Zástupný obsah 5" descr="Obsah obrázku mince&#10;&#10;Popis byl vytvořen automaticky">
            <a:extLst>
              <a:ext uri="{FF2B5EF4-FFF2-40B4-BE49-F238E27FC236}">
                <a16:creationId xmlns:a16="http://schemas.microsoft.com/office/drawing/2014/main" id="{E180FD7B-528B-4546-B9F4-054233254C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3852" y="1988840"/>
            <a:ext cx="4150452" cy="4243931"/>
          </a:xfrm>
        </p:spPr>
      </p:pic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BDC085BB-4F25-4714-87A5-C75A64389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4412" y="2461837"/>
            <a:ext cx="4572000" cy="3297936"/>
          </a:xfrm>
        </p:spPr>
      </p:pic>
    </p:spTree>
    <p:extLst>
      <p:ext uri="{BB962C8B-B14F-4D97-AF65-F5344CB8AC3E}">
        <p14:creationId xmlns:p14="http://schemas.microsoft.com/office/powerpoint/2010/main" val="7600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6A145-E0AB-48F2-A682-CA3BD6EA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286966"/>
            <a:ext cx="9753600" cy="821506"/>
          </a:xfrm>
        </p:spPr>
        <p:txBody>
          <a:bodyPr/>
          <a:lstStyle/>
          <a:p>
            <a:pPr algn="ctr"/>
            <a:r>
              <a:rPr lang="cs-CZ" dirty="0"/>
              <a:t>Sarmaté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9CFF6-F468-461D-AE89-3CF89734A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175" y="1586210"/>
            <a:ext cx="6048672" cy="4343400"/>
          </a:xfrm>
        </p:spPr>
        <p:txBody>
          <a:bodyPr/>
          <a:lstStyle/>
          <a:p>
            <a:r>
              <a:rPr lang="cs-CZ" dirty="0"/>
              <a:t>Původně byli v 7. až 4. století př.n.l. známí jako </a:t>
            </a:r>
            <a:r>
              <a:rPr lang="cs-CZ" dirty="0" err="1"/>
              <a:t>Sauromatians</a:t>
            </a:r>
            <a:r>
              <a:rPr lang="cs-CZ" dirty="0"/>
              <a:t>. </a:t>
            </a:r>
          </a:p>
          <a:p>
            <a:r>
              <a:rPr lang="cs-CZ" dirty="0"/>
              <a:t>Ve 3. století př.n.l. Sarmaté porazili </a:t>
            </a:r>
            <a:r>
              <a:rPr lang="cs-CZ" dirty="0" err="1"/>
              <a:t>Skýty</a:t>
            </a:r>
            <a:r>
              <a:rPr lang="cs-CZ" dirty="0"/>
              <a:t> na Krymu a od té doby ovládli step mezi řekou Tobol na Sibiři a řekou Dunaj.</a:t>
            </a:r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24E61175-97DB-4E90-8ADE-CB0D643B1D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112" y="3850036"/>
            <a:ext cx="4708525" cy="2843507"/>
          </a:xfr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BA7A1624-BDC2-4708-AB65-C5C207D2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26" y="1108472"/>
            <a:ext cx="6180299" cy="5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3530C-4E60-43A4-BB8E-329CAA8B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48" y="188640"/>
            <a:ext cx="9753600" cy="6194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	Východní říše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75319DB-CDEC-4DE3-91F5-416411CAB7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8671" y="808112"/>
            <a:ext cx="6175354" cy="5964326"/>
          </a:xfrm>
        </p:spPr>
      </p:pic>
    </p:spTree>
    <p:extLst>
      <p:ext uri="{BB962C8B-B14F-4D97-AF65-F5344CB8AC3E}">
        <p14:creationId xmlns:p14="http://schemas.microsoft.com/office/powerpoint/2010/main" val="35494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2FE49-E8E7-411A-940E-3C402BE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D324A23E-CE2B-4FB2-9AAF-03A37946B7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18962" y="461644"/>
            <a:ext cx="6950900" cy="6394828"/>
          </a:xfrm>
        </p:spPr>
      </p:pic>
    </p:spTree>
    <p:extLst>
      <p:ext uri="{BB962C8B-B14F-4D97-AF65-F5344CB8AC3E}">
        <p14:creationId xmlns:p14="http://schemas.microsoft.com/office/powerpoint/2010/main" val="3933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AA167-24FE-75E8-B0D3-3EA6B572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Vztahy kočovníků x Číny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D8AFA-783D-BB16-B26D-1082F7180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0" y="1600201"/>
            <a:ext cx="9517419" cy="4525963"/>
          </a:xfrm>
        </p:spPr>
        <p:txBody>
          <a:bodyPr>
            <a:normAutofit/>
          </a:bodyPr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Číňane museli souhlasit s tím, že budou každoročně vyplácet hedvábí a další komodity, které stepním obyvatelům běžně k dispozici nebyly</a:t>
            </a: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období války se střídala s obdobími míru</a:t>
            </a: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Ustavení systému poct jako způsobu řízení severních kmenů bylo jedním ze základních cílů císaře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Wuti</a:t>
            </a:r>
            <a:r>
              <a:rPr lang="cs-CZ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-ho 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Nejdůležitější metodou vyvinutou k jednání s nomády byl systém poct!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00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A9A22-940C-7D5C-C31D-856E40F4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C89250-E2CF-520C-72D4-0E4DCC014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Faktory vlivu: opět typický kočovný život</a:t>
            </a:r>
          </a:p>
          <a:p>
            <a:r>
              <a:rPr lang="cs-CZ" dirty="0"/>
              <a:t>Jejich území rozděleno na regiony pod kontrolou různých vůdců</a:t>
            </a:r>
          </a:p>
          <a:p>
            <a:r>
              <a:rPr lang="cs-CZ" dirty="0"/>
              <a:t>Žádné psané materiály</a:t>
            </a:r>
          </a:p>
          <a:p>
            <a:r>
              <a:rPr lang="cs-CZ" dirty="0"/>
              <a:t>Od mala vedeni k válce</a:t>
            </a:r>
          </a:p>
        </p:txBody>
      </p:sp>
      <p:pic>
        <p:nvPicPr>
          <p:cNvPr id="6" name="Zástupný obsah 5" descr="Obsah obrázku exteriér&#10;&#10;Popis byl vytvořen automaticky">
            <a:extLst>
              <a:ext uri="{FF2B5EF4-FFF2-40B4-BE49-F238E27FC236}">
                <a16:creationId xmlns:a16="http://schemas.microsoft.com/office/drawing/2014/main" id="{1CB19301-6EDA-7CB4-ED34-34AE22893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7515" y="1788199"/>
            <a:ext cx="5183353" cy="3480792"/>
          </a:xfrm>
        </p:spPr>
      </p:pic>
    </p:spTree>
    <p:extLst>
      <p:ext uri="{BB962C8B-B14F-4D97-AF65-F5344CB8AC3E}">
        <p14:creationId xmlns:p14="http://schemas.microsoft.com/office/powerpoint/2010/main" val="292947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54B49-06A8-7335-A5CB-355EFD20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Armáda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B6FE6-D653-092B-B66A-48988E1024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Špatné zacházení</a:t>
            </a:r>
          </a:p>
          <a:p>
            <a:r>
              <a:rPr lang="cs-CZ" dirty="0"/>
              <a:t>Častá smrt</a:t>
            </a:r>
          </a:p>
          <a:p>
            <a:r>
              <a:rPr lang="cs-CZ"/>
              <a:t>Mladí umírali</a:t>
            </a:r>
            <a:endParaRPr lang="cs-CZ" dirty="0"/>
          </a:p>
        </p:txBody>
      </p:sp>
      <p:pic>
        <p:nvPicPr>
          <p:cNvPr id="6" name="Zástupný obsah 5" descr="Obsah obrázku obloha, osoba, exteriér, skupina&#10;&#10;Popis byl vytvořen automaticky">
            <a:extLst>
              <a:ext uri="{FF2B5EF4-FFF2-40B4-BE49-F238E27FC236}">
                <a16:creationId xmlns:a16="http://schemas.microsoft.com/office/drawing/2014/main" id="{E461BE5E-4673-0231-2A0A-72B6F8AD43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6340" y="1700808"/>
            <a:ext cx="5383397" cy="4752706"/>
          </a:xfrm>
        </p:spPr>
      </p:pic>
    </p:spTree>
    <p:extLst>
      <p:ext uri="{BB962C8B-B14F-4D97-AF65-F5344CB8AC3E}">
        <p14:creationId xmlns:p14="http://schemas.microsoft.com/office/powerpoint/2010/main" val="243729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B882E-D531-41EB-BCD1-12B7D5EE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268052"/>
            <a:ext cx="9753600" cy="835496"/>
          </a:xfrm>
        </p:spPr>
        <p:txBody>
          <a:bodyPr/>
          <a:lstStyle/>
          <a:p>
            <a:pPr algn="ctr"/>
            <a:r>
              <a:rPr lang="cs-CZ" dirty="0" err="1"/>
              <a:t>Jüe-č'ové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844BE-7E54-4642-9BB0-9C14CA12C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5608241" cy="43434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Jüe-č‘ové</a:t>
            </a:r>
            <a:r>
              <a:rPr lang="cs-CZ" dirty="0"/>
              <a:t> byli poprvé v čínských zdrojích zmínění  na počátku 2. </a:t>
            </a:r>
            <a:r>
              <a:rPr lang="cs-CZ" dirty="0" err="1"/>
              <a:t>st.př.n.l</a:t>
            </a:r>
            <a:r>
              <a:rPr lang="cs-CZ" dirty="0"/>
              <a:t>. a to jako kočovníci žijící v západní části </a:t>
            </a:r>
            <a:r>
              <a:rPr lang="cs-CZ" dirty="0" err="1"/>
              <a:t>Kansu</a:t>
            </a:r>
            <a:r>
              <a:rPr lang="cs-CZ" dirty="0"/>
              <a:t> provincii, severozápadní Číně. </a:t>
            </a:r>
          </a:p>
          <a:p>
            <a:r>
              <a:rPr lang="cs-CZ" dirty="0" err="1"/>
              <a:t>Lao</a:t>
            </a:r>
            <a:r>
              <a:rPr lang="cs-CZ" dirty="0"/>
              <a:t> </a:t>
            </a:r>
            <a:r>
              <a:rPr lang="cs-CZ" dirty="0" err="1"/>
              <a:t>Shang</a:t>
            </a:r>
            <a:r>
              <a:rPr lang="cs-CZ" dirty="0"/>
              <a:t> (vládl kolem 174–161 PŘ . N. L. - vládce </a:t>
            </a:r>
            <a:r>
              <a:rPr lang="cs-CZ" dirty="0" err="1"/>
              <a:t>Xiongnu</a:t>
            </a:r>
            <a:r>
              <a:rPr lang="cs-CZ" dirty="0"/>
              <a:t>) je porazil a zabil jejich krále, hlavní část </a:t>
            </a:r>
            <a:r>
              <a:rPr lang="cs-CZ" dirty="0" err="1"/>
              <a:t>Jüe-čů</a:t>
            </a:r>
            <a:r>
              <a:rPr lang="cs-CZ" dirty="0"/>
              <a:t> se přesunula na západ do </a:t>
            </a:r>
            <a:r>
              <a:rPr lang="cs-CZ" dirty="0" err="1"/>
              <a:t>Sogdiany</a:t>
            </a:r>
            <a:r>
              <a:rPr lang="cs-CZ" dirty="0"/>
              <a:t> a </a:t>
            </a:r>
            <a:r>
              <a:rPr lang="cs-CZ" dirty="0" err="1"/>
              <a:t>Baktrie</a:t>
            </a:r>
            <a:r>
              <a:rPr lang="cs-CZ" dirty="0"/>
              <a:t>, čímž  ukončili řeckou vládu v obou regionech.</a:t>
            </a:r>
          </a:p>
          <a:p>
            <a:r>
              <a:rPr lang="cs-CZ" dirty="0"/>
              <a:t>Poté vládli v </a:t>
            </a:r>
            <a:r>
              <a:rPr lang="cs-CZ" dirty="0" err="1"/>
              <a:t>Baktrii</a:t>
            </a:r>
            <a:r>
              <a:rPr lang="cs-CZ" dirty="0"/>
              <a:t> a Indii od asi 128 př.n.l. do 450 n.l.</a:t>
            </a:r>
          </a:p>
        </p:txBody>
      </p: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62D21B0B-C7C4-495B-B0A5-4639668C5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688" y="2188821"/>
            <a:ext cx="4708525" cy="3623357"/>
          </a:xfrm>
        </p:spPr>
      </p:pic>
    </p:spTree>
    <p:extLst>
      <p:ext uri="{BB962C8B-B14F-4D97-AF65-F5344CB8AC3E}">
        <p14:creationId xmlns:p14="http://schemas.microsoft.com/office/powerpoint/2010/main" val="30103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e zemí svě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2_TF03460629" id="{E089E589-B6FB-474D-AA94-23D16E20C958}" vid="{200CD025-1375-44C8-A476-DFC294ECD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zemí světa</Template>
  <TotalTime>8</TotalTime>
  <Words>405</Words>
  <Application>Microsoft Office PowerPoint</Application>
  <PresentationFormat>Vlastní</PresentationFormat>
  <Paragraphs>43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Prezentace zemí světa</vt:lpstr>
      <vt:lpstr>Office Theme</vt:lpstr>
      <vt:lpstr>Kočovníci, čínská oblast hedvábné stezky</vt:lpstr>
      <vt:lpstr>Skýtové</vt:lpstr>
      <vt:lpstr>Sarmaté</vt:lpstr>
      <vt:lpstr> Východní říše</vt:lpstr>
      <vt:lpstr>Prezentace aplikace PowerPoint</vt:lpstr>
      <vt:lpstr>Vztahy kočovníků x Číny</vt:lpstr>
      <vt:lpstr>Prezentace aplikace PowerPoint</vt:lpstr>
      <vt:lpstr>Armáda</vt:lpstr>
      <vt:lpstr>Jüe-č'ové</vt:lpstr>
      <vt:lpstr>Siungnuové</vt:lpstr>
      <vt:lpstr>Siungnuové</vt:lpstr>
      <vt:lpstr>Prezentace aplikace PowerPoint</vt:lpstr>
      <vt:lpstr>Prezentace aplikace PowerPoint</vt:lpstr>
      <vt:lpstr>Dynastie Sui (581-618) </vt:lpstr>
      <vt:lpstr>Dynastie Tchang (618-907)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Kočovníci, čínská oblast hedvábné stezky</dc:title>
  <dc:creator>Natálie Gottvaldová</dc:creator>
  <cp:lastModifiedBy>Natálie Gottvaldová</cp:lastModifiedBy>
  <cp:revision>3</cp:revision>
  <dcterms:created xsi:type="dcterms:W3CDTF">2024-03-19T20:14:48Z</dcterms:created>
  <dcterms:modified xsi:type="dcterms:W3CDTF">2024-04-08T12:56:10Z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