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71" r:id="rId5"/>
    <p:sldId id="370" r:id="rId6"/>
    <p:sldId id="315" r:id="rId7"/>
    <p:sldId id="363" r:id="rId8"/>
    <p:sldId id="3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1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Urbanová" userId="e6f50e7a-083c-478b-a8cb-b79c35307a76" providerId="ADAL" clId="{621628E5-619D-4AF6-B0B7-DB3F178EB3C4}"/>
    <pc:docChg chg="custSel addSld delSld modSld">
      <pc:chgData name="Zuzana Urbanová" userId="e6f50e7a-083c-478b-a8cb-b79c35307a76" providerId="ADAL" clId="{621628E5-619D-4AF6-B0B7-DB3F178EB3C4}" dt="2024-05-20T16:01:54.941" v="16"/>
      <pc:docMkLst>
        <pc:docMk/>
      </pc:docMkLst>
      <pc:sldChg chg="modSp">
        <pc:chgData name="Zuzana Urbanová" userId="e6f50e7a-083c-478b-a8cb-b79c35307a76" providerId="ADAL" clId="{621628E5-619D-4AF6-B0B7-DB3F178EB3C4}" dt="2024-05-20T16:00:54.511" v="10" actId="20577"/>
        <pc:sldMkLst>
          <pc:docMk/>
          <pc:sldMk cId="1093680734" sldId="271"/>
        </pc:sldMkLst>
        <pc:spChg chg="mod">
          <ac:chgData name="Zuzana Urbanová" userId="e6f50e7a-083c-478b-a8cb-b79c35307a76" providerId="ADAL" clId="{621628E5-619D-4AF6-B0B7-DB3F178EB3C4}" dt="2024-05-20T16:00:54.511" v="10" actId="20577"/>
          <ac:spMkLst>
            <pc:docMk/>
            <pc:sldMk cId="1093680734" sldId="271"/>
            <ac:spMk id="3" creationId="{4E49D82C-2A19-4B01-8E16-C6C389652D95}"/>
          </ac:spMkLst>
        </pc:spChg>
      </pc:sldChg>
      <pc:sldChg chg="modSp">
        <pc:chgData name="Zuzana Urbanová" userId="e6f50e7a-083c-478b-a8cb-b79c35307a76" providerId="ADAL" clId="{621628E5-619D-4AF6-B0B7-DB3F178EB3C4}" dt="2024-05-20T16:01:30.320" v="15" actId="27636"/>
        <pc:sldMkLst>
          <pc:docMk/>
          <pc:sldMk cId="1870375136" sldId="367"/>
        </pc:sldMkLst>
        <pc:spChg chg="mod">
          <ac:chgData name="Zuzana Urbanová" userId="e6f50e7a-083c-478b-a8cb-b79c35307a76" providerId="ADAL" clId="{621628E5-619D-4AF6-B0B7-DB3F178EB3C4}" dt="2024-05-20T16:01:30.320" v="15" actId="27636"/>
          <ac:spMkLst>
            <pc:docMk/>
            <pc:sldMk cId="1870375136" sldId="367"/>
            <ac:spMk id="3" creationId="{E0E5563E-9CBB-49A5-A958-E9B117F547FD}"/>
          </ac:spMkLst>
        </pc:spChg>
      </pc:sldChg>
      <pc:sldChg chg="del">
        <pc:chgData name="Zuzana Urbanová" userId="e6f50e7a-083c-478b-a8cb-b79c35307a76" providerId="ADAL" clId="{621628E5-619D-4AF6-B0B7-DB3F178EB3C4}" dt="2024-05-20T15:59:51.937" v="6" actId="2696"/>
        <pc:sldMkLst>
          <pc:docMk/>
          <pc:sldMk cId="2220342895" sldId="368"/>
        </pc:sldMkLst>
      </pc:sldChg>
      <pc:sldChg chg="add del">
        <pc:chgData name="Zuzana Urbanová" userId="e6f50e7a-083c-478b-a8cb-b79c35307a76" providerId="ADAL" clId="{621628E5-619D-4AF6-B0B7-DB3F178EB3C4}" dt="2024-05-20T16:01:54.941" v="16"/>
        <pc:sldMkLst>
          <pc:docMk/>
          <pc:sldMk cId="1716253091" sldId="3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168EC-E16B-4A5B-8D2E-EDA4673BA425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22358-908E-4251-9549-79CE68E66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24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455B90-7B39-4BA0-AFE8-D855F3309EC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33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622358-908E-4251-9549-79CE68E661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976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622358-908E-4251-9549-79CE68E661F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08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57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4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2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65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11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77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38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13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46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61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022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4F867-232E-4B4A-B6F6-907030C01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DU1724 Italština pro historiky umění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49D82C-2A19-4B01-8E16-C6C389652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16/5/2024</a:t>
            </a:r>
          </a:p>
        </p:txBody>
      </p:sp>
    </p:spTree>
    <p:extLst>
      <p:ext uri="{BB962C8B-B14F-4D97-AF65-F5344CB8AC3E}">
        <p14:creationId xmlns:p14="http://schemas.microsoft.com/office/powerpoint/2010/main" val="109368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CE804F3B-EDB7-4387-BC9A-7324E3FEA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256" y="1031752"/>
            <a:ext cx="7531487" cy="479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5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05D4B-EBA0-4F07-AD73-927E6D7BD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Trapassato</a:t>
            </a:r>
            <a:r>
              <a:rPr lang="cs-CZ" dirty="0"/>
              <a:t> </a:t>
            </a:r>
            <a:r>
              <a:rPr lang="cs-CZ" dirty="0" err="1"/>
              <a:t>prossimo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73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86BB0-CA3A-41D1-AF37-4926FCB94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Trapassato</a:t>
            </a:r>
            <a:r>
              <a:rPr lang="cs-CZ" dirty="0"/>
              <a:t> </a:t>
            </a:r>
            <a:r>
              <a:rPr lang="cs-CZ"/>
              <a:t>prossimo</a:t>
            </a: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569ECC8-C804-4BD4-9687-25C76D5F8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85140"/>
              </p:ext>
            </p:extLst>
          </p:nvPr>
        </p:nvGraphicFramePr>
        <p:xfrm>
          <a:off x="504825" y="2291128"/>
          <a:ext cx="7834590" cy="3524250"/>
        </p:xfrm>
        <a:graphic>
          <a:graphicData uri="http://schemas.openxmlformats.org/drawingml/2006/table">
            <a:tbl>
              <a:tblPr/>
              <a:tblGrid>
                <a:gridCol w="2611530">
                  <a:extLst>
                    <a:ext uri="{9D8B030D-6E8A-4147-A177-3AD203B41FA5}">
                      <a16:colId xmlns:a16="http://schemas.microsoft.com/office/drawing/2014/main" val="4116494601"/>
                    </a:ext>
                  </a:extLst>
                </a:gridCol>
                <a:gridCol w="2611530">
                  <a:extLst>
                    <a:ext uri="{9D8B030D-6E8A-4147-A177-3AD203B41FA5}">
                      <a16:colId xmlns:a16="http://schemas.microsoft.com/office/drawing/2014/main" val="992721980"/>
                    </a:ext>
                  </a:extLst>
                </a:gridCol>
                <a:gridCol w="2611530">
                  <a:extLst>
                    <a:ext uri="{9D8B030D-6E8A-4147-A177-3AD203B41FA5}">
                      <a16:colId xmlns:a16="http://schemas.microsoft.com/office/drawing/2014/main" val="4124313769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>
                          <a:effectLst/>
                        </a:rPr>
                        <a:t>io</a:t>
                      </a: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 dirty="0">
                          <a:effectLst/>
                        </a:rPr>
                        <a:t>AVEVO PARLATO</a:t>
                      </a:r>
                      <a:endParaRPr lang="cs-CZ" sz="1700" dirty="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 dirty="0">
                          <a:effectLst/>
                        </a:rPr>
                        <a:t>ERO ANDATO/A</a:t>
                      </a:r>
                      <a:endParaRPr lang="cs-CZ" sz="1700" dirty="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648780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dirty="0">
                          <a:effectLst/>
                        </a:rPr>
                        <a:t>tu</a:t>
                      </a: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>
                          <a:effectLst/>
                        </a:rPr>
                        <a:t>AVEVI PARLATO</a:t>
                      </a:r>
                      <a:endParaRPr lang="cs-CZ" sz="170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>
                          <a:effectLst/>
                        </a:rPr>
                        <a:t>ERI ANDATO/A</a:t>
                      </a:r>
                      <a:endParaRPr lang="cs-CZ" sz="170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40638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>
                          <a:effectLst/>
                        </a:rPr>
                        <a:t>lui, lei, Lei</a:t>
                      </a: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>
                          <a:effectLst/>
                        </a:rPr>
                        <a:t>AVEVA PARLATO</a:t>
                      </a:r>
                      <a:endParaRPr lang="cs-CZ" sz="170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>
                          <a:effectLst/>
                        </a:rPr>
                        <a:t>ERA ANDATO/A</a:t>
                      </a:r>
                      <a:endParaRPr lang="cs-CZ" sz="170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596485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>
                          <a:effectLst/>
                        </a:rPr>
                        <a:t>noi</a:t>
                      </a: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>
                          <a:effectLst/>
                        </a:rPr>
                        <a:t>AVEVAMO PARLATO</a:t>
                      </a:r>
                      <a:endParaRPr lang="cs-CZ" sz="170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>
                          <a:effectLst/>
                        </a:rPr>
                        <a:t>EREVAMO ANDATI/E</a:t>
                      </a:r>
                      <a:endParaRPr lang="cs-CZ" sz="170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57904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>
                          <a:effectLst/>
                        </a:rPr>
                        <a:t>voi</a:t>
                      </a: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>
                          <a:effectLst/>
                        </a:rPr>
                        <a:t>AVEVATE PARLATO</a:t>
                      </a:r>
                      <a:endParaRPr lang="cs-CZ" sz="170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>
                          <a:effectLst/>
                        </a:rPr>
                        <a:t>ERAVATE ANDATI/E</a:t>
                      </a:r>
                      <a:endParaRPr lang="cs-CZ" sz="170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400453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>
                          <a:effectLst/>
                        </a:rPr>
                        <a:t>loro</a:t>
                      </a: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>
                          <a:effectLst/>
                        </a:rPr>
                        <a:t>AVEVANO PARLATO</a:t>
                      </a:r>
                      <a:endParaRPr lang="cs-CZ" sz="170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cs-CZ" sz="1700" b="1" dirty="0">
                          <a:effectLst/>
                        </a:rPr>
                        <a:t>ERANO ANDATI/E</a:t>
                      </a:r>
                      <a:endParaRPr lang="cs-CZ" sz="1700" dirty="0">
                        <a:effectLst/>
                      </a:endParaRPr>
                    </a:p>
                  </a:txBody>
                  <a:tcPr marL="83911" marR="83911" marT="41955" marB="4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388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16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CC80D-BD0F-4C1B-B03C-8C01AB400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Trapassato</a:t>
            </a:r>
            <a:r>
              <a:rPr lang="cs-CZ" dirty="0"/>
              <a:t> </a:t>
            </a:r>
            <a:r>
              <a:rPr lang="cs-CZ" dirty="0" err="1"/>
              <a:t>Prossimo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E5563E-9CBB-49A5-A958-E9B117F54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477541"/>
            <a:ext cx="11029615" cy="3678303"/>
          </a:xfrm>
        </p:spPr>
        <p:txBody>
          <a:bodyPr>
            <a:normAutofit/>
          </a:bodyPr>
          <a:lstStyle/>
          <a:p>
            <a:r>
              <a:rPr lang="cs-CZ" dirty="0"/>
              <a:t>Ero </a:t>
            </a:r>
            <a:r>
              <a:rPr lang="cs-CZ" dirty="0" err="1"/>
              <a:t>stanca</a:t>
            </a:r>
            <a:r>
              <a:rPr lang="cs-CZ" dirty="0"/>
              <a:t> </a:t>
            </a:r>
            <a:r>
              <a:rPr lang="cs-CZ" dirty="0" err="1"/>
              <a:t>perché</a:t>
            </a:r>
            <a:r>
              <a:rPr lang="cs-CZ" dirty="0"/>
              <a:t> </a:t>
            </a:r>
            <a:r>
              <a:rPr lang="cs-CZ" b="1" dirty="0" err="1"/>
              <a:t>avevo</a:t>
            </a:r>
            <a:r>
              <a:rPr lang="cs-CZ" b="1" dirty="0"/>
              <a:t> </a:t>
            </a:r>
            <a:r>
              <a:rPr lang="cs-CZ" b="1" dirty="0" err="1"/>
              <a:t>nuotato</a:t>
            </a:r>
            <a:r>
              <a:rPr lang="cs-CZ" dirty="0"/>
              <a:t> </a:t>
            </a:r>
            <a:r>
              <a:rPr lang="cs-CZ" dirty="0" err="1"/>
              <a:t>molto</a:t>
            </a:r>
            <a:r>
              <a:rPr lang="cs-CZ" dirty="0"/>
              <a:t>. (Byla jsem unavená, protože jsem hodně plavala.)</a:t>
            </a:r>
          </a:p>
          <a:p>
            <a:r>
              <a:rPr lang="cs-CZ" dirty="0"/>
              <a:t>Non </a:t>
            </a:r>
            <a:r>
              <a:rPr lang="cs-CZ" b="1" dirty="0" err="1"/>
              <a:t>erano</a:t>
            </a:r>
            <a:r>
              <a:rPr lang="cs-CZ" b="1" dirty="0"/>
              <a:t> </a:t>
            </a:r>
            <a:r>
              <a:rPr lang="cs-CZ" dirty="0" err="1"/>
              <a:t>ancora</a:t>
            </a:r>
            <a:r>
              <a:rPr lang="cs-CZ" dirty="0"/>
              <a:t> </a:t>
            </a:r>
            <a:r>
              <a:rPr lang="cs-CZ" b="1" dirty="0" err="1"/>
              <a:t>partite</a:t>
            </a:r>
            <a:r>
              <a:rPr lang="cs-CZ" b="1" dirty="0"/>
              <a:t> </a:t>
            </a:r>
            <a:r>
              <a:rPr lang="cs-CZ" dirty="0" err="1"/>
              <a:t>quando</a:t>
            </a:r>
            <a:r>
              <a:rPr lang="cs-CZ" dirty="0"/>
              <a:t> </a:t>
            </a:r>
            <a:r>
              <a:rPr lang="cs-CZ" dirty="0" err="1"/>
              <a:t>siamo</a:t>
            </a:r>
            <a:r>
              <a:rPr lang="cs-CZ" dirty="0"/>
              <a:t> </a:t>
            </a:r>
            <a:r>
              <a:rPr lang="cs-CZ" dirty="0" err="1"/>
              <a:t>arrivati</a:t>
            </a:r>
            <a:r>
              <a:rPr lang="cs-CZ" dirty="0"/>
              <a:t> </a:t>
            </a:r>
            <a:r>
              <a:rPr lang="cs-CZ" dirty="0" err="1"/>
              <a:t>noi</a:t>
            </a:r>
            <a:r>
              <a:rPr lang="cs-CZ" dirty="0"/>
              <a:t>.. (Ještě neodjely, když jsme přijeli my.)</a:t>
            </a:r>
          </a:p>
          <a:p>
            <a:r>
              <a:rPr lang="cs-CZ" dirty="0" err="1"/>
              <a:t>Stavo</a:t>
            </a:r>
            <a:r>
              <a:rPr lang="cs-CZ" dirty="0"/>
              <a:t> male </a:t>
            </a:r>
            <a:r>
              <a:rPr lang="cs-CZ" dirty="0" err="1"/>
              <a:t>perché</a:t>
            </a:r>
            <a:r>
              <a:rPr lang="cs-CZ" dirty="0"/>
              <a:t> </a:t>
            </a:r>
            <a:r>
              <a:rPr lang="cs-CZ" b="1" dirty="0" err="1"/>
              <a:t>avevo</a:t>
            </a:r>
            <a:r>
              <a:rPr lang="cs-CZ" b="1" dirty="0"/>
              <a:t> </a:t>
            </a:r>
            <a:r>
              <a:rPr lang="cs-CZ" b="1" dirty="0" err="1"/>
              <a:t>mangiato</a:t>
            </a:r>
            <a:r>
              <a:rPr lang="cs-CZ" dirty="0"/>
              <a:t> </a:t>
            </a:r>
            <a:r>
              <a:rPr lang="cs-CZ" dirty="0" err="1"/>
              <a:t>troppo</a:t>
            </a:r>
            <a:r>
              <a:rPr lang="cs-CZ" dirty="0"/>
              <a:t> dolce. (Bylo mi špatně, protože jsem snědl příliš sladkého.)</a:t>
            </a:r>
          </a:p>
          <a:p>
            <a:r>
              <a:rPr lang="cs-CZ" dirty="0"/>
              <a:t>Non </a:t>
            </a:r>
            <a:r>
              <a:rPr lang="cs-CZ" dirty="0" err="1"/>
              <a:t>sono</a:t>
            </a:r>
            <a:r>
              <a:rPr lang="cs-CZ" dirty="0"/>
              <a:t> </a:t>
            </a:r>
            <a:r>
              <a:rPr lang="cs-CZ" dirty="0" err="1"/>
              <a:t>potuti</a:t>
            </a:r>
            <a:r>
              <a:rPr lang="cs-CZ" dirty="0"/>
              <a:t> </a:t>
            </a:r>
            <a:r>
              <a:rPr lang="cs-CZ" dirty="0" err="1"/>
              <a:t>andare</a:t>
            </a:r>
            <a:r>
              <a:rPr lang="cs-CZ" dirty="0"/>
              <a:t> alla partita di </a:t>
            </a:r>
            <a:r>
              <a:rPr lang="cs-CZ" dirty="0" err="1"/>
              <a:t>calcio</a:t>
            </a:r>
            <a:r>
              <a:rPr lang="cs-CZ" dirty="0"/>
              <a:t> </a:t>
            </a:r>
            <a:r>
              <a:rPr lang="cs-CZ" dirty="0" err="1"/>
              <a:t>perché</a:t>
            </a:r>
            <a:r>
              <a:rPr lang="cs-CZ" dirty="0"/>
              <a:t> non </a:t>
            </a:r>
            <a:r>
              <a:rPr lang="cs-CZ" b="1" dirty="0" err="1"/>
              <a:t>c’erano</a:t>
            </a:r>
            <a:r>
              <a:rPr lang="cs-CZ" b="1" dirty="0"/>
              <a:t> stati</a:t>
            </a:r>
            <a:r>
              <a:rPr lang="cs-CZ" dirty="0"/>
              <a:t> </a:t>
            </a:r>
            <a:r>
              <a:rPr lang="cs-CZ" dirty="0" err="1"/>
              <a:t>più</a:t>
            </a:r>
            <a:r>
              <a:rPr lang="cs-CZ" dirty="0"/>
              <a:t> </a:t>
            </a:r>
            <a:r>
              <a:rPr lang="cs-CZ" dirty="0" err="1"/>
              <a:t>biglietti</a:t>
            </a:r>
            <a:r>
              <a:rPr lang="cs-CZ" dirty="0"/>
              <a:t>. (Nemohli jít na fotbalový zápas, protože nezůstalo více vstupenek.)</a:t>
            </a:r>
          </a:p>
          <a:p>
            <a:r>
              <a:rPr lang="cs-CZ" dirty="0"/>
              <a:t>Non </a:t>
            </a:r>
            <a:r>
              <a:rPr lang="cs-CZ" dirty="0" err="1"/>
              <a:t>poteva</a:t>
            </a:r>
            <a:r>
              <a:rPr lang="cs-CZ" dirty="0"/>
              <a:t> </a:t>
            </a:r>
            <a:r>
              <a:rPr lang="cs-CZ" dirty="0" err="1"/>
              <a:t>andare</a:t>
            </a:r>
            <a:r>
              <a:rPr lang="cs-CZ" dirty="0"/>
              <a:t> a </a:t>
            </a:r>
            <a:r>
              <a:rPr lang="cs-CZ" dirty="0" err="1"/>
              <a:t>casa</a:t>
            </a:r>
            <a:r>
              <a:rPr lang="cs-CZ" dirty="0"/>
              <a:t> </a:t>
            </a:r>
            <a:r>
              <a:rPr lang="cs-CZ" dirty="0" err="1"/>
              <a:t>perché</a:t>
            </a:r>
            <a:r>
              <a:rPr lang="cs-CZ" dirty="0"/>
              <a:t> </a:t>
            </a:r>
            <a:r>
              <a:rPr lang="cs-CZ" b="1" dirty="0" err="1"/>
              <a:t>aveva</a:t>
            </a:r>
            <a:r>
              <a:rPr lang="cs-CZ" b="1" dirty="0"/>
              <a:t> </a:t>
            </a:r>
            <a:r>
              <a:rPr lang="cs-CZ" b="1" dirty="0" err="1"/>
              <a:t>dimenticato</a:t>
            </a:r>
            <a:r>
              <a:rPr lang="cs-CZ" dirty="0"/>
              <a:t> 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sue</a:t>
            </a:r>
            <a:r>
              <a:rPr lang="cs-CZ" dirty="0"/>
              <a:t> </a:t>
            </a:r>
            <a:r>
              <a:rPr lang="cs-CZ" dirty="0" err="1"/>
              <a:t>chiavi</a:t>
            </a:r>
            <a:r>
              <a:rPr lang="cs-CZ" dirty="0"/>
              <a:t> in </a:t>
            </a:r>
            <a:r>
              <a:rPr lang="cs-CZ" dirty="0" err="1"/>
              <a:t>ufficio</a:t>
            </a:r>
            <a:r>
              <a:rPr lang="cs-CZ" dirty="0"/>
              <a:t>. (Nemohla jít domů, protože si zapomněla své klíče v kanceláři.)</a:t>
            </a:r>
          </a:p>
          <a:p>
            <a:r>
              <a:rPr lang="cs-CZ" dirty="0"/>
              <a:t>Non </a:t>
            </a:r>
            <a:r>
              <a:rPr lang="cs-CZ" dirty="0" err="1"/>
              <a:t>siamo</a:t>
            </a:r>
            <a:r>
              <a:rPr lang="cs-CZ" dirty="0"/>
              <a:t> </a:t>
            </a:r>
            <a:r>
              <a:rPr lang="cs-CZ" dirty="0" err="1"/>
              <a:t>venuti</a:t>
            </a:r>
            <a:r>
              <a:rPr lang="cs-CZ" dirty="0"/>
              <a:t> alla </a:t>
            </a:r>
            <a:r>
              <a:rPr lang="cs-CZ" dirty="0" err="1"/>
              <a:t>festa</a:t>
            </a:r>
            <a:r>
              <a:rPr lang="cs-CZ" dirty="0"/>
              <a:t>, </a:t>
            </a:r>
            <a:r>
              <a:rPr lang="cs-CZ" dirty="0" err="1"/>
              <a:t>perché</a:t>
            </a:r>
            <a:r>
              <a:rPr lang="cs-CZ" dirty="0"/>
              <a:t> </a:t>
            </a:r>
            <a:r>
              <a:rPr lang="cs-CZ" b="1" dirty="0" err="1"/>
              <a:t>avevamo</a:t>
            </a:r>
            <a:r>
              <a:rPr lang="cs-CZ" b="1" dirty="0"/>
              <a:t> </a:t>
            </a:r>
            <a:r>
              <a:rPr lang="cs-CZ" b="1" dirty="0" err="1"/>
              <a:t>litigato</a:t>
            </a:r>
            <a:r>
              <a:rPr lang="cs-CZ" dirty="0"/>
              <a:t> con 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marito</a:t>
            </a:r>
            <a:r>
              <a:rPr lang="cs-CZ" dirty="0"/>
              <a:t>. (Nepřišli jsme na oslavu, protože jsme se pohádali s manželem.)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endParaRPr lang="cs-CZ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37513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F892DC00D1B941AF9D8C886F87D21A" ma:contentTypeVersion="16" ma:contentTypeDescription="Vytvoří nový dokument" ma:contentTypeScope="" ma:versionID="b57971967e86bfa5586deee2bb30efe1">
  <xsd:schema xmlns:xsd="http://www.w3.org/2001/XMLSchema" xmlns:xs="http://www.w3.org/2001/XMLSchema" xmlns:p="http://schemas.microsoft.com/office/2006/metadata/properties" xmlns:ns3="ada8a008-7740-4e61-804a-5cd8da50e325" xmlns:ns4="81b0d7d3-03a4-45d7-a633-b486b0a29e22" targetNamespace="http://schemas.microsoft.com/office/2006/metadata/properties" ma:root="true" ma:fieldsID="87ee361a8a8256e2194ad4f623263caf" ns3:_="" ns4:_="">
    <xsd:import namespace="ada8a008-7740-4e61-804a-5cd8da50e325"/>
    <xsd:import namespace="81b0d7d3-03a4-45d7-a633-b486b0a29e2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SystemTags" minOccurs="0"/>
                <xsd:element ref="ns4:MediaLengthInSecond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8a008-7740-4e61-804a-5cd8da50e3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0d7d3-03a4-45d7-a633-b486b0a29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b0d7d3-03a4-45d7-a633-b486b0a29e2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B7DF0D-A74E-444C-A98A-924F8E7F6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a8a008-7740-4e61-804a-5cd8da50e325"/>
    <ds:schemaRef ds:uri="81b0d7d3-03a4-45d7-a633-b486b0a29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D43CA0-431F-44AE-899C-6ABF9E84C3F0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1b0d7d3-03a4-45d7-a633-b486b0a29e22"/>
    <ds:schemaRef ds:uri="ada8a008-7740-4e61-804a-5cd8da50e325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24162E6-D6CA-461C-BD6E-86269C720B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17182</TotalTime>
  <Words>209</Words>
  <Application>Microsoft Office PowerPoint</Application>
  <PresentationFormat>Širokoúhlá obrazovka</PresentationFormat>
  <Paragraphs>32</Paragraphs>
  <Slides>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Calibri</vt:lpstr>
      <vt:lpstr>Gill Sans MT</vt:lpstr>
      <vt:lpstr>Times New Roman</vt:lpstr>
      <vt:lpstr>Wingdings 2</vt:lpstr>
      <vt:lpstr>Dividenda</vt:lpstr>
      <vt:lpstr>DU1724 Italština pro historiky umění </vt:lpstr>
      <vt:lpstr>Prezentace aplikace PowerPoint</vt:lpstr>
      <vt:lpstr>Trapassato prossimo</vt:lpstr>
      <vt:lpstr>Trapassato prossimo</vt:lpstr>
      <vt:lpstr>Trapassato Prossimo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Urbanová</dc:creator>
  <cp:lastModifiedBy>Zuzana Urbanová</cp:lastModifiedBy>
  <cp:revision>48</cp:revision>
  <dcterms:created xsi:type="dcterms:W3CDTF">2024-03-17T10:00:37Z</dcterms:created>
  <dcterms:modified xsi:type="dcterms:W3CDTF">2024-05-20T16:01:57Z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0x01010047F892DC00D1B941AF9D8C886F87D21A</vt:lpwstr>
  </property>
</Properties>
</file>