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76" r:id="rId6"/>
    <p:sldId id="278" r:id="rId7"/>
    <p:sldId id="281" r:id="rId8"/>
    <p:sldId id="271" r:id="rId9"/>
    <p:sldId id="290" r:id="rId10"/>
    <p:sldId id="291" r:id="rId11"/>
    <p:sldId id="269" r:id="rId12"/>
    <p:sldId id="272" r:id="rId13"/>
    <p:sldId id="274" r:id="rId14"/>
    <p:sldId id="273" r:id="rId15"/>
    <p:sldId id="300" r:id="rId16"/>
    <p:sldId id="288" r:id="rId17"/>
    <p:sldId id="294" r:id="rId18"/>
    <p:sldId id="292" r:id="rId19"/>
    <p:sldId id="265" r:id="rId20"/>
    <p:sldId id="299" r:id="rId21"/>
    <p:sldId id="30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4660"/>
  </p:normalViewPr>
  <p:slideViewPr>
    <p:cSldViewPr snapToGrid="0">
      <p:cViewPr>
        <p:scale>
          <a:sx n="50" d="100"/>
          <a:sy n="50" d="100"/>
        </p:scale>
        <p:origin x="1396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Urbanová" userId="e6f50e7a-083c-478b-a8cb-b79c35307a76" providerId="ADAL" clId="{C3DAFFAF-1972-4EF0-A5B8-F100D1EEFA10}"/>
    <pc:docChg chg="undo custSel addSld delSld modSld sldOrd">
      <pc:chgData name="Zuzana Urbanová" userId="e6f50e7a-083c-478b-a8cb-b79c35307a76" providerId="ADAL" clId="{C3DAFFAF-1972-4EF0-A5B8-F100D1EEFA10}" dt="2024-02-22T15:08:13.004" v="4292" actId="2696"/>
      <pc:docMkLst>
        <pc:docMk/>
      </pc:docMkLst>
      <pc:sldChg chg="del">
        <pc:chgData name="Zuzana Urbanová" userId="e6f50e7a-083c-478b-a8cb-b79c35307a76" providerId="ADAL" clId="{C3DAFFAF-1972-4EF0-A5B8-F100D1EEFA10}" dt="2024-02-21T10:32:52.943" v="2747" actId="2696"/>
        <pc:sldMkLst>
          <pc:docMk/>
          <pc:sldMk cId="3613045308" sldId="259"/>
        </pc:sldMkLst>
      </pc:sldChg>
      <pc:sldChg chg="del">
        <pc:chgData name="Zuzana Urbanová" userId="e6f50e7a-083c-478b-a8cb-b79c35307a76" providerId="ADAL" clId="{C3DAFFAF-1972-4EF0-A5B8-F100D1EEFA10}" dt="2024-02-21T10:15:15.734" v="2658" actId="2696"/>
        <pc:sldMkLst>
          <pc:docMk/>
          <pc:sldMk cId="2329795722" sldId="262"/>
        </pc:sldMkLst>
      </pc:sldChg>
      <pc:sldChg chg="modSp modAnim">
        <pc:chgData name="Zuzana Urbanová" userId="e6f50e7a-083c-478b-a8cb-b79c35307a76" providerId="ADAL" clId="{C3DAFFAF-1972-4EF0-A5B8-F100D1EEFA10}" dt="2024-02-21T14:53:27.859" v="4246" actId="113"/>
        <pc:sldMkLst>
          <pc:docMk/>
          <pc:sldMk cId="1810596841" sldId="265"/>
        </pc:sldMkLst>
        <pc:spChg chg="mod">
          <ac:chgData name="Zuzana Urbanová" userId="e6f50e7a-083c-478b-a8cb-b79c35307a76" providerId="ADAL" clId="{C3DAFFAF-1972-4EF0-A5B8-F100D1EEFA10}" dt="2024-02-21T14:53:27.859" v="4246" actId="113"/>
          <ac:spMkLst>
            <pc:docMk/>
            <pc:sldMk cId="1810596841" sldId="265"/>
            <ac:spMk id="3" creationId="{3B7D1DFE-6829-4F2D-A843-CFDF7B7A9ED0}"/>
          </ac:spMkLst>
        </pc:spChg>
      </pc:sldChg>
      <pc:sldChg chg="del">
        <pc:chgData name="Zuzana Urbanová" userId="e6f50e7a-083c-478b-a8cb-b79c35307a76" providerId="ADAL" clId="{C3DAFFAF-1972-4EF0-A5B8-F100D1EEFA10}" dt="2024-02-21T12:21:12.547" v="2782" actId="2696"/>
        <pc:sldMkLst>
          <pc:docMk/>
          <pc:sldMk cId="330220005" sldId="266"/>
        </pc:sldMkLst>
      </pc:sldChg>
      <pc:sldChg chg="del">
        <pc:chgData name="Zuzana Urbanová" userId="e6f50e7a-083c-478b-a8cb-b79c35307a76" providerId="ADAL" clId="{C3DAFFAF-1972-4EF0-A5B8-F100D1EEFA10}" dt="2024-02-21T13:05:12.328" v="3592" actId="2696"/>
        <pc:sldMkLst>
          <pc:docMk/>
          <pc:sldMk cId="667493403" sldId="267"/>
        </pc:sldMkLst>
      </pc:sldChg>
      <pc:sldChg chg="del">
        <pc:chgData name="Zuzana Urbanová" userId="e6f50e7a-083c-478b-a8cb-b79c35307a76" providerId="ADAL" clId="{C3DAFFAF-1972-4EF0-A5B8-F100D1EEFA10}" dt="2024-02-21T13:05:26.254" v="3593" actId="2696"/>
        <pc:sldMkLst>
          <pc:docMk/>
          <pc:sldMk cId="1923753984" sldId="268"/>
        </pc:sldMkLst>
      </pc:sldChg>
      <pc:sldChg chg="modSp modAnim">
        <pc:chgData name="Zuzana Urbanová" userId="e6f50e7a-083c-478b-a8cb-b79c35307a76" providerId="ADAL" clId="{C3DAFFAF-1972-4EF0-A5B8-F100D1EEFA10}" dt="2024-02-22T15:07:24.288" v="4290" actId="20577"/>
        <pc:sldMkLst>
          <pc:docMk/>
          <pc:sldMk cId="2861922459" sldId="269"/>
        </pc:sldMkLst>
        <pc:spChg chg="mod">
          <ac:chgData name="Zuzana Urbanová" userId="e6f50e7a-083c-478b-a8cb-b79c35307a76" providerId="ADAL" clId="{C3DAFFAF-1972-4EF0-A5B8-F100D1EEFA10}" dt="2024-02-22T15:07:24.288" v="4290" actId="20577"/>
          <ac:spMkLst>
            <pc:docMk/>
            <pc:sldMk cId="2861922459" sldId="269"/>
            <ac:spMk id="3" creationId="{6E52CD2B-C575-4738-B8DF-D5779D2807F8}"/>
          </ac:spMkLst>
        </pc:spChg>
      </pc:sldChg>
      <pc:sldChg chg="delSp">
        <pc:chgData name="Zuzana Urbanová" userId="e6f50e7a-083c-478b-a8cb-b79c35307a76" providerId="ADAL" clId="{C3DAFFAF-1972-4EF0-A5B8-F100D1EEFA10}" dt="2024-02-18T15:00:51.081" v="1548" actId="478"/>
        <pc:sldMkLst>
          <pc:docMk/>
          <pc:sldMk cId="2287356705" sldId="271"/>
        </pc:sldMkLst>
        <pc:spChg chg="del">
          <ac:chgData name="Zuzana Urbanová" userId="e6f50e7a-083c-478b-a8cb-b79c35307a76" providerId="ADAL" clId="{C3DAFFAF-1972-4EF0-A5B8-F100D1EEFA10}" dt="2024-02-18T15:00:51.081" v="1548" actId="478"/>
          <ac:spMkLst>
            <pc:docMk/>
            <pc:sldMk cId="2287356705" sldId="271"/>
            <ac:spMk id="3" creationId="{39F22E8E-BA51-4252-AF4E-151608DF0562}"/>
          </ac:spMkLst>
        </pc:spChg>
      </pc:sldChg>
      <pc:sldChg chg="modSp modAnim">
        <pc:chgData name="Zuzana Urbanová" userId="e6f50e7a-083c-478b-a8cb-b79c35307a76" providerId="ADAL" clId="{C3DAFFAF-1972-4EF0-A5B8-F100D1EEFA10}" dt="2024-02-21T14:52:18.693" v="4230" actId="404"/>
        <pc:sldMkLst>
          <pc:docMk/>
          <pc:sldMk cId="488359241" sldId="272"/>
        </pc:sldMkLst>
        <pc:spChg chg="mod">
          <ac:chgData name="Zuzana Urbanová" userId="e6f50e7a-083c-478b-a8cb-b79c35307a76" providerId="ADAL" clId="{C3DAFFAF-1972-4EF0-A5B8-F100D1EEFA10}" dt="2024-02-21T14:52:18.693" v="4230" actId="404"/>
          <ac:spMkLst>
            <pc:docMk/>
            <pc:sldMk cId="488359241" sldId="272"/>
            <ac:spMk id="3" creationId="{4395CD90-0CC4-4324-A2BE-BEFE5ED6016E}"/>
          </ac:spMkLst>
        </pc:spChg>
      </pc:sldChg>
      <pc:sldChg chg="modSp modAnim">
        <pc:chgData name="Zuzana Urbanová" userId="e6f50e7a-083c-478b-a8cb-b79c35307a76" providerId="ADAL" clId="{C3DAFFAF-1972-4EF0-A5B8-F100D1EEFA10}" dt="2024-02-21T14:52:50.446" v="4238"/>
        <pc:sldMkLst>
          <pc:docMk/>
          <pc:sldMk cId="2062367063" sldId="273"/>
        </pc:sldMkLst>
        <pc:spChg chg="mod">
          <ac:chgData name="Zuzana Urbanová" userId="e6f50e7a-083c-478b-a8cb-b79c35307a76" providerId="ADAL" clId="{C3DAFFAF-1972-4EF0-A5B8-F100D1EEFA10}" dt="2024-02-19T10:39:34.871" v="2601" actId="20577"/>
          <ac:spMkLst>
            <pc:docMk/>
            <pc:sldMk cId="2062367063" sldId="273"/>
            <ac:spMk id="3" creationId="{1BB155EE-D7F2-491A-8D2C-CAA0D553F825}"/>
          </ac:spMkLst>
        </pc:spChg>
      </pc:sldChg>
      <pc:sldChg chg="modSp ord modAnim">
        <pc:chgData name="Zuzana Urbanová" userId="e6f50e7a-083c-478b-a8cb-b79c35307a76" providerId="ADAL" clId="{C3DAFFAF-1972-4EF0-A5B8-F100D1EEFA10}" dt="2024-02-21T14:52:24.800" v="4231" actId="404"/>
        <pc:sldMkLst>
          <pc:docMk/>
          <pc:sldMk cId="955559776" sldId="274"/>
        </pc:sldMkLst>
        <pc:spChg chg="mod">
          <ac:chgData name="Zuzana Urbanová" userId="e6f50e7a-083c-478b-a8cb-b79c35307a76" providerId="ADAL" clId="{C3DAFFAF-1972-4EF0-A5B8-F100D1EEFA10}" dt="2024-02-18T15:45:54.186" v="2485" actId="20577"/>
          <ac:spMkLst>
            <pc:docMk/>
            <pc:sldMk cId="955559776" sldId="274"/>
            <ac:spMk id="2" creationId="{E6655164-8762-44BA-B1D5-016DF21E5D47}"/>
          </ac:spMkLst>
        </pc:spChg>
        <pc:spChg chg="mod">
          <ac:chgData name="Zuzana Urbanová" userId="e6f50e7a-083c-478b-a8cb-b79c35307a76" providerId="ADAL" clId="{C3DAFFAF-1972-4EF0-A5B8-F100D1EEFA10}" dt="2024-02-21T14:52:24.800" v="4231" actId="404"/>
          <ac:spMkLst>
            <pc:docMk/>
            <pc:sldMk cId="955559776" sldId="274"/>
            <ac:spMk id="3" creationId="{65D352B9-1E86-491E-9F09-218FAF2C7B41}"/>
          </ac:spMkLst>
        </pc:spChg>
      </pc:sldChg>
      <pc:sldChg chg="addSp delSp modSp">
        <pc:chgData name="Zuzana Urbanová" userId="e6f50e7a-083c-478b-a8cb-b79c35307a76" providerId="ADAL" clId="{C3DAFFAF-1972-4EF0-A5B8-F100D1EEFA10}" dt="2024-02-18T14:30:13.235" v="8" actId="1076"/>
        <pc:sldMkLst>
          <pc:docMk/>
          <pc:sldMk cId="147538659" sldId="276"/>
        </pc:sldMkLst>
        <pc:spChg chg="del">
          <ac:chgData name="Zuzana Urbanová" userId="e6f50e7a-083c-478b-a8cb-b79c35307a76" providerId="ADAL" clId="{C3DAFFAF-1972-4EF0-A5B8-F100D1EEFA10}" dt="2024-02-18T14:29:58.777" v="6" actId="478"/>
          <ac:spMkLst>
            <pc:docMk/>
            <pc:sldMk cId="147538659" sldId="276"/>
            <ac:spMk id="3" creationId="{289D81DE-3988-49CF-8BDF-87F30165C4DD}"/>
          </ac:spMkLst>
        </pc:spChg>
        <pc:picChg chg="add mod">
          <ac:chgData name="Zuzana Urbanová" userId="e6f50e7a-083c-478b-a8cb-b79c35307a76" providerId="ADAL" clId="{C3DAFFAF-1972-4EF0-A5B8-F100D1EEFA10}" dt="2024-02-18T14:30:13.235" v="8" actId="1076"/>
          <ac:picMkLst>
            <pc:docMk/>
            <pc:sldMk cId="147538659" sldId="276"/>
            <ac:picMk id="4" creationId="{AFDC3D31-835A-44DF-8C12-B13DA59BAC98}"/>
          </ac:picMkLst>
        </pc:picChg>
      </pc:sldChg>
      <pc:sldChg chg="del ord">
        <pc:chgData name="Zuzana Urbanová" userId="e6f50e7a-083c-478b-a8cb-b79c35307a76" providerId="ADAL" clId="{C3DAFFAF-1972-4EF0-A5B8-F100D1EEFA10}" dt="2024-02-22T15:08:13.004" v="4292" actId="2696"/>
        <pc:sldMkLst>
          <pc:docMk/>
          <pc:sldMk cId="1557710369" sldId="277"/>
        </pc:sldMkLst>
      </pc:sldChg>
      <pc:sldChg chg="modSp add modAnim">
        <pc:chgData name="Zuzana Urbanová" userId="e6f50e7a-083c-478b-a8cb-b79c35307a76" providerId="ADAL" clId="{C3DAFFAF-1972-4EF0-A5B8-F100D1EEFA10}" dt="2024-02-21T14:50:10.488" v="4209"/>
        <pc:sldMkLst>
          <pc:docMk/>
          <pc:sldMk cId="4065526102" sldId="278"/>
        </pc:sldMkLst>
        <pc:spChg chg="mod">
          <ac:chgData name="Zuzana Urbanová" userId="e6f50e7a-083c-478b-a8cb-b79c35307a76" providerId="ADAL" clId="{C3DAFFAF-1972-4EF0-A5B8-F100D1EEFA10}" dt="2024-02-18T14:35:28.486" v="29" actId="20577"/>
          <ac:spMkLst>
            <pc:docMk/>
            <pc:sldMk cId="4065526102" sldId="278"/>
            <ac:spMk id="2" creationId="{5A53DB73-5E73-4866-AE72-E48E353E6F28}"/>
          </ac:spMkLst>
        </pc:spChg>
        <pc:spChg chg="mod">
          <ac:chgData name="Zuzana Urbanová" userId="e6f50e7a-083c-478b-a8cb-b79c35307a76" providerId="ADAL" clId="{C3DAFFAF-1972-4EF0-A5B8-F100D1EEFA10}" dt="2024-02-18T14:37:13.942" v="307" actId="6549"/>
          <ac:spMkLst>
            <pc:docMk/>
            <pc:sldMk cId="4065526102" sldId="278"/>
            <ac:spMk id="3" creationId="{058FB525-86DE-4D7B-BA3B-23F35E578CB9}"/>
          </ac:spMkLst>
        </pc:spChg>
      </pc:sldChg>
      <pc:sldChg chg="addSp modSp add">
        <pc:chgData name="Zuzana Urbanová" userId="e6f50e7a-083c-478b-a8cb-b79c35307a76" providerId="ADAL" clId="{C3DAFFAF-1972-4EF0-A5B8-F100D1EEFA10}" dt="2024-02-22T09:13:09.671" v="4248" actId="20577"/>
        <pc:sldMkLst>
          <pc:docMk/>
          <pc:sldMk cId="1141704179" sldId="281"/>
        </pc:sldMkLst>
        <pc:spChg chg="add mod">
          <ac:chgData name="Zuzana Urbanová" userId="e6f50e7a-083c-478b-a8cb-b79c35307a76" providerId="ADAL" clId="{C3DAFFAF-1972-4EF0-A5B8-F100D1EEFA10}" dt="2024-02-22T09:13:09.671" v="4248" actId="20577"/>
          <ac:spMkLst>
            <pc:docMk/>
            <pc:sldMk cId="1141704179" sldId="281"/>
            <ac:spMk id="2" creationId="{F01BBFB2-9D38-4BA7-A35F-CCFF0A60740C}"/>
          </ac:spMkLst>
        </pc:spChg>
      </pc:sldChg>
      <pc:sldChg chg="delSp modSp add del">
        <pc:chgData name="Zuzana Urbanová" userId="e6f50e7a-083c-478b-a8cb-b79c35307a76" providerId="ADAL" clId="{C3DAFFAF-1972-4EF0-A5B8-F100D1EEFA10}" dt="2024-02-22T15:07:02.218" v="4264" actId="2696"/>
        <pc:sldMkLst>
          <pc:docMk/>
          <pc:sldMk cId="4189620707" sldId="284"/>
        </pc:sldMkLst>
        <pc:spChg chg="mod">
          <ac:chgData name="Zuzana Urbanová" userId="e6f50e7a-083c-478b-a8cb-b79c35307a76" providerId="ADAL" clId="{C3DAFFAF-1972-4EF0-A5B8-F100D1EEFA10}" dt="2024-02-18T15:00:07.950" v="1532" actId="20577"/>
          <ac:spMkLst>
            <pc:docMk/>
            <pc:sldMk cId="4189620707" sldId="284"/>
            <ac:spMk id="2" creationId="{62AE4246-4027-43C7-929F-CDB51988650A}"/>
          </ac:spMkLst>
        </pc:spChg>
        <pc:spChg chg="del">
          <ac:chgData name="Zuzana Urbanová" userId="e6f50e7a-083c-478b-a8cb-b79c35307a76" providerId="ADAL" clId="{C3DAFFAF-1972-4EF0-A5B8-F100D1EEFA10}" dt="2024-02-18T15:00:15.562" v="1535" actId="478"/>
          <ac:spMkLst>
            <pc:docMk/>
            <pc:sldMk cId="4189620707" sldId="284"/>
            <ac:spMk id="3" creationId="{86EA3315-2CBF-4FC5-9B7D-F494110DDE4A}"/>
          </ac:spMkLst>
        </pc:spChg>
      </pc:sldChg>
      <pc:sldChg chg="modSp add del">
        <pc:chgData name="Zuzana Urbanová" userId="e6f50e7a-083c-478b-a8cb-b79c35307a76" providerId="ADAL" clId="{C3DAFFAF-1972-4EF0-A5B8-F100D1EEFA10}" dt="2024-02-22T15:06:59.438" v="4263" actId="2696"/>
        <pc:sldMkLst>
          <pc:docMk/>
          <pc:sldMk cId="2572609751" sldId="286"/>
        </pc:sldMkLst>
        <pc:spChg chg="mod">
          <ac:chgData name="Zuzana Urbanová" userId="e6f50e7a-083c-478b-a8cb-b79c35307a76" providerId="ADAL" clId="{C3DAFFAF-1972-4EF0-A5B8-F100D1EEFA10}" dt="2024-02-18T15:00:44.323" v="1547" actId="20577"/>
          <ac:spMkLst>
            <pc:docMk/>
            <pc:sldMk cId="2572609751" sldId="286"/>
            <ac:spMk id="2" creationId="{265E552E-4937-4E76-BBAA-304F4693D337}"/>
          </ac:spMkLst>
        </pc:spChg>
      </pc:sldChg>
      <pc:sldChg chg="modSp add ord">
        <pc:chgData name="Zuzana Urbanová" userId="e6f50e7a-083c-478b-a8cb-b79c35307a76" providerId="ADAL" clId="{C3DAFFAF-1972-4EF0-A5B8-F100D1EEFA10}" dt="2024-02-22T09:43:38.117" v="4250" actId="20577"/>
        <pc:sldMkLst>
          <pc:docMk/>
          <pc:sldMk cId="3979280267" sldId="288"/>
        </pc:sldMkLst>
        <pc:spChg chg="mod">
          <ac:chgData name="Zuzana Urbanová" userId="e6f50e7a-083c-478b-a8cb-b79c35307a76" providerId="ADAL" clId="{C3DAFFAF-1972-4EF0-A5B8-F100D1EEFA10}" dt="2024-02-18T15:07:58.949" v="1572" actId="20577"/>
          <ac:spMkLst>
            <pc:docMk/>
            <pc:sldMk cId="3979280267" sldId="288"/>
            <ac:spMk id="2" creationId="{2FBB7B01-3199-4F2E-B6DD-B604BA1A493A}"/>
          </ac:spMkLst>
        </pc:spChg>
        <pc:spChg chg="mod">
          <ac:chgData name="Zuzana Urbanová" userId="e6f50e7a-083c-478b-a8cb-b79c35307a76" providerId="ADAL" clId="{C3DAFFAF-1972-4EF0-A5B8-F100D1EEFA10}" dt="2024-02-22T09:43:38.117" v="4250" actId="20577"/>
          <ac:spMkLst>
            <pc:docMk/>
            <pc:sldMk cId="3979280267" sldId="288"/>
            <ac:spMk id="3" creationId="{C5A79E20-7146-44A5-8771-68F3C2B2260E}"/>
          </ac:spMkLst>
        </pc:spChg>
      </pc:sldChg>
      <pc:sldChg chg="addSp delSp modSp add modAnim">
        <pc:chgData name="Zuzana Urbanová" userId="e6f50e7a-083c-478b-a8cb-b79c35307a76" providerId="ADAL" clId="{C3DAFFAF-1972-4EF0-A5B8-F100D1EEFA10}" dt="2024-02-21T14:50:50.562" v="4210"/>
        <pc:sldMkLst>
          <pc:docMk/>
          <pc:sldMk cId="1065869474" sldId="290"/>
        </pc:sldMkLst>
        <pc:spChg chg="add mod">
          <ac:chgData name="Zuzana Urbanová" userId="e6f50e7a-083c-478b-a8cb-b79c35307a76" providerId="ADAL" clId="{C3DAFFAF-1972-4EF0-A5B8-F100D1EEFA10}" dt="2024-02-18T15:46:28.610" v="2508" actId="20577"/>
          <ac:spMkLst>
            <pc:docMk/>
            <pc:sldMk cId="1065869474" sldId="290"/>
            <ac:spMk id="5" creationId="{E55C9889-A517-4C35-9B77-20FFCE5DD484}"/>
          </ac:spMkLst>
        </pc:spChg>
        <pc:picChg chg="add mod">
          <ac:chgData name="Zuzana Urbanová" userId="e6f50e7a-083c-478b-a8cb-b79c35307a76" providerId="ADAL" clId="{C3DAFFAF-1972-4EF0-A5B8-F100D1EEFA10}" dt="2024-02-18T15:20:57.108" v="1854" actId="1076"/>
          <ac:picMkLst>
            <pc:docMk/>
            <pc:sldMk cId="1065869474" sldId="290"/>
            <ac:picMk id="2" creationId="{ABD4A30A-00E2-49E2-B24F-BC554A8781FC}"/>
          </ac:picMkLst>
        </pc:picChg>
        <pc:picChg chg="add del mod">
          <ac:chgData name="Zuzana Urbanová" userId="e6f50e7a-083c-478b-a8cb-b79c35307a76" providerId="ADAL" clId="{C3DAFFAF-1972-4EF0-A5B8-F100D1EEFA10}" dt="2024-02-18T15:31:48.932" v="1863" actId="478"/>
          <ac:picMkLst>
            <pc:docMk/>
            <pc:sldMk cId="1065869474" sldId="290"/>
            <ac:picMk id="4" creationId="{58AD3379-155E-4671-856B-CB620A9C3295}"/>
          </ac:picMkLst>
        </pc:picChg>
      </pc:sldChg>
      <pc:sldChg chg="addSp modSp add">
        <pc:chgData name="Zuzana Urbanová" userId="e6f50e7a-083c-478b-a8cb-b79c35307a76" providerId="ADAL" clId="{C3DAFFAF-1972-4EF0-A5B8-F100D1EEFA10}" dt="2024-02-18T15:32:59.184" v="1866" actId="1076"/>
        <pc:sldMkLst>
          <pc:docMk/>
          <pc:sldMk cId="1687578101" sldId="291"/>
        </pc:sldMkLst>
        <pc:picChg chg="add mod">
          <ac:chgData name="Zuzana Urbanová" userId="e6f50e7a-083c-478b-a8cb-b79c35307a76" providerId="ADAL" clId="{C3DAFFAF-1972-4EF0-A5B8-F100D1EEFA10}" dt="2024-02-18T15:32:59.184" v="1866" actId="1076"/>
          <ac:picMkLst>
            <pc:docMk/>
            <pc:sldMk cId="1687578101" sldId="291"/>
            <ac:picMk id="3" creationId="{7CCAA4E8-0D1F-43E5-96C7-943A037FD1D7}"/>
          </ac:picMkLst>
        </pc:picChg>
      </pc:sldChg>
      <pc:sldChg chg="modSp add">
        <pc:chgData name="Zuzana Urbanová" userId="e6f50e7a-083c-478b-a8cb-b79c35307a76" providerId="ADAL" clId="{C3DAFFAF-1972-4EF0-A5B8-F100D1EEFA10}" dt="2024-02-21T10:32:14.734" v="2746" actId="13926"/>
        <pc:sldMkLst>
          <pc:docMk/>
          <pc:sldMk cId="3326132928" sldId="292"/>
        </pc:sldMkLst>
        <pc:spChg chg="mod">
          <ac:chgData name="Zuzana Urbanová" userId="e6f50e7a-083c-478b-a8cb-b79c35307a76" providerId="ADAL" clId="{C3DAFFAF-1972-4EF0-A5B8-F100D1EEFA10}" dt="2024-02-21T10:15:36.403" v="2678" actId="20577"/>
          <ac:spMkLst>
            <pc:docMk/>
            <pc:sldMk cId="3326132928" sldId="292"/>
            <ac:spMk id="2" creationId="{44E6B2FB-4D19-4F7B-908C-49520E2BE3DC}"/>
          </ac:spMkLst>
        </pc:spChg>
        <pc:spChg chg="mod">
          <ac:chgData name="Zuzana Urbanová" userId="e6f50e7a-083c-478b-a8cb-b79c35307a76" providerId="ADAL" clId="{C3DAFFAF-1972-4EF0-A5B8-F100D1EEFA10}" dt="2024-02-21T10:32:14.734" v="2746" actId="13926"/>
          <ac:spMkLst>
            <pc:docMk/>
            <pc:sldMk cId="3326132928" sldId="292"/>
            <ac:spMk id="3" creationId="{96BACCCC-22E7-4A5A-8CF3-DFFA68169B1A}"/>
          </ac:spMkLst>
        </pc:spChg>
      </pc:sldChg>
      <pc:sldChg chg="add del">
        <pc:chgData name="Zuzana Urbanová" userId="e6f50e7a-083c-478b-a8cb-b79c35307a76" providerId="ADAL" clId="{C3DAFFAF-1972-4EF0-A5B8-F100D1EEFA10}" dt="2024-02-21T10:16:09.882" v="2685" actId="2696"/>
        <pc:sldMkLst>
          <pc:docMk/>
          <pc:sldMk cId="397663268" sldId="293"/>
        </pc:sldMkLst>
      </pc:sldChg>
      <pc:sldChg chg="modSp add">
        <pc:chgData name="Zuzana Urbanová" userId="e6f50e7a-083c-478b-a8cb-b79c35307a76" providerId="ADAL" clId="{C3DAFFAF-1972-4EF0-A5B8-F100D1EEFA10}" dt="2024-02-21T14:21:00.968" v="3624" actId="20577"/>
        <pc:sldMkLst>
          <pc:docMk/>
          <pc:sldMk cId="438523568" sldId="294"/>
        </pc:sldMkLst>
        <pc:spChg chg="mod">
          <ac:chgData name="Zuzana Urbanová" userId="e6f50e7a-083c-478b-a8cb-b79c35307a76" providerId="ADAL" clId="{C3DAFFAF-1972-4EF0-A5B8-F100D1EEFA10}" dt="2024-02-21T14:21:00.968" v="3624" actId="20577"/>
          <ac:spMkLst>
            <pc:docMk/>
            <pc:sldMk cId="438523568" sldId="294"/>
            <ac:spMk id="2" creationId="{8633EF46-18D6-4719-877C-4625F29A522E}"/>
          </ac:spMkLst>
        </pc:spChg>
      </pc:sldChg>
      <pc:sldChg chg="add del">
        <pc:chgData name="Zuzana Urbanová" userId="e6f50e7a-083c-478b-a8cb-b79c35307a76" providerId="ADAL" clId="{C3DAFFAF-1972-4EF0-A5B8-F100D1EEFA10}" dt="2024-02-21T12:27:55.487" v="3136" actId="2696"/>
        <pc:sldMkLst>
          <pc:docMk/>
          <pc:sldMk cId="2577622731" sldId="295"/>
        </pc:sldMkLst>
      </pc:sldChg>
      <pc:sldChg chg="modSp add del ord">
        <pc:chgData name="Zuzana Urbanová" userId="e6f50e7a-083c-478b-a8cb-b79c35307a76" providerId="ADAL" clId="{C3DAFFAF-1972-4EF0-A5B8-F100D1EEFA10}" dt="2024-02-22T15:07:40.787" v="4291" actId="2696"/>
        <pc:sldMkLst>
          <pc:docMk/>
          <pc:sldMk cId="457154656" sldId="296"/>
        </pc:sldMkLst>
        <pc:spChg chg="mod">
          <ac:chgData name="Zuzana Urbanová" userId="e6f50e7a-083c-478b-a8cb-b79c35307a76" providerId="ADAL" clId="{C3DAFFAF-1972-4EF0-A5B8-F100D1EEFA10}" dt="2024-02-21T10:33:28.850" v="2757" actId="20577"/>
          <ac:spMkLst>
            <pc:docMk/>
            <pc:sldMk cId="457154656" sldId="296"/>
            <ac:spMk id="2" creationId="{16CA4159-7140-430B-84E4-DF6DF3BE1996}"/>
          </ac:spMkLst>
        </pc:spChg>
        <pc:spChg chg="mod">
          <ac:chgData name="Zuzana Urbanová" userId="e6f50e7a-083c-478b-a8cb-b79c35307a76" providerId="ADAL" clId="{C3DAFFAF-1972-4EF0-A5B8-F100D1EEFA10}" dt="2024-02-21T12:18:36.513" v="2760" actId="20577"/>
          <ac:spMkLst>
            <pc:docMk/>
            <pc:sldMk cId="457154656" sldId="296"/>
            <ac:spMk id="3" creationId="{07C54903-AAD8-473B-BDF5-D9BFF0855A0B}"/>
          </ac:spMkLst>
        </pc:spChg>
      </pc:sldChg>
      <pc:sldChg chg="addSp delSp add del">
        <pc:chgData name="Zuzana Urbanová" userId="e6f50e7a-083c-478b-a8cb-b79c35307a76" providerId="ADAL" clId="{C3DAFFAF-1972-4EF0-A5B8-F100D1EEFA10}" dt="2024-02-21T12:21:10.760" v="2781" actId="2696"/>
        <pc:sldMkLst>
          <pc:docMk/>
          <pc:sldMk cId="3818841442" sldId="297"/>
        </pc:sldMkLst>
        <pc:spChg chg="del">
          <ac:chgData name="Zuzana Urbanová" userId="e6f50e7a-083c-478b-a8cb-b79c35307a76" providerId="ADAL" clId="{C3DAFFAF-1972-4EF0-A5B8-F100D1EEFA10}" dt="2024-02-21T12:21:00.384" v="2778" actId="478"/>
          <ac:spMkLst>
            <pc:docMk/>
            <pc:sldMk cId="3818841442" sldId="297"/>
            <ac:spMk id="2" creationId="{F1E8D7FA-916D-47AD-A32D-F5B8478F8800}"/>
          </ac:spMkLst>
        </pc:spChg>
        <pc:picChg chg="add del">
          <ac:chgData name="Zuzana Urbanová" userId="e6f50e7a-083c-478b-a8cb-b79c35307a76" providerId="ADAL" clId="{C3DAFFAF-1972-4EF0-A5B8-F100D1EEFA10}" dt="2024-02-21T12:20:56.043" v="2776" actId="478"/>
          <ac:picMkLst>
            <pc:docMk/>
            <pc:sldMk cId="3818841442" sldId="297"/>
            <ac:picMk id="4" creationId="{2EB87EA3-E509-4A48-8F9E-5E860607F761}"/>
          </ac:picMkLst>
        </pc:picChg>
        <pc:picChg chg="add">
          <ac:chgData name="Zuzana Urbanová" userId="e6f50e7a-083c-478b-a8cb-b79c35307a76" providerId="ADAL" clId="{C3DAFFAF-1972-4EF0-A5B8-F100D1EEFA10}" dt="2024-02-21T12:20:57.124" v="2777"/>
          <ac:picMkLst>
            <pc:docMk/>
            <pc:sldMk cId="3818841442" sldId="297"/>
            <ac:picMk id="1026" creationId="{4937AC0D-EC96-43F5-8FDF-5E58FCC84B46}"/>
          </ac:picMkLst>
        </pc:picChg>
      </pc:sldChg>
      <pc:sldChg chg="addSp add del">
        <pc:chgData name="Zuzana Urbanová" userId="e6f50e7a-083c-478b-a8cb-b79c35307a76" providerId="ADAL" clId="{C3DAFFAF-1972-4EF0-A5B8-F100D1EEFA10}" dt="2024-02-21T13:01:56.664" v="3585" actId="2696"/>
        <pc:sldMkLst>
          <pc:docMk/>
          <pc:sldMk cId="2388066812" sldId="298"/>
        </pc:sldMkLst>
        <pc:picChg chg="add">
          <ac:chgData name="Zuzana Urbanová" userId="e6f50e7a-083c-478b-a8cb-b79c35307a76" providerId="ADAL" clId="{C3DAFFAF-1972-4EF0-A5B8-F100D1EEFA10}" dt="2024-02-21T12:21:06.029" v="2780"/>
          <ac:picMkLst>
            <pc:docMk/>
            <pc:sldMk cId="2388066812" sldId="298"/>
            <ac:picMk id="2050" creationId="{52966389-C983-453B-9257-E975DF2BEDA3}"/>
          </ac:picMkLst>
        </pc:picChg>
      </pc:sldChg>
      <pc:sldChg chg="addSp delSp modSp add">
        <pc:chgData name="Zuzana Urbanová" userId="e6f50e7a-083c-478b-a8cb-b79c35307a76" providerId="ADAL" clId="{C3DAFFAF-1972-4EF0-A5B8-F100D1EEFA10}" dt="2024-02-21T13:02:38.683" v="3591" actId="1076"/>
        <pc:sldMkLst>
          <pc:docMk/>
          <pc:sldMk cId="1649535040" sldId="299"/>
        </pc:sldMkLst>
        <pc:graphicFrameChg chg="add mod modGraphic">
          <ac:chgData name="Zuzana Urbanová" userId="e6f50e7a-083c-478b-a8cb-b79c35307a76" providerId="ADAL" clId="{C3DAFFAF-1972-4EF0-A5B8-F100D1EEFA10}" dt="2024-02-21T13:02:38.683" v="3591" actId="1076"/>
          <ac:graphicFrameMkLst>
            <pc:docMk/>
            <pc:sldMk cId="1649535040" sldId="299"/>
            <ac:graphicFrameMk id="2" creationId="{5DAB40BA-735E-44EC-822F-13D9EED7B8DC}"/>
          </ac:graphicFrameMkLst>
        </pc:graphicFrameChg>
        <pc:picChg chg="add del mod">
          <ac:chgData name="Zuzana Urbanová" userId="e6f50e7a-083c-478b-a8cb-b79c35307a76" providerId="ADAL" clId="{C3DAFFAF-1972-4EF0-A5B8-F100D1EEFA10}" dt="2024-02-21T12:34:10.893" v="3478" actId="478"/>
          <ac:picMkLst>
            <pc:docMk/>
            <pc:sldMk cId="1649535040" sldId="299"/>
            <ac:picMk id="3" creationId="{F2F10693-49CD-4A1C-80F2-C12DE5E64CF4}"/>
          </ac:picMkLst>
        </pc:picChg>
        <pc:picChg chg="add del">
          <ac:chgData name="Zuzana Urbanová" userId="e6f50e7a-083c-478b-a8cb-b79c35307a76" providerId="ADAL" clId="{C3DAFFAF-1972-4EF0-A5B8-F100D1EEFA10}" dt="2024-02-21T12:56:12.587" v="3500"/>
          <ac:picMkLst>
            <pc:docMk/>
            <pc:sldMk cId="1649535040" sldId="299"/>
            <ac:picMk id="4" creationId="{9AAF4B19-18A0-458C-AEA1-5119D50E1C1E}"/>
          </ac:picMkLst>
        </pc:picChg>
      </pc:sldChg>
      <pc:sldChg chg="modSp add modAnim">
        <pc:chgData name="Zuzana Urbanová" userId="e6f50e7a-083c-478b-a8cb-b79c35307a76" providerId="ADAL" clId="{C3DAFFAF-1972-4EF0-A5B8-F100D1EEFA10}" dt="2024-02-21T14:53:10.625" v="4244"/>
        <pc:sldMkLst>
          <pc:docMk/>
          <pc:sldMk cId="84509982" sldId="300"/>
        </pc:sldMkLst>
        <pc:spChg chg="mod">
          <ac:chgData name="Zuzana Urbanová" userId="e6f50e7a-083c-478b-a8cb-b79c35307a76" providerId="ADAL" clId="{C3DAFFAF-1972-4EF0-A5B8-F100D1EEFA10}" dt="2024-02-21T14:20:50.757" v="3601" actId="20577"/>
          <ac:spMkLst>
            <pc:docMk/>
            <pc:sldMk cId="84509982" sldId="300"/>
            <ac:spMk id="2" creationId="{F5FAA19E-B4C0-46C4-A87F-1C0955B6656C}"/>
          </ac:spMkLst>
        </pc:spChg>
        <pc:spChg chg="mod">
          <ac:chgData name="Zuzana Urbanová" userId="e6f50e7a-083c-478b-a8cb-b79c35307a76" providerId="ADAL" clId="{C3DAFFAF-1972-4EF0-A5B8-F100D1EEFA10}" dt="2024-02-21T14:53:00.146" v="4241" actId="20577"/>
          <ac:spMkLst>
            <pc:docMk/>
            <pc:sldMk cId="84509982" sldId="300"/>
            <ac:spMk id="3" creationId="{C9B3F577-4A7A-48E5-959C-A389908451EC}"/>
          </ac:spMkLst>
        </pc:spChg>
      </pc:sldChg>
      <pc:sldChg chg="modSp add">
        <pc:chgData name="Zuzana Urbanová" userId="e6f50e7a-083c-478b-a8cb-b79c35307a76" providerId="ADAL" clId="{C3DAFFAF-1972-4EF0-A5B8-F100D1EEFA10}" dt="2024-02-22T10:12:18.297" v="4262" actId="20577"/>
        <pc:sldMkLst>
          <pc:docMk/>
          <pc:sldMk cId="2779692412" sldId="301"/>
        </pc:sldMkLst>
        <pc:graphicFrameChg chg="modGraphic">
          <ac:chgData name="Zuzana Urbanová" userId="e6f50e7a-083c-478b-a8cb-b79c35307a76" providerId="ADAL" clId="{C3DAFFAF-1972-4EF0-A5B8-F100D1EEFA10}" dt="2024-02-22T10:12:18.297" v="4262" actId="20577"/>
          <ac:graphicFrameMkLst>
            <pc:docMk/>
            <pc:sldMk cId="2779692412" sldId="301"/>
            <ac:graphicFrameMk id="2" creationId="{5DAB40BA-735E-44EC-822F-13D9EED7B8D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05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51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27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1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67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64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15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82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09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3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23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14AC416-0CD3-4D7C-935E-12EF76928E81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D895EF2-6833-4C3F-8D83-CC489C9077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03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4F867-232E-4B4A-B6F6-907030C01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DU1724 Italština pro historiky umění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49D82C-2A19-4B01-8E16-C6C389652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22. února 2024</a:t>
            </a:r>
          </a:p>
        </p:txBody>
      </p:sp>
    </p:spTree>
    <p:extLst>
      <p:ext uri="{BB962C8B-B14F-4D97-AF65-F5344CB8AC3E}">
        <p14:creationId xmlns:p14="http://schemas.microsoft.com/office/powerpoint/2010/main" val="1093680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55164-8762-44BA-B1D5-016DF21E5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výslovnost „Z“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D352B9-1E86-491E-9F09-218FAF2C7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znělá výslovnost: [</a:t>
            </a:r>
            <a:r>
              <a:rPr lang="cs-CZ" sz="2400" dirty="0" err="1"/>
              <a:t>dz</a:t>
            </a:r>
            <a:r>
              <a:rPr lang="cs-CZ" sz="2400" dirty="0"/>
              <a:t>]</a:t>
            </a:r>
          </a:p>
          <a:p>
            <a:pPr lvl="1"/>
            <a:r>
              <a:rPr lang="cs-CZ" sz="2000" dirty="0"/>
              <a:t>ZERO; ZAINO</a:t>
            </a:r>
          </a:p>
          <a:p>
            <a:pPr lvl="1"/>
            <a:endParaRPr lang="cs-CZ" sz="2000" dirty="0"/>
          </a:p>
          <a:p>
            <a:r>
              <a:rPr lang="cs-CZ" sz="2400" dirty="0"/>
              <a:t>neznělá výslovnost (převládající): [c]</a:t>
            </a:r>
          </a:p>
          <a:p>
            <a:pPr lvl="1"/>
            <a:r>
              <a:rPr lang="cs-CZ" sz="2000" dirty="0"/>
              <a:t>VENEZIA</a:t>
            </a:r>
            <a:r>
              <a:rPr lang="cs-CZ" sz="2400" dirty="0"/>
              <a:t>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5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68236-7DC5-45C4-94DF-25C3E3E8F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Sci</a:t>
            </a:r>
            <a:r>
              <a:rPr lang="cs-CZ" dirty="0"/>
              <a:t>/</a:t>
            </a:r>
            <a:r>
              <a:rPr lang="cs-CZ" dirty="0" err="1"/>
              <a:t>scE</a:t>
            </a:r>
            <a:r>
              <a:rPr lang="cs-CZ" dirty="0"/>
              <a:t> + GN + GLI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B155EE-D7F2-491A-8D2C-CAA0D553F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SCI/SCE: výslovnost jako [</a:t>
            </a:r>
            <a:r>
              <a:rPr lang="cs-CZ" dirty="0" err="1"/>
              <a:t>ši</a:t>
            </a:r>
            <a:r>
              <a:rPr lang="cs-CZ" dirty="0"/>
              <a:t>] a [</a:t>
            </a:r>
            <a:r>
              <a:rPr lang="cs-CZ" dirty="0" err="1"/>
              <a:t>še</a:t>
            </a:r>
            <a:r>
              <a:rPr lang="cs-CZ" dirty="0"/>
              <a:t>]</a:t>
            </a:r>
          </a:p>
          <a:p>
            <a:pPr lvl="1"/>
            <a:r>
              <a:rPr lang="cs-CZ" dirty="0"/>
              <a:t>SCIARE, SCIENTIFICO, SCENOGRAFIA</a:t>
            </a:r>
          </a:p>
          <a:p>
            <a:pPr lvl="1"/>
            <a:endParaRPr lang="cs-CZ" dirty="0"/>
          </a:p>
          <a:p>
            <a:r>
              <a:rPr lang="cs-CZ" dirty="0"/>
              <a:t>GN: vždy vyslovováno jako [ň]</a:t>
            </a:r>
          </a:p>
          <a:p>
            <a:pPr lvl="1"/>
            <a:r>
              <a:rPr lang="cs-CZ" dirty="0"/>
              <a:t>GNOCCHI; GNOMO; BAGNO, AGNELLO</a:t>
            </a:r>
          </a:p>
          <a:p>
            <a:pPr lvl="1"/>
            <a:endParaRPr lang="cs-CZ" dirty="0"/>
          </a:p>
          <a:p>
            <a:r>
              <a:rPr lang="cs-CZ" dirty="0"/>
              <a:t>GLI: vždy vyslovováno jako [</a:t>
            </a:r>
            <a:r>
              <a:rPr lang="cs-CZ" dirty="0" err="1"/>
              <a:t>li</a:t>
            </a:r>
            <a:r>
              <a:rPr lang="cs-CZ" dirty="0"/>
              <a:t>]</a:t>
            </a:r>
          </a:p>
          <a:p>
            <a:pPr lvl="1"/>
            <a:r>
              <a:rPr lang="cs-CZ" dirty="0"/>
              <a:t>FIGLIO, MAGLIETTA, PUGLIA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36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AA19E-B4C0-46C4-A87F-1C0955B6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přízvuk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B3F577-4A7A-48E5-959C-A38990845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93304"/>
          </a:xfrm>
        </p:spPr>
        <p:txBody>
          <a:bodyPr>
            <a:normAutofit/>
          </a:bodyPr>
          <a:lstStyle/>
          <a:p>
            <a:r>
              <a:rPr lang="cs-CZ" sz="2400" dirty="0"/>
              <a:t>u většiny slov – předposlední slabika:</a:t>
            </a:r>
          </a:p>
          <a:p>
            <a:pPr lvl="1"/>
            <a:r>
              <a:rPr lang="it-IT" sz="2000" dirty="0"/>
              <a:t>ar</a:t>
            </a:r>
            <a:r>
              <a:rPr lang="it-IT" sz="2000" b="1" dirty="0"/>
              <a:t>ti</a:t>
            </a:r>
            <a:r>
              <a:rPr lang="it-IT" sz="2000" dirty="0"/>
              <a:t>sta, scrit</a:t>
            </a:r>
            <a:r>
              <a:rPr lang="it-IT" sz="2000" b="1" dirty="0"/>
              <a:t>to</a:t>
            </a:r>
            <a:r>
              <a:rPr lang="it-IT" sz="2000" dirty="0"/>
              <a:t>re, re</a:t>
            </a:r>
            <a:r>
              <a:rPr lang="it-IT" sz="2000" b="1" dirty="0"/>
              <a:t>gi</a:t>
            </a:r>
            <a:r>
              <a:rPr lang="it-IT" sz="2000" dirty="0"/>
              <a:t>sta</a:t>
            </a:r>
            <a:r>
              <a:rPr lang="cs-CZ" sz="2000" dirty="0"/>
              <a:t>, si</a:t>
            </a:r>
            <a:r>
              <a:rPr lang="cs-CZ" sz="2000" b="1" dirty="0"/>
              <a:t>gno</a:t>
            </a:r>
            <a:r>
              <a:rPr lang="cs-CZ" sz="2000" dirty="0"/>
              <a:t>ra</a:t>
            </a:r>
            <a:endParaRPr lang="cs-CZ" sz="2000" b="1" dirty="0"/>
          </a:p>
          <a:p>
            <a:r>
              <a:rPr lang="cs-CZ" sz="2400" dirty="0"/>
              <a:t>přízvuk na poslední slabice: graficky označený: </a:t>
            </a:r>
          </a:p>
          <a:p>
            <a:pPr lvl="1"/>
            <a:r>
              <a:rPr lang="cs-CZ" sz="2000" dirty="0" err="1"/>
              <a:t>univer</a:t>
            </a:r>
            <a:r>
              <a:rPr lang="it-IT" sz="2000" dirty="0"/>
              <a:t>sità, facoltà, città, perché</a:t>
            </a:r>
          </a:p>
          <a:p>
            <a:r>
              <a:rPr lang="cs-CZ" sz="2400" dirty="0"/>
              <a:t>přízvuk na třetí slabice od konce (docela častý):</a:t>
            </a:r>
          </a:p>
          <a:p>
            <a:pPr lvl="1"/>
            <a:r>
              <a:rPr lang="cs-CZ" sz="2000" b="1" dirty="0" err="1"/>
              <a:t>Na</a:t>
            </a:r>
            <a:r>
              <a:rPr lang="cs-CZ" sz="2000" dirty="0" err="1"/>
              <a:t>poli</a:t>
            </a:r>
            <a:r>
              <a:rPr lang="cs-CZ" sz="2000" dirty="0"/>
              <a:t>, </a:t>
            </a:r>
            <a:r>
              <a:rPr lang="cs-CZ" sz="2000" b="1" dirty="0" err="1"/>
              <a:t>Ge</a:t>
            </a:r>
            <a:r>
              <a:rPr lang="cs-CZ" sz="2000" dirty="0" err="1"/>
              <a:t>nova</a:t>
            </a:r>
            <a:r>
              <a:rPr lang="cs-CZ" sz="2000" dirty="0"/>
              <a:t>, </a:t>
            </a:r>
            <a:r>
              <a:rPr lang="cs-CZ" sz="2000" b="1" dirty="0"/>
              <a:t>go</a:t>
            </a:r>
            <a:r>
              <a:rPr lang="cs-CZ" sz="2000" dirty="0"/>
              <a:t>ndola</a:t>
            </a:r>
          </a:p>
          <a:p>
            <a:r>
              <a:rPr lang="cs-CZ" sz="2400" dirty="0"/>
              <a:t>výjimečně taky čtvrtá slabika od konce: 3. osoba mn. čísla u sloves: </a:t>
            </a:r>
          </a:p>
          <a:p>
            <a:pPr lvl="1"/>
            <a:r>
              <a:rPr lang="cs-CZ" sz="2000" dirty="0" err="1"/>
              <a:t>te</a:t>
            </a:r>
            <a:r>
              <a:rPr lang="cs-CZ" sz="2000" b="1" dirty="0" err="1"/>
              <a:t>le</a:t>
            </a:r>
            <a:r>
              <a:rPr lang="cs-CZ" sz="2000" dirty="0" err="1"/>
              <a:t>fonano</a:t>
            </a:r>
            <a:r>
              <a:rPr lang="cs-CZ" sz="2000" i="1" dirty="0"/>
              <a:t>, </a:t>
            </a:r>
            <a:r>
              <a:rPr lang="cs-CZ" sz="2000" b="1" dirty="0" err="1"/>
              <a:t>pa</a:t>
            </a:r>
            <a:r>
              <a:rPr lang="cs-CZ" sz="2000" dirty="0" err="1"/>
              <a:t>rlano</a:t>
            </a:r>
            <a:r>
              <a:rPr lang="cs-CZ" sz="2000" dirty="0"/>
              <a:t>, </a:t>
            </a:r>
            <a:r>
              <a:rPr lang="cs-CZ" sz="2000" b="1" dirty="0" err="1"/>
              <a:t>a</a:t>
            </a:r>
            <a:r>
              <a:rPr lang="cs-CZ" sz="2000" dirty="0" err="1"/>
              <a:t>bitano</a:t>
            </a:r>
            <a:r>
              <a:rPr lang="cs-CZ" sz="2000" dirty="0"/>
              <a:t> – ale (</a:t>
            </a:r>
            <a:r>
              <a:rPr lang="cs-CZ" sz="2000" dirty="0" err="1"/>
              <a:t>noi</a:t>
            </a:r>
            <a:r>
              <a:rPr lang="cs-CZ" sz="2000" dirty="0"/>
              <a:t>) </a:t>
            </a:r>
            <a:r>
              <a:rPr lang="cs-CZ" sz="2000" dirty="0" err="1"/>
              <a:t>telefo</a:t>
            </a:r>
            <a:r>
              <a:rPr lang="cs-CZ" sz="2000" b="1" dirty="0" err="1"/>
              <a:t>ni</a:t>
            </a:r>
            <a:r>
              <a:rPr lang="cs-CZ" sz="2000" dirty="0" err="1"/>
              <a:t>amo</a:t>
            </a:r>
            <a:r>
              <a:rPr lang="cs-CZ" sz="2000" dirty="0"/>
              <a:t>; </a:t>
            </a:r>
            <a:r>
              <a:rPr lang="cs-CZ" sz="2000" dirty="0" err="1"/>
              <a:t>par</a:t>
            </a:r>
            <a:r>
              <a:rPr lang="cs-CZ" sz="2000" b="1" dirty="0" err="1"/>
              <a:t>li</a:t>
            </a:r>
            <a:r>
              <a:rPr lang="cs-CZ" sz="2000" dirty="0" err="1"/>
              <a:t>amo</a:t>
            </a:r>
            <a:r>
              <a:rPr lang="cs-CZ" sz="2000" dirty="0"/>
              <a:t>, </a:t>
            </a:r>
            <a:r>
              <a:rPr lang="cs-CZ" sz="2000" dirty="0" err="1"/>
              <a:t>abi</a:t>
            </a:r>
            <a:r>
              <a:rPr lang="cs-CZ" sz="2000" b="1" dirty="0" err="1"/>
              <a:t>ti</a:t>
            </a:r>
            <a:r>
              <a:rPr lang="cs-CZ" sz="2000" dirty="0" err="1"/>
              <a:t>amo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450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B7B01-3199-4F2E-B6DD-B604BA1A4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Lettere</a:t>
            </a:r>
            <a:r>
              <a:rPr lang="cs-CZ" dirty="0"/>
              <a:t> </a:t>
            </a:r>
            <a:r>
              <a:rPr lang="cs-CZ" dirty="0" err="1"/>
              <a:t>straniere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A79E20-7146-44A5-8771-68F3C2B22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 </a:t>
            </a:r>
            <a:r>
              <a:rPr lang="cs-CZ" sz="2800" dirty="0" err="1"/>
              <a:t>J</a:t>
            </a:r>
            <a:r>
              <a:rPr lang="cs-CZ" sz="2800" dirty="0"/>
              <a:t> [</a:t>
            </a:r>
            <a:r>
              <a:rPr lang="cs-CZ" sz="2800" dirty="0" err="1"/>
              <a:t>il</a:t>
            </a:r>
            <a:r>
              <a:rPr lang="it-IT" sz="2800" dirty="0"/>
              <a:t>’lunga</a:t>
            </a:r>
            <a:r>
              <a:rPr lang="cs-CZ" sz="2800" dirty="0"/>
              <a:t>] - [j </a:t>
            </a:r>
            <a:r>
              <a:rPr lang="cs-CZ" sz="2800" dirty="0" err="1"/>
              <a:t>dz</a:t>
            </a:r>
            <a:r>
              <a:rPr lang="cs-CZ" sz="2800" dirty="0"/>
              <a:t> z ] – </a:t>
            </a:r>
            <a:r>
              <a:rPr lang="cs-CZ" sz="2800" b="1" dirty="0" err="1"/>
              <a:t>J</a:t>
            </a:r>
            <a:r>
              <a:rPr lang="cs-CZ" sz="2800" dirty="0" err="1"/>
              <a:t>acobo</a:t>
            </a:r>
            <a:r>
              <a:rPr lang="cs-CZ" sz="2800" dirty="0"/>
              <a:t>, </a:t>
            </a:r>
            <a:r>
              <a:rPr lang="cs-CZ" sz="2800" b="1" dirty="0"/>
              <a:t>J</a:t>
            </a:r>
            <a:r>
              <a:rPr lang="cs-CZ" sz="2800" dirty="0"/>
              <a:t>azz, </a:t>
            </a:r>
            <a:r>
              <a:rPr lang="cs-CZ" sz="2800" dirty="0" err="1"/>
              <a:t>bi</a:t>
            </a:r>
            <a:r>
              <a:rPr lang="cs-CZ" sz="2800" b="1" dirty="0" err="1"/>
              <a:t>j</a:t>
            </a:r>
            <a:r>
              <a:rPr lang="cs-CZ" sz="2800" dirty="0" err="1"/>
              <a:t>ou</a:t>
            </a:r>
            <a:endParaRPr lang="cs-CZ" sz="2800" dirty="0"/>
          </a:p>
          <a:p>
            <a:r>
              <a:rPr lang="cs-CZ" sz="2800" dirty="0"/>
              <a:t>k </a:t>
            </a:r>
            <a:r>
              <a:rPr lang="cs-CZ" sz="2800" dirty="0" err="1"/>
              <a:t>K</a:t>
            </a:r>
            <a:r>
              <a:rPr lang="cs-CZ" sz="2800" dirty="0"/>
              <a:t> [</a:t>
            </a:r>
            <a:r>
              <a:rPr lang="it-IT" sz="2800" dirty="0"/>
              <a:t>‘kappa</a:t>
            </a:r>
            <a:r>
              <a:rPr lang="cs-CZ" sz="2800" dirty="0"/>
              <a:t>]</a:t>
            </a:r>
            <a:r>
              <a:rPr lang="it-IT" sz="2800" dirty="0"/>
              <a:t> - </a:t>
            </a:r>
            <a:r>
              <a:rPr lang="cs-CZ" sz="2800" dirty="0"/>
              <a:t>[</a:t>
            </a:r>
            <a:r>
              <a:rPr lang="it-IT" sz="2800" dirty="0"/>
              <a:t>k</a:t>
            </a:r>
            <a:r>
              <a:rPr lang="cs-CZ" sz="2800" dirty="0"/>
              <a:t>]</a:t>
            </a:r>
            <a:r>
              <a:rPr lang="it-IT" sz="2800" dirty="0"/>
              <a:t> – kitsch </a:t>
            </a:r>
          </a:p>
          <a:p>
            <a:r>
              <a:rPr lang="it-IT" sz="2800" dirty="0"/>
              <a:t>w W </a:t>
            </a:r>
            <a:r>
              <a:rPr lang="cs-CZ" sz="2800" dirty="0"/>
              <a:t>[</a:t>
            </a:r>
            <a:r>
              <a:rPr lang="it-IT" sz="2800" dirty="0"/>
              <a:t>doppjav’vu</a:t>
            </a:r>
            <a:r>
              <a:rPr lang="cs-CZ" sz="2800" dirty="0"/>
              <a:t>]</a:t>
            </a:r>
            <a:r>
              <a:rPr lang="it-IT" sz="2800" dirty="0"/>
              <a:t> - </a:t>
            </a:r>
            <a:r>
              <a:rPr lang="cs-CZ" sz="2800" dirty="0"/>
              <a:t>[</a:t>
            </a:r>
            <a:r>
              <a:rPr lang="it-IT" sz="2800" dirty="0"/>
              <a:t>v w</a:t>
            </a:r>
            <a:r>
              <a:rPr lang="cs-CZ" sz="2800" dirty="0"/>
              <a:t>]</a:t>
            </a:r>
            <a:r>
              <a:rPr lang="it-IT" sz="2800" dirty="0"/>
              <a:t> – </a:t>
            </a:r>
            <a:r>
              <a:rPr lang="it-IT" sz="2800" b="1" dirty="0"/>
              <a:t>W</a:t>
            </a:r>
            <a:r>
              <a:rPr lang="it-IT" sz="2800" dirty="0"/>
              <a:t>alter, </a:t>
            </a:r>
            <a:r>
              <a:rPr lang="it-IT" sz="2800" b="1" dirty="0"/>
              <a:t>w</a:t>
            </a:r>
            <a:r>
              <a:rPr lang="it-IT" sz="2800" dirty="0"/>
              <a:t>hisky</a:t>
            </a:r>
            <a:endParaRPr lang="cs-CZ" sz="2800" dirty="0"/>
          </a:p>
          <a:p>
            <a:r>
              <a:rPr lang="it-IT" sz="2800" dirty="0"/>
              <a:t>x X </a:t>
            </a:r>
            <a:r>
              <a:rPr lang="cs-CZ" sz="2800" dirty="0"/>
              <a:t>[</a:t>
            </a:r>
            <a:r>
              <a:rPr lang="it-IT" sz="2800" dirty="0"/>
              <a:t>iks</a:t>
            </a:r>
            <a:r>
              <a:rPr lang="cs-CZ" sz="2800" dirty="0"/>
              <a:t>]</a:t>
            </a:r>
            <a:r>
              <a:rPr lang="it-IT" sz="2800" dirty="0"/>
              <a:t> - </a:t>
            </a:r>
            <a:r>
              <a:rPr lang="cs-CZ" sz="2800" dirty="0"/>
              <a:t>[</a:t>
            </a:r>
            <a:r>
              <a:rPr lang="it-IT" sz="2800" dirty="0"/>
              <a:t>x</a:t>
            </a:r>
            <a:r>
              <a:rPr lang="cs-CZ" sz="2800" dirty="0"/>
              <a:t>]</a:t>
            </a:r>
            <a:r>
              <a:rPr lang="it-IT" sz="2800" dirty="0"/>
              <a:t> - ta</a:t>
            </a:r>
            <a:r>
              <a:rPr lang="it-IT" sz="2800" b="1" dirty="0"/>
              <a:t>x</a:t>
            </a:r>
            <a:r>
              <a:rPr lang="it-IT" sz="2800" dirty="0"/>
              <a:t>i</a:t>
            </a:r>
            <a:endParaRPr lang="cs-CZ" sz="2800" dirty="0"/>
          </a:p>
          <a:p>
            <a:r>
              <a:rPr lang="it-IT" sz="2800" dirty="0"/>
              <a:t>y Y </a:t>
            </a:r>
            <a:r>
              <a:rPr lang="cs-CZ" sz="2800" dirty="0"/>
              <a:t>[</a:t>
            </a:r>
            <a:r>
              <a:rPr lang="it-IT" sz="2800" dirty="0"/>
              <a:t>‘ipsilon, ig’gr</a:t>
            </a:r>
            <a:r>
              <a:rPr lang="cs-CZ" sz="2800" dirty="0"/>
              <a:t>ε</a:t>
            </a:r>
            <a:r>
              <a:rPr lang="it-IT" sz="2800" dirty="0"/>
              <a:t>ka</a:t>
            </a:r>
            <a:r>
              <a:rPr lang="cs-CZ" sz="2800" dirty="0"/>
              <a:t>]</a:t>
            </a:r>
            <a:r>
              <a:rPr lang="it-IT" sz="2800" dirty="0"/>
              <a:t> - </a:t>
            </a:r>
            <a:r>
              <a:rPr lang="cs-CZ" sz="2800" dirty="0"/>
              <a:t>[</a:t>
            </a:r>
            <a:r>
              <a:rPr lang="it-IT" sz="2800" dirty="0"/>
              <a:t>i j </a:t>
            </a:r>
            <a:r>
              <a:rPr lang="cs-CZ" sz="2800" dirty="0"/>
              <a:t>]</a:t>
            </a:r>
            <a:r>
              <a:rPr lang="it-IT" sz="2800" dirty="0"/>
              <a:t> – Ton</a:t>
            </a:r>
            <a:r>
              <a:rPr lang="it-IT" sz="2800" b="1" dirty="0"/>
              <a:t>y</a:t>
            </a:r>
            <a:r>
              <a:rPr lang="it-IT" sz="2800" dirty="0"/>
              <a:t>, </a:t>
            </a:r>
            <a:r>
              <a:rPr lang="it-IT" sz="2800" b="1" dirty="0"/>
              <a:t>y</a:t>
            </a:r>
            <a:r>
              <a:rPr lang="it-IT" sz="2800" dirty="0"/>
              <a:t>ogurt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79280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3EF46-18D6-4719-877C-4625F29A5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Articoli</a:t>
            </a:r>
            <a:r>
              <a:rPr lang="cs-CZ" dirty="0"/>
              <a:t> al </a:t>
            </a:r>
            <a:r>
              <a:rPr lang="cs-CZ" dirty="0" err="1"/>
              <a:t>singolare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523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6B2FB-4D19-4F7B-908C-49520E2B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BACCCC-22E7-4A5A-8CF3-DFFA68169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Roma è 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  <a:highlight>
                  <a:srgbClr val="C0C0C0"/>
                </a:highlight>
              </a:rPr>
              <a:t>la</a:t>
            </a:r>
            <a:r>
              <a:rPr lang="fr-FR" dirty="0"/>
              <a:t> capitale d'Italia </a:t>
            </a:r>
            <a:r>
              <a:rPr lang="fr-FR" dirty="0" err="1"/>
              <a:t>ed</a:t>
            </a:r>
            <a:r>
              <a:rPr lang="fr-FR" dirty="0"/>
              <a:t> è </a:t>
            </a:r>
            <a:r>
              <a:rPr lang="fr-FR" dirty="0" err="1"/>
              <a:t>famosa</a:t>
            </a:r>
            <a:r>
              <a:rPr lang="fr-FR" dirty="0"/>
              <a:t> in </a:t>
            </a:r>
            <a:r>
              <a:rPr lang="fr-FR" dirty="0" err="1"/>
              <a:t>tutto</a:t>
            </a:r>
            <a:r>
              <a:rPr lang="fr-FR" dirty="0">
                <a:highlight>
                  <a:srgbClr val="C0C0C0"/>
                </a:highlight>
              </a:rPr>
              <a:t> il </a:t>
            </a:r>
            <a:r>
              <a:rPr lang="fr-FR" dirty="0" err="1"/>
              <a:t>mondo</a:t>
            </a:r>
            <a:r>
              <a:rPr lang="fr-FR" dirty="0"/>
              <a:t> perché è </a:t>
            </a:r>
            <a:r>
              <a:rPr lang="fr-FR" dirty="0" err="1">
                <a:highlight>
                  <a:srgbClr val="C0C0C0"/>
                </a:highlight>
              </a:rPr>
              <a:t>una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 </a:t>
            </a:r>
            <a:r>
              <a:rPr lang="fr-FR" dirty="0" err="1"/>
              <a:t>antica</a:t>
            </a:r>
            <a:r>
              <a:rPr lang="fr-FR" dirty="0"/>
              <a:t>, </a:t>
            </a:r>
            <a:r>
              <a:rPr lang="fr-FR" dirty="0" err="1"/>
              <a:t>piena</a:t>
            </a:r>
            <a:r>
              <a:rPr lang="fr-FR" dirty="0"/>
              <a:t> di </a:t>
            </a:r>
            <a:r>
              <a:rPr lang="fr-FR" dirty="0" err="1"/>
              <a:t>storia</a:t>
            </a:r>
            <a:r>
              <a:rPr lang="fr-FR" dirty="0"/>
              <a:t>,  di </a:t>
            </a:r>
            <a:r>
              <a:rPr lang="fr-FR" dirty="0" err="1"/>
              <a:t>monumenti</a:t>
            </a:r>
            <a:r>
              <a:rPr lang="fr-FR" dirty="0"/>
              <a:t>, di </a:t>
            </a:r>
            <a:r>
              <a:rPr lang="fr-FR" dirty="0" err="1"/>
              <a:t>chiese</a:t>
            </a:r>
            <a:r>
              <a:rPr lang="fr-FR" dirty="0"/>
              <a:t> e di </a:t>
            </a:r>
            <a:r>
              <a:rPr lang="fr-FR" dirty="0" err="1"/>
              <a:t>opere</a:t>
            </a:r>
            <a:r>
              <a:rPr lang="fr-FR" dirty="0"/>
              <a:t> </a:t>
            </a:r>
            <a:r>
              <a:rPr lang="fr-FR" dirty="0" err="1"/>
              <a:t>d'arte</a:t>
            </a:r>
            <a:r>
              <a:rPr lang="fr-FR" dirty="0"/>
              <a:t>. </a:t>
            </a:r>
            <a:r>
              <a:rPr lang="fr-FR" dirty="0" err="1"/>
              <a:t>Oggi</a:t>
            </a:r>
            <a:r>
              <a:rPr lang="fr-FR" dirty="0"/>
              <a:t> Roma è </a:t>
            </a:r>
            <a:r>
              <a:rPr lang="fr-FR" dirty="0" err="1">
                <a:highlight>
                  <a:srgbClr val="C0C0C0"/>
                </a:highlight>
              </a:rPr>
              <a:t>una</a:t>
            </a:r>
            <a:r>
              <a:rPr lang="fr-FR" dirty="0"/>
              <a:t> grande </a:t>
            </a:r>
            <a:r>
              <a:rPr lang="fr-FR" dirty="0" err="1"/>
              <a:t>metropoli</a:t>
            </a:r>
            <a:r>
              <a:rPr lang="fr-FR" dirty="0"/>
              <a:t>: ha circa 3 </a:t>
            </a:r>
            <a:r>
              <a:rPr lang="fr-FR" dirty="0" err="1"/>
              <a:t>milioni</a:t>
            </a:r>
            <a:r>
              <a:rPr lang="fr-FR" dirty="0"/>
              <a:t> di </a:t>
            </a:r>
            <a:r>
              <a:rPr lang="fr-FR" dirty="0" err="1"/>
              <a:t>abitanti</a:t>
            </a:r>
            <a:r>
              <a:rPr lang="fr-FR" dirty="0"/>
              <a:t>. </a:t>
            </a:r>
            <a:r>
              <a:rPr lang="fr-FR" dirty="0" err="1"/>
              <a:t>Questa</a:t>
            </a:r>
            <a:r>
              <a:rPr lang="fr-FR" dirty="0"/>
              <a:t> gente non è tutta </a:t>
            </a:r>
            <a:r>
              <a:rPr lang="fr-FR" dirty="0" err="1"/>
              <a:t>romana</a:t>
            </a:r>
            <a:r>
              <a:rPr lang="fr-FR" dirty="0"/>
              <a:t>: in </a:t>
            </a:r>
            <a:r>
              <a:rPr lang="fr-FR" dirty="0" err="1"/>
              <a:t>città</a:t>
            </a:r>
            <a:r>
              <a:rPr lang="fr-FR" dirty="0"/>
              <a:t> ci sono </a:t>
            </a:r>
            <a:r>
              <a:rPr lang="fr-FR" dirty="0" err="1"/>
              <a:t>molte</a:t>
            </a:r>
            <a:r>
              <a:rPr lang="fr-FR" dirty="0"/>
              <a:t> </a:t>
            </a:r>
            <a:r>
              <a:rPr lang="fr-FR" dirty="0" err="1"/>
              <a:t>persone</a:t>
            </a:r>
            <a:r>
              <a:rPr lang="fr-FR" dirty="0"/>
              <a:t> del nord e del sud Italia e ci sono anche </a:t>
            </a:r>
            <a:r>
              <a:rPr lang="fr-FR" dirty="0" err="1"/>
              <a:t>molti</a:t>
            </a:r>
            <a:r>
              <a:rPr lang="fr-FR" dirty="0"/>
              <a:t> </a:t>
            </a:r>
            <a:r>
              <a:rPr lang="fr-FR" dirty="0" err="1"/>
              <a:t>stranieri</a:t>
            </a:r>
            <a:r>
              <a:rPr lang="fr-FR" dirty="0"/>
              <a:t> : </a:t>
            </a:r>
            <a:r>
              <a:rPr lang="fr-FR" dirty="0" err="1"/>
              <a:t>studenti</a:t>
            </a:r>
            <a:r>
              <a:rPr lang="fr-FR" dirty="0"/>
              <a:t>, </a:t>
            </a:r>
            <a:r>
              <a:rPr lang="fr-FR" dirty="0" err="1"/>
              <a:t>lavoratori</a:t>
            </a:r>
            <a:r>
              <a:rPr lang="fr-FR" dirty="0"/>
              <a:t> e </a:t>
            </a:r>
            <a:r>
              <a:rPr lang="fr-FR" dirty="0" err="1"/>
              <a:t>turisti</a:t>
            </a:r>
            <a:r>
              <a:rPr lang="fr-FR" dirty="0"/>
              <a:t>.  A Roma c'è sempre </a:t>
            </a:r>
            <a:r>
              <a:rPr lang="fr-FR" dirty="0" err="1"/>
              <a:t>traffico</a:t>
            </a:r>
            <a:r>
              <a:rPr lang="fr-FR" dirty="0"/>
              <a:t> perché le </a:t>
            </a:r>
            <a:r>
              <a:rPr lang="fr-FR" dirty="0" err="1"/>
              <a:t>strade</a:t>
            </a:r>
            <a:r>
              <a:rPr lang="fr-FR" dirty="0"/>
              <a:t> sono strette. Per </a:t>
            </a:r>
            <a:r>
              <a:rPr lang="fr-FR" dirty="0" err="1"/>
              <a:t>questo</a:t>
            </a:r>
            <a:r>
              <a:rPr lang="fr-FR" dirty="0"/>
              <a:t> </a:t>
            </a:r>
            <a:r>
              <a:rPr lang="fr-FR" dirty="0" err="1">
                <a:highlight>
                  <a:srgbClr val="C0C0C0"/>
                </a:highlight>
              </a:rPr>
              <a:t>gli</a:t>
            </a:r>
            <a:r>
              <a:rPr lang="fr-FR" dirty="0"/>
              <a:t> autobus sono </a:t>
            </a:r>
            <a:r>
              <a:rPr lang="fr-FR" dirty="0" err="1"/>
              <a:t>lenti</a:t>
            </a:r>
            <a:r>
              <a:rPr lang="fr-FR" dirty="0"/>
              <a:t>. Per </a:t>
            </a:r>
            <a:r>
              <a:rPr lang="fr-FR" dirty="0" err="1"/>
              <a:t>fortuna</a:t>
            </a:r>
            <a:r>
              <a:rPr lang="fr-FR" dirty="0"/>
              <a:t> ci sono due </a:t>
            </a:r>
            <a:r>
              <a:rPr lang="fr-FR" dirty="0" err="1"/>
              <a:t>linee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metropolitana</a:t>
            </a:r>
            <a:r>
              <a:rPr lang="fr-FR" dirty="0"/>
              <a:t>.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 di Roma c'è </a:t>
            </a:r>
            <a:r>
              <a:rPr lang="fr-FR" dirty="0" err="1">
                <a:highlight>
                  <a:srgbClr val="C0C0C0"/>
                </a:highlight>
              </a:rPr>
              <a:t>un</a:t>
            </a:r>
            <a:r>
              <a:rPr lang="fr-FR" dirty="0" err="1"/>
              <a:t>'altra</a:t>
            </a:r>
            <a:r>
              <a:rPr lang="fr-FR" dirty="0"/>
              <a:t> </a:t>
            </a:r>
            <a:r>
              <a:rPr lang="fr-FR" dirty="0" err="1"/>
              <a:t>piccola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,</a:t>
            </a:r>
            <a:r>
              <a:rPr lang="fr-FR" dirty="0">
                <a:highlight>
                  <a:srgbClr val="C0C0C0"/>
                </a:highlight>
              </a:rPr>
              <a:t> la </a:t>
            </a:r>
            <a:r>
              <a:rPr lang="fr-FR" dirty="0" err="1"/>
              <a:t>Città</a:t>
            </a:r>
            <a:r>
              <a:rPr lang="fr-FR" dirty="0"/>
              <a:t> del </a:t>
            </a:r>
            <a:r>
              <a:rPr lang="fr-FR" dirty="0" err="1"/>
              <a:t>Vaticano</a:t>
            </a:r>
            <a:r>
              <a:rPr lang="fr-FR" dirty="0"/>
              <a:t>. </a:t>
            </a:r>
            <a:r>
              <a:rPr lang="fr-FR" dirty="0">
                <a:highlight>
                  <a:srgbClr val="C0C0C0"/>
                </a:highlight>
              </a:rPr>
              <a:t>Il </a:t>
            </a:r>
            <a:r>
              <a:rPr lang="fr-FR" dirty="0" err="1"/>
              <a:t>Vaticano</a:t>
            </a:r>
            <a:r>
              <a:rPr lang="fr-FR" dirty="0"/>
              <a:t> è </a:t>
            </a:r>
            <a:r>
              <a:rPr lang="fr-FR" dirty="0" err="1">
                <a:highlight>
                  <a:srgbClr val="C0C0C0"/>
                </a:highlight>
              </a:rPr>
              <a:t>uno</a:t>
            </a:r>
            <a:r>
              <a:rPr lang="fr-FR" dirty="0"/>
              <a:t> </a:t>
            </a:r>
            <a:r>
              <a:rPr lang="fr-FR" dirty="0" err="1"/>
              <a:t>stato</a:t>
            </a:r>
            <a:r>
              <a:rPr lang="fr-FR" dirty="0"/>
              <a:t> </a:t>
            </a:r>
            <a:r>
              <a:rPr lang="fr-FR" dirty="0" err="1"/>
              <a:t>autonomo</a:t>
            </a:r>
            <a:r>
              <a:rPr lang="fr-FR" dirty="0"/>
              <a:t>. </a:t>
            </a:r>
            <a:r>
              <a:rPr lang="cs-CZ" dirty="0"/>
              <a:t> </a:t>
            </a:r>
            <a:r>
              <a:rPr lang="fr-FR" dirty="0"/>
              <a:t>A </a:t>
            </a:r>
            <a:r>
              <a:rPr lang="fr-FR" dirty="0" err="1"/>
              <a:t>pochi</a:t>
            </a:r>
            <a:r>
              <a:rPr lang="fr-FR" dirty="0"/>
              <a:t> </a:t>
            </a:r>
            <a:r>
              <a:rPr lang="fr-FR" dirty="0" err="1"/>
              <a:t>chilometri</a:t>
            </a:r>
            <a:r>
              <a:rPr lang="fr-FR" dirty="0"/>
              <a:t> da Roma c'è </a:t>
            </a:r>
            <a:r>
              <a:rPr lang="fr-FR" dirty="0">
                <a:highlight>
                  <a:srgbClr val="C0C0C0"/>
                </a:highlight>
              </a:rPr>
              <a:t>il</a:t>
            </a:r>
            <a:r>
              <a:rPr lang="fr-FR" dirty="0"/>
              <a:t> mare, ma non c'è</a:t>
            </a:r>
            <a:r>
              <a:rPr lang="fr-FR" dirty="0">
                <a:highlight>
                  <a:srgbClr val="C0C0C0"/>
                </a:highlight>
              </a:rPr>
              <a:t> il </a:t>
            </a:r>
            <a:r>
              <a:rPr lang="fr-FR" dirty="0"/>
              <a:t>porto. </a:t>
            </a:r>
            <a:r>
              <a:rPr lang="fr-FR" dirty="0">
                <a:highlight>
                  <a:srgbClr val="C0C0C0"/>
                </a:highlight>
              </a:rPr>
              <a:t>Il </a:t>
            </a:r>
            <a:r>
              <a:rPr lang="fr-FR" dirty="0"/>
              <a:t>porto è a Civitavecchia, </a:t>
            </a:r>
            <a:r>
              <a:rPr lang="fr-FR" dirty="0" err="1">
                <a:highlight>
                  <a:srgbClr val="C0C0C0"/>
                </a:highlight>
              </a:rPr>
              <a:t>una</a:t>
            </a:r>
            <a:r>
              <a:rPr lang="fr-FR" dirty="0">
                <a:highlight>
                  <a:srgbClr val="C0C0C0"/>
                </a:highlight>
              </a:rPr>
              <a:t> </a:t>
            </a:r>
            <a:r>
              <a:rPr lang="fr-FR" dirty="0" err="1"/>
              <a:t>città</a:t>
            </a:r>
            <a:r>
              <a:rPr lang="fr-FR" dirty="0"/>
              <a:t> a circa 70 </a:t>
            </a:r>
            <a:r>
              <a:rPr lang="fr-FR" dirty="0" err="1"/>
              <a:t>chilometri</a:t>
            </a:r>
            <a:r>
              <a:rPr lang="fr-FR" dirty="0"/>
              <a:t> di </a:t>
            </a:r>
            <a:r>
              <a:rPr lang="fr-FR" dirty="0" err="1"/>
              <a:t>distanza</a:t>
            </a:r>
            <a:r>
              <a:rPr lang="fr-FR" dirty="0"/>
              <a:t>. </a:t>
            </a:r>
            <a:r>
              <a:rPr lang="cs-CZ" dirty="0"/>
              <a:t> </a:t>
            </a:r>
            <a:r>
              <a:rPr lang="fr-FR" dirty="0" err="1"/>
              <a:t>Vicino</a:t>
            </a:r>
            <a:r>
              <a:rPr lang="fr-FR" dirty="0"/>
              <a:t> a Roma, a Fiumicino, c'è </a:t>
            </a:r>
            <a:r>
              <a:rPr lang="fr-FR" dirty="0">
                <a:highlight>
                  <a:srgbClr val="C0C0C0"/>
                </a:highlight>
              </a:rPr>
              <a:t>un</a:t>
            </a:r>
            <a:r>
              <a:rPr lang="fr-FR" dirty="0"/>
              <a:t> importante </a:t>
            </a:r>
            <a:r>
              <a:rPr lang="fr-FR" dirty="0" err="1"/>
              <a:t>aeroporto</a:t>
            </a:r>
            <a:r>
              <a:rPr lang="fr-FR" dirty="0"/>
              <a:t> </a:t>
            </a:r>
            <a:r>
              <a:rPr lang="fr-FR" dirty="0" err="1"/>
              <a:t>internazionale</a:t>
            </a:r>
            <a:r>
              <a:rPr lang="fr-FR" dirty="0"/>
              <a:t>, </a:t>
            </a:r>
            <a:r>
              <a:rPr lang="fr-FR" dirty="0">
                <a:highlight>
                  <a:srgbClr val="C0C0C0"/>
                </a:highlight>
              </a:rPr>
              <a:t>l'</a:t>
            </a:r>
            <a:r>
              <a:rPr lang="fr-FR" dirty="0" err="1"/>
              <a:t>aeroporto</a:t>
            </a:r>
            <a:r>
              <a:rPr lang="fr-FR" dirty="0"/>
              <a:t> Leonardo da Vinci.</a:t>
            </a:r>
            <a:endParaRPr lang="cs-CZ" dirty="0"/>
          </a:p>
          <a:p>
            <a:pPr marL="0" indent="0">
              <a:buNone/>
            </a:pPr>
            <a:r>
              <a:rPr lang="fr-FR" dirty="0"/>
              <a:t>In </a:t>
            </a:r>
            <a:r>
              <a:rPr lang="fr-FR" dirty="0" err="1"/>
              <a:t>città</a:t>
            </a:r>
            <a:r>
              <a:rPr lang="fr-FR" dirty="0"/>
              <a:t> c'è anche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stazione</a:t>
            </a:r>
            <a:r>
              <a:rPr lang="fr-FR" dirty="0"/>
              <a:t> </a:t>
            </a:r>
            <a:r>
              <a:rPr lang="fr-FR" dirty="0" err="1"/>
              <a:t>ferroviaria</a:t>
            </a:r>
            <a:r>
              <a:rPr lang="fr-FR" dirty="0"/>
              <a:t> molto grande, </a:t>
            </a:r>
            <a:r>
              <a:rPr lang="fr-FR" dirty="0">
                <a:highlight>
                  <a:srgbClr val="C0C0C0"/>
                </a:highlight>
              </a:rPr>
              <a:t>la </a:t>
            </a:r>
            <a:r>
              <a:rPr lang="fr-FR" dirty="0" err="1"/>
              <a:t>Stazione</a:t>
            </a:r>
            <a:r>
              <a:rPr lang="fr-FR" dirty="0"/>
              <a:t> </a:t>
            </a:r>
            <a:r>
              <a:rPr lang="fr-FR" dirty="0" err="1"/>
              <a:t>Termini</a:t>
            </a:r>
            <a:r>
              <a:rPr lang="fr-FR" dirty="0"/>
              <a:t> e </a:t>
            </a:r>
            <a:r>
              <a:rPr lang="fr-FR" dirty="0" err="1"/>
              <a:t>poi</a:t>
            </a:r>
            <a:r>
              <a:rPr lang="fr-FR" dirty="0"/>
              <a:t> ci sono </a:t>
            </a:r>
            <a:r>
              <a:rPr lang="fr-FR" dirty="0" err="1"/>
              <a:t>molti</a:t>
            </a:r>
            <a:r>
              <a:rPr lang="fr-FR" dirty="0"/>
              <a:t> </a:t>
            </a:r>
            <a:r>
              <a:rPr lang="fr-FR" dirty="0" err="1"/>
              <a:t>cinema</a:t>
            </a:r>
            <a:r>
              <a:rPr lang="fr-FR" dirty="0"/>
              <a:t>, </a:t>
            </a:r>
            <a:r>
              <a:rPr lang="fr-FR" dirty="0" err="1"/>
              <a:t>teatri</a:t>
            </a:r>
            <a:r>
              <a:rPr lang="fr-FR" dirty="0"/>
              <a:t>, bar, </a:t>
            </a:r>
            <a:r>
              <a:rPr lang="fr-FR" dirty="0" err="1"/>
              <a:t>ristoranti</a:t>
            </a:r>
            <a:r>
              <a:rPr lang="fr-FR" dirty="0"/>
              <a:t>, </a:t>
            </a:r>
            <a:r>
              <a:rPr lang="fr-FR" dirty="0" err="1"/>
              <a:t>negozi</a:t>
            </a:r>
            <a:r>
              <a:rPr lang="fr-FR" dirty="0"/>
              <a:t> e </a:t>
            </a:r>
            <a:r>
              <a:rPr lang="fr-FR" dirty="0" err="1"/>
              <a:t>discoteche</a:t>
            </a:r>
            <a:r>
              <a:rPr lang="fr-FR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132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7A8A4-64C9-4CE3-B6A5-47EBD5E35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L’articoli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7D1DFE-6829-4F2D-A843-CFDF7B7A9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r>
              <a:rPr lang="cs-CZ" sz="2800" b="1" dirty="0" err="1"/>
              <a:t>Indeterminativi</a:t>
            </a:r>
            <a:r>
              <a:rPr lang="cs-CZ" sz="2800" b="1" dirty="0"/>
              <a:t>:</a:t>
            </a:r>
          </a:p>
          <a:p>
            <a:pPr lvl="2"/>
            <a:r>
              <a:rPr lang="cs-CZ" sz="2400" dirty="0" err="1"/>
              <a:t>singolare</a:t>
            </a:r>
            <a:r>
              <a:rPr lang="cs-CZ" sz="2400" dirty="0"/>
              <a:t>: </a:t>
            </a:r>
            <a:r>
              <a:rPr lang="cs-CZ" sz="2400" b="1" dirty="0"/>
              <a:t>UN, UNA, UN</a:t>
            </a:r>
            <a:r>
              <a:rPr lang="cs-CZ" sz="2400" dirty="0"/>
              <a:t>’</a:t>
            </a:r>
            <a:r>
              <a:rPr lang="cs-CZ" sz="2400" b="1" dirty="0"/>
              <a:t>, UNO</a:t>
            </a:r>
          </a:p>
          <a:p>
            <a:pPr marL="324000" lvl="1" indent="0">
              <a:buNone/>
            </a:pPr>
            <a:r>
              <a:rPr lang="cs-CZ" sz="2800" b="1" dirty="0" err="1"/>
              <a:t>Determinativi</a:t>
            </a:r>
            <a:r>
              <a:rPr lang="cs-CZ" sz="2800" b="1" dirty="0"/>
              <a:t>:</a:t>
            </a:r>
          </a:p>
          <a:p>
            <a:pPr lvl="2"/>
            <a:r>
              <a:rPr lang="cs-CZ" sz="2400" dirty="0" err="1"/>
              <a:t>singolare</a:t>
            </a:r>
            <a:r>
              <a:rPr lang="cs-CZ" sz="2400" dirty="0"/>
              <a:t>: </a:t>
            </a:r>
            <a:r>
              <a:rPr lang="cs-CZ" sz="2400" b="1" dirty="0"/>
              <a:t>IL, LA, L</a:t>
            </a:r>
            <a:r>
              <a:rPr lang="cs-CZ" sz="2400" dirty="0"/>
              <a:t>’</a:t>
            </a:r>
            <a:r>
              <a:rPr lang="cs-CZ" sz="2400" b="1" dirty="0"/>
              <a:t>, LO</a:t>
            </a:r>
          </a:p>
          <a:p>
            <a:pPr lvl="2"/>
            <a:r>
              <a:rPr lang="cs-CZ" sz="2400" dirty="0" err="1"/>
              <a:t>plurale</a:t>
            </a:r>
            <a:r>
              <a:rPr lang="cs-CZ" sz="2400" dirty="0"/>
              <a:t>: </a:t>
            </a:r>
            <a:r>
              <a:rPr lang="cs-CZ" sz="2400" b="1" dirty="0"/>
              <a:t>I, LE, GLI</a:t>
            </a:r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1059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5DAB40BA-735E-44EC-822F-13D9EED7B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41990"/>
              </p:ext>
            </p:extLst>
          </p:nvPr>
        </p:nvGraphicFramePr>
        <p:xfrm>
          <a:off x="254000" y="243670"/>
          <a:ext cx="11442700" cy="6370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675">
                  <a:extLst>
                    <a:ext uri="{9D8B030D-6E8A-4147-A177-3AD203B41FA5}">
                      <a16:colId xmlns:a16="http://schemas.microsoft.com/office/drawing/2014/main" val="4087119497"/>
                    </a:ext>
                  </a:extLst>
                </a:gridCol>
                <a:gridCol w="2860675">
                  <a:extLst>
                    <a:ext uri="{9D8B030D-6E8A-4147-A177-3AD203B41FA5}">
                      <a16:colId xmlns:a16="http://schemas.microsoft.com/office/drawing/2014/main" val="3979750534"/>
                    </a:ext>
                  </a:extLst>
                </a:gridCol>
                <a:gridCol w="2860675">
                  <a:extLst>
                    <a:ext uri="{9D8B030D-6E8A-4147-A177-3AD203B41FA5}">
                      <a16:colId xmlns:a16="http://schemas.microsoft.com/office/drawing/2014/main" val="3265214492"/>
                    </a:ext>
                  </a:extLst>
                </a:gridCol>
                <a:gridCol w="2860675">
                  <a:extLst>
                    <a:ext uri="{9D8B030D-6E8A-4147-A177-3AD203B41FA5}">
                      <a16:colId xmlns:a16="http://schemas.microsoft.com/office/drawing/2014/main" val="1977817936"/>
                    </a:ext>
                  </a:extLst>
                </a:gridCol>
              </a:tblGrid>
              <a:tr h="4226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INDETERMINATIVO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DETERMINATIVO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86955"/>
                  </a:ext>
                </a:extLst>
              </a:tr>
              <a:tr h="1354687">
                <a:tc rowSpan="3"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Maschile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Téměř všechna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UN</a:t>
                      </a:r>
                    </a:p>
                    <a:p>
                      <a:r>
                        <a:rPr lang="cs-CZ" b="1" dirty="0" err="1"/>
                        <a:t>un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creatore</a:t>
                      </a:r>
                      <a:endParaRPr lang="cs-CZ" dirty="0"/>
                    </a:p>
                    <a:p>
                      <a:r>
                        <a:rPr lang="cs-CZ" b="1" dirty="0" err="1"/>
                        <a:t>un</a:t>
                      </a:r>
                      <a:r>
                        <a:rPr lang="cs-CZ" dirty="0"/>
                        <a:t> gusto</a:t>
                      </a:r>
                      <a:br>
                        <a:rPr lang="cs-CZ" dirty="0"/>
                      </a:br>
                      <a:r>
                        <a:rPr lang="cs-CZ" b="1" dirty="0" err="1"/>
                        <a:t>un</a:t>
                      </a:r>
                      <a:r>
                        <a:rPr lang="cs-CZ" dirty="0"/>
                        <a:t> signore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IL</a:t>
                      </a:r>
                    </a:p>
                    <a:p>
                      <a:r>
                        <a:rPr lang="cs-CZ" b="1" dirty="0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creatore</a:t>
                      </a:r>
                      <a:endParaRPr lang="cs-CZ" dirty="0"/>
                    </a:p>
                    <a:p>
                      <a:r>
                        <a:rPr lang="cs-CZ" b="1" dirty="0"/>
                        <a:t>IL </a:t>
                      </a:r>
                      <a:r>
                        <a:rPr lang="cs-CZ" dirty="0"/>
                        <a:t>gusto</a:t>
                      </a:r>
                      <a:br>
                        <a:rPr lang="cs-CZ" dirty="0"/>
                      </a:br>
                      <a:r>
                        <a:rPr lang="cs-CZ" b="1" dirty="0"/>
                        <a:t>IL</a:t>
                      </a:r>
                      <a:r>
                        <a:rPr lang="cs-CZ" dirty="0"/>
                        <a:t> signore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168477"/>
                  </a:ext>
                </a:extLst>
              </a:tr>
              <a:tr h="104206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Slova začínající na samohlásku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UN</a:t>
                      </a:r>
                    </a:p>
                    <a:p>
                      <a:r>
                        <a:rPr lang="cs-CZ" sz="1800" b="1" dirty="0" err="1"/>
                        <a:t>Un</a:t>
                      </a:r>
                      <a:r>
                        <a:rPr lang="cs-CZ" sz="1800" dirty="0"/>
                        <a:t> artista</a:t>
                      </a:r>
                    </a:p>
                    <a:p>
                      <a:r>
                        <a:rPr lang="cs-CZ" sz="1800" b="1" dirty="0" err="1"/>
                        <a:t>Un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attore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L</a:t>
                      </a:r>
                      <a:r>
                        <a:rPr lang="cs-CZ" sz="1800" b="1" dirty="0"/>
                        <a:t>’</a:t>
                      </a:r>
                      <a:endParaRPr lang="cs-CZ" b="1" dirty="0"/>
                    </a:p>
                    <a:p>
                      <a:r>
                        <a:rPr lang="cs-CZ" b="1" dirty="0" err="1"/>
                        <a:t>L</a:t>
                      </a:r>
                      <a:r>
                        <a:rPr lang="cs-CZ" sz="1800" b="1" dirty="0" err="1"/>
                        <a:t>’</a:t>
                      </a:r>
                      <a:r>
                        <a:rPr lang="cs-CZ" sz="1800" dirty="0" err="1"/>
                        <a:t>artista</a:t>
                      </a:r>
                      <a:endParaRPr lang="cs-CZ" sz="1800" dirty="0"/>
                    </a:p>
                    <a:p>
                      <a:r>
                        <a:rPr lang="cs-CZ" b="1" dirty="0" err="1"/>
                        <a:t>L</a:t>
                      </a:r>
                      <a:r>
                        <a:rPr lang="cs-CZ" sz="1800" b="1" dirty="0" err="1"/>
                        <a:t>’</a:t>
                      </a:r>
                      <a:r>
                        <a:rPr lang="cs-CZ" sz="1800" dirty="0" err="1"/>
                        <a:t>attore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86736"/>
                  </a:ext>
                </a:extLst>
              </a:tr>
              <a:tr h="166730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Slova začínající na: </a:t>
                      </a:r>
                    </a:p>
                    <a:p>
                      <a:r>
                        <a:rPr lang="cs-CZ" dirty="0"/>
                        <a:t>S + </a:t>
                      </a:r>
                      <a:r>
                        <a:rPr lang="cs-CZ" dirty="0" err="1"/>
                        <a:t>souhl</a:t>
                      </a:r>
                      <a:r>
                        <a:rPr lang="cs-CZ" dirty="0"/>
                        <a:t>;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 + </a:t>
                      </a:r>
                      <a:r>
                        <a:rPr lang="cs-CZ" dirty="0" err="1"/>
                        <a:t>souhl</a:t>
                      </a:r>
                      <a:r>
                        <a:rPr lang="cs-CZ" dirty="0"/>
                        <a:t>; </a:t>
                      </a:r>
                    </a:p>
                    <a:p>
                      <a:r>
                        <a:rPr lang="cs-CZ" dirty="0"/>
                        <a:t>Y; X;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UNO</a:t>
                      </a:r>
                    </a:p>
                    <a:p>
                      <a:r>
                        <a:rPr lang="cs-CZ" b="1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scultore</a:t>
                      </a:r>
                      <a:endParaRPr lang="cs-CZ" dirty="0"/>
                    </a:p>
                    <a:p>
                      <a:r>
                        <a:rPr lang="cs-CZ" b="1" dirty="0" err="1"/>
                        <a:t>Uno</a:t>
                      </a:r>
                      <a:r>
                        <a:rPr lang="cs-CZ" b="1" dirty="0"/>
                        <a:t> </a:t>
                      </a:r>
                      <a:r>
                        <a:rPr lang="cs-CZ" dirty="0" err="1"/>
                        <a:t>psicologo</a:t>
                      </a:r>
                      <a:endParaRPr lang="cs-CZ" dirty="0"/>
                    </a:p>
                    <a:p>
                      <a:r>
                        <a:rPr lang="cs-CZ" b="1" dirty="0" err="1"/>
                        <a:t>Uno</a:t>
                      </a:r>
                      <a:r>
                        <a:rPr lang="cs-CZ" b="1" dirty="0"/>
                        <a:t> </a:t>
                      </a:r>
                      <a:r>
                        <a:rPr lang="cs-CZ" dirty="0" err="1"/>
                        <a:t>yogurt</a:t>
                      </a:r>
                      <a:endParaRPr lang="cs-CZ" dirty="0"/>
                    </a:p>
                    <a:p>
                      <a:r>
                        <a:rPr lang="cs-CZ" b="1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LO</a:t>
                      </a:r>
                    </a:p>
                    <a:p>
                      <a:r>
                        <a:rPr lang="cs-CZ" b="1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scultore</a:t>
                      </a:r>
                      <a:endParaRPr lang="cs-CZ" dirty="0"/>
                    </a:p>
                    <a:p>
                      <a:r>
                        <a:rPr lang="cs-CZ" b="1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psicologo</a:t>
                      </a:r>
                      <a:endParaRPr lang="cs-CZ" dirty="0"/>
                    </a:p>
                    <a:p>
                      <a:r>
                        <a:rPr lang="cs-CZ" b="1" dirty="0" err="1"/>
                        <a:t>Lo</a:t>
                      </a:r>
                      <a:r>
                        <a:rPr lang="cs-CZ" b="1" dirty="0"/>
                        <a:t> </a:t>
                      </a:r>
                      <a:r>
                        <a:rPr lang="cs-CZ" dirty="0" err="1"/>
                        <a:t>yogurt</a:t>
                      </a:r>
                      <a:endParaRPr lang="cs-CZ" dirty="0"/>
                    </a:p>
                    <a:p>
                      <a:r>
                        <a:rPr lang="cs-CZ" b="1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140360"/>
                  </a:ext>
                </a:extLst>
              </a:tr>
              <a:tr h="949081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Fermminile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Téměř všechna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UNA</a:t>
                      </a:r>
                    </a:p>
                    <a:p>
                      <a:r>
                        <a:rPr lang="cs-CZ" b="1" dirty="0"/>
                        <a:t>Una </a:t>
                      </a:r>
                      <a:r>
                        <a:rPr lang="cs-CZ" dirty="0"/>
                        <a:t>lingua</a:t>
                      </a:r>
                    </a:p>
                    <a:p>
                      <a:r>
                        <a:rPr lang="cs-CZ" b="1" dirty="0"/>
                        <a:t>Una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pittura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LA</a:t>
                      </a:r>
                    </a:p>
                    <a:p>
                      <a:r>
                        <a:rPr lang="cs-CZ" dirty="0"/>
                        <a:t>La lingua</a:t>
                      </a:r>
                    </a:p>
                    <a:p>
                      <a:r>
                        <a:rPr lang="cs-CZ" dirty="0"/>
                        <a:t>La </a:t>
                      </a:r>
                      <a:r>
                        <a:rPr lang="cs-CZ" dirty="0" err="1"/>
                        <a:t>pittura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051999"/>
                  </a:ext>
                </a:extLst>
              </a:tr>
              <a:tr h="93490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Slova začínající na samohlásku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UN’</a:t>
                      </a:r>
                    </a:p>
                    <a:p>
                      <a:r>
                        <a:rPr lang="cs-CZ" sz="1800" b="1" dirty="0" err="1"/>
                        <a:t>Un’</a:t>
                      </a:r>
                      <a:r>
                        <a:rPr lang="cs-CZ" sz="1800" dirty="0" err="1"/>
                        <a:t>architrave</a:t>
                      </a:r>
                      <a:endParaRPr lang="cs-CZ" sz="1800" dirty="0"/>
                    </a:p>
                    <a:p>
                      <a:r>
                        <a:rPr lang="cs-CZ" sz="1800" b="1" dirty="0" err="1"/>
                        <a:t>Un</a:t>
                      </a:r>
                      <a:r>
                        <a:rPr lang="cs-CZ" sz="1800" dirty="0" err="1"/>
                        <a:t>’architettura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L</a:t>
                      </a:r>
                      <a:r>
                        <a:rPr lang="cs-CZ" sz="1800" b="1" dirty="0"/>
                        <a:t>’</a:t>
                      </a:r>
                      <a:endParaRPr lang="cs-CZ" b="1" dirty="0"/>
                    </a:p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’architrave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L’architettura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178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535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5DAB40BA-735E-44EC-822F-13D9EED7B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391463"/>
              </p:ext>
            </p:extLst>
          </p:nvPr>
        </p:nvGraphicFramePr>
        <p:xfrm>
          <a:off x="469899" y="685800"/>
          <a:ext cx="11252202" cy="5728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367">
                  <a:extLst>
                    <a:ext uri="{9D8B030D-6E8A-4147-A177-3AD203B41FA5}">
                      <a16:colId xmlns:a16="http://schemas.microsoft.com/office/drawing/2014/main" val="4087119497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3979750534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3265214492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4124641422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1977817936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504529254"/>
                    </a:ext>
                  </a:extLst>
                </a:gridCol>
              </a:tblGrid>
              <a:tr h="40717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INDETERMINATIVO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DETERMINATIVO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86955"/>
                  </a:ext>
                </a:extLst>
              </a:tr>
              <a:tr h="1305184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Maschile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Téměř všechna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</a:t>
                      </a:r>
                    </a:p>
                    <a:p>
                      <a:r>
                        <a:rPr lang="cs-CZ" dirty="0" err="1"/>
                        <a:t>un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creatore</a:t>
                      </a:r>
                      <a:endParaRPr lang="cs-CZ" dirty="0"/>
                    </a:p>
                    <a:p>
                      <a:r>
                        <a:rPr lang="cs-CZ" dirty="0" err="1"/>
                        <a:t>un</a:t>
                      </a:r>
                      <a:r>
                        <a:rPr lang="cs-CZ" dirty="0"/>
                        <a:t> gusto</a:t>
                      </a:r>
                      <a:br>
                        <a:rPr lang="cs-CZ" dirty="0"/>
                      </a:br>
                      <a:r>
                        <a:rPr lang="cs-CZ" dirty="0" err="1"/>
                        <a:t>un</a:t>
                      </a:r>
                      <a:r>
                        <a:rPr lang="cs-CZ" dirty="0"/>
                        <a:t> signore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IL</a:t>
                      </a:r>
                    </a:p>
                    <a:p>
                      <a:r>
                        <a:rPr lang="cs-CZ" dirty="0" err="1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creatore</a:t>
                      </a:r>
                      <a:endParaRPr lang="cs-CZ" dirty="0"/>
                    </a:p>
                    <a:p>
                      <a:r>
                        <a:rPr lang="cs-CZ" dirty="0" err="1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gusti</a:t>
                      </a:r>
                      <a:br>
                        <a:rPr lang="cs-CZ" dirty="0"/>
                      </a:br>
                      <a:r>
                        <a:rPr lang="cs-CZ" dirty="0" err="1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signori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</a:p>
                    <a:p>
                      <a:r>
                        <a:rPr lang="cs-CZ" dirty="0"/>
                        <a:t>I </a:t>
                      </a:r>
                      <a:r>
                        <a:rPr lang="cs-CZ" dirty="0" err="1"/>
                        <a:t>creatori</a:t>
                      </a:r>
                      <a:endParaRPr lang="cs-CZ" dirty="0"/>
                    </a:p>
                    <a:p>
                      <a:r>
                        <a:rPr lang="cs-CZ" dirty="0"/>
                        <a:t>I </a:t>
                      </a:r>
                      <a:r>
                        <a:rPr lang="cs-CZ" dirty="0" err="1"/>
                        <a:t>gusti</a:t>
                      </a:r>
                      <a:br>
                        <a:rPr lang="cs-CZ" dirty="0"/>
                      </a:br>
                      <a:r>
                        <a:rPr lang="cs-CZ" dirty="0"/>
                        <a:t>I </a:t>
                      </a:r>
                      <a:r>
                        <a:rPr lang="cs-CZ" dirty="0" err="1"/>
                        <a:t>signori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168477"/>
                  </a:ext>
                </a:extLst>
              </a:tr>
              <a:tr h="100398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Slova začínající na samohlásku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</a:t>
                      </a:r>
                    </a:p>
                    <a:p>
                      <a:r>
                        <a:rPr lang="cs-CZ" sz="1800" dirty="0" err="1"/>
                        <a:t>Un</a:t>
                      </a:r>
                      <a:r>
                        <a:rPr lang="cs-CZ" sz="1800" dirty="0"/>
                        <a:t> artista</a:t>
                      </a:r>
                    </a:p>
                    <a:p>
                      <a:r>
                        <a:rPr lang="cs-CZ" sz="1800" dirty="0" err="1"/>
                        <a:t>Un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attore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L</a:t>
                      </a:r>
                      <a:r>
                        <a:rPr lang="cs-CZ" sz="1800" dirty="0"/>
                        <a:t>’</a:t>
                      </a:r>
                      <a:endParaRPr lang="cs-CZ" dirty="0"/>
                    </a:p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’artista</a:t>
                      </a:r>
                      <a:endParaRPr lang="cs-CZ" sz="1800" dirty="0"/>
                    </a:p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’attore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GLI</a:t>
                      </a:r>
                    </a:p>
                    <a:p>
                      <a:r>
                        <a:rPr lang="cs-CZ" sz="1800" dirty="0" err="1"/>
                        <a:t>Gli</a:t>
                      </a:r>
                      <a:r>
                        <a:rPr lang="cs-CZ" sz="1800" dirty="0"/>
                        <a:t> artisti</a:t>
                      </a:r>
                    </a:p>
                    <a:p>
                      <a:r>
                        <a:rPr lang="cs-CZ" sz="1800" dirty="0" err="1"/>
                        <a:t>Gli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attori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86736"/>
                  </a:ext>
                </a:extLst>
              </a:tr>
              <a:tr h="160638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Slova začínající na: </a:t>
                      </a:r>
                    </a:p>
                    <a:p>
                      <a:r>
                        <a:rPr lang="cs-CZ" dirty="0"/>
                        <a:t>S + </a:t>
                      </a:r>
                      <a:r>
                        <a:rPr lang="cs-CZ" dirty="0" err="1"/>
                        <a:t>souhl</a:t>
                      </a:r>
                      <a:r>
                        <a:rPr lang="cs-CZ" dirty="0"/>
                        <a:t>;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 + </a:t>
                      </a:r>
                      <a:r>
                        <a:rPr lang="cs-CZ" dirty="0" err="1"/>
                        <a:t>souhl</a:t>
                      </a:r>
                      <a:r>
                        <a:rPr lang="cs-CZ" dirty="0"/>
                        <a:t>; </a:t>
                      </a:r>
                    </a:p>
                    <a:p>
                      <a:r>
                        <a:rPr lang="cs-CZ" dirty="0"/>
                        <a:t>Y; X;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UNO</a:t>
                      </a:r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scultore</a:t>
                      </a:r>
                      <a:endParaRPr lang="cs-CZ" dirty="0"/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psicologo</a:t>
                      </a:r>
                      <a:endParaRPr lang="cs-CZ" dirty="0"/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yogurt</a:t>
                      </a:r>
                      <a:endParaRPr lang="cs-CZ" dirty="0"/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LO</a:t>
                      </a:r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scultore</a:t>
                      </a:r>
                      <a:endParaRPr lang="cs-CZ" dirty="0"/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psicologo</a:t>
                      </a:r>
                      <a:endParaRPr lang="cs-CZ" dirty="0"/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yogurt</a:t>
                      </a:r>
                      <a:endParaRPr lang="cs-CZ" dirty="0"/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GLI</a:t>
                      </a:r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scultori</a:t>
                      </a:r>
                      <a:endParaRPr lang="cs-CZ" dirty="0"/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psicologi</a:t>
                      </a:r>
                      <a:endParaRPr lang="cs-CZ" dirty="0"/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yogurt</a:t>
                      </a:r>
                      <a:r>
                        <a:rPr lang="cs-CZ" dirty="0"/>
                        <a:t> </a:t>
                      </a:r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140360"/>
                  </a:ext>
                </a:extLst>
              </a:tr>
              <a:tr h="702791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Fermminile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Téměř všechna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Una lingua</a:t>
                      </a:r>
                    </a:p>
                    <a:p>
                      <a:r>
                        <a:rPr lang="cs-CZ" dirty="0"/>
                        <a:t>Una </a:t>
                      </a:r>
                      <a:r>
                        <a:rPr lang="cs-CZ" dirty="0" err="1"/>
                        <a:t>pittura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La lingua</a:t>
                      </a:r>
                    </a:p>
                    <a:p>
                      <a:r>
                        <a:rPr lang="cs-CZ" dirty="0"/>
                        <a:t>La </a:t>
                      </a:r>
                      <a:r>
                        <a:rPr lang="cs-CZ" dirty="0" err="1"/>
                        <a:t>pittura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lingue</a:t>
                      </a:r>
                      <a:endParaRPr lang="cs-CZ" dirty="0"/>
                    </a:p>
                    <a:p>
                      <a:r>
                        <a:rPr lang="cs-CZ" dirty="0" err="1"/>
                        <a:t>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pitture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051999"/>
                  </a:ext>
                </a:extLst>
              </a:tr>
              <a:tr h="70279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Slova začínající na samohlásku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Un’architrave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Un’architettura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’architrave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L’architettura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Le</a:t>
                      </a:r>
                      <a:r>
                        <a:rPr lang="cs-CZ" dirty="0"/>
                        <a:t> </a:t>
                      </a:r>
                      <a:r>
                        <a:rPr lang="cs-CZ" sz="1800" dirty="0" err="1"/>
                        <a:t>architravi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Le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architetture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178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69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289F8-4348-4533-BB52-730BE626C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FDC3D31-835A-44DF-8C12-B13DA59BA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069"/>
            <a:ext cx="12043624" cy="492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3DB73-5E73-4866-AE72-E48E353E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8FB525-86DE-4D7B-BA3B-23F35E578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orientovat se v italsky psaném vědeckém textu</a:t>
            </a:r>
          </a:p>
          <a:p>
            <a:r>
              <a:rPr lang="cs-CZ" sz="2400" dirty="0"/>
              <a:t>s pomocí slovníku takovému textu porozumět</a:t>
            </a:r>
          </a:p>
          <a:p>
            <a:r>
              <a:rPr lang="cs-CZ" sz="2400" dirty="0"/>
              <a:t>znát základní italská slova spojená s dějinami umění</a:t>
            </a:r>
          </a:p>
          <a:p>
            <a:r>
              <a:rPr lang="cs-CZ" sz="2400" dirty="0"/>
              <a:t>znát základní výslovnostní pravidla, umět přibližně správně přečíst italská slova, jména atd. </a:t>
            </a:r>
          </a:p>
        </p:txBody>
      </p:sp>
    </p:spTree>
    <p:extLst>
      <p:ext uri="{BB962C8B-B14F-4D97-AF65-F5344CB8AC3E}">
        <p14:creationId xmlns:p14="http://schemas.microsoft.com/office/powerpoint/2010/main" val="406552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F01BBFB2-9D38-4BA7-A35F-CCFF0A60740C}"/>
              </a:ext>
            </a:extLst>
          </p:cNvPr>
          <p:cNvSpPr txBox="1">
            <a:spLocks/>
          </p:cNvSpPr>
          <p:nvPr/>
        </p:nvSpPr>
        <p:spPr>
          <a:xfrm>
            <a:off x="581192" y="925033"/>
            <a:ext cx="11029615" cy="5475767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22/2: úvodní hodina, pravidla výslovnosti</a:t>
            </a:r>
          </a:p>
          <a:p>
            <a:r>
              <a:rPr lang="cs-CZ" dirty="0"/>
              <a:t>29/2: členy, rody podstatných i přídavných jmen, sloveso být</a:t>
            </a:r>
          </a:p>
          <a:p>
            <a:r>
              <a:rPr lang="cs-CZ" dirty="0"/>
              <a:t>7/3: slovesa první třídy, zvrtaná slovesa, sloveso mít</a:t>
            </a:r>
          </a:p>
          <a:p>
            <a:r>
              <a:rPr lang="cs-CZ" dirty="0"/>
              <a:t>14/3: slovesa druhé a třetí slovesné třídy, některá zvratná slovesa </a:t>
            </a:r>
          </a:p>
          <a:p>
            <a:r>
              <a:rPr lang="cs-CZ" b="1" dirty="0"/>
              <a:t>SEMINÁŘ (?): procvičování a aktivnější použití nejzákladnější gramatiky – týden 18-22/3</a:t>
            </a:r>
          </a:p>
          <a:p>
            <a:r>
              <a:rPr lang="cs-CZ" dirty="0"/>
              <a:t>21/3: přídavná jména podrobněji: skloňování, 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assolutto</a:t>
            </a:r>
            <a:r>
              <a:rPr lang="cs-CZ" dirty="0"/>
              <a:t> + </a:t>
            </a:r>
            <a:r>
              <a:rPr lang="cs-CZ" dirty="0" err="1"/>
              <a:t>participio</a:t>
            </a:r>
            <a:r>
              <a:rPr lang="cs-CZ" dirty="0"/>
              <a:t> </a:t>
            </a:r>
            <a:r>
              <a:rPr lang="cs-CZ" dirty="0" err="1"/>
              <a:t>passato</a:t>
            </a:r>
            <a:endParaRPr lang="cs-CZ" dirty="0"/>
          </a:p>
          <a:p>
            <a:r>
              <a:rPr lang="cs-CZ" dirty="0"/>
              <a:t>28/3: první minulý čas = </a:t>
            </a:r>
            <a:r>
              <a:rPr lang="cs-CZ" dirty="0" err="1"/>
              <a:t>passato</a:t>
            </a:r>
            <a:r>
              <a:rPr lang="cs-CZ" dirty="0"/>
              <a:t> </a:t>
            </a:r>
            <a:r>
              <a:rPr lang="cs-CZ" dirty="0" err="1"/>
              <a:t>prossimo</a:t>
            </a:r>
            <a:endParaRPr lang="cs-CZ" dirty="0"/>
          </a:p>
          <a:p>
            <a:r>
              <a:rPr lang="cs-CZ" dirty="0"/>
              <a:t>4/4: </a:t>
            </a:r>
            <a:r>
              <a:rPr lang="cs-CZ" dirty="0" err="1"/>
              <a:t>passato</a:t>
            </a:r>
            <a:r>
              <a:rPr lang="cs-CZ" dirty="0"/>
              <a:t> </a:t>
            </a:r>
            <a:r>
              <a:rPr lang="cs-CZ" dirty="0" err="1"/>
              <a:t>prossimo</a:t>
            </a:r>
            <a:r>
              <a:rPr lang="cs-CZ" dirty="0"/>
              <a:t> 2, příslovce</a:t>
            </a:r>
            <a:endParaRPr lang="cs-CZ" b="1" dirty="0"/>
          </a:p>
          <a:p>
            <a:r>
              <a:rPr lang="cs-CZ" dirty="0"/>
              <a:t>8/4: druhý minulý čas = </a:t>
            </a:r>
            <a:r>
              <a:rPr lang="cs-CZ" dirty="0" err="1"/>
              <a:t>imperfeto</a:t>
            </a:r>
            <a:r>
              <a:rPr lang="cs-CZ" dirty="0"/>
              <a:t> </a:t>
            </a:r>
            <a:r>
              <a:rPr lang="cs-CZ" dirty="0" err="1"/>
              <a:t>indicativo</a:t>
            </a:r>
            <a:endParaRPr lang="cs-CZ" dirty="0"/>
          </a:p>
          <a:p>
            <a:r>
              <a:rPr lang="cs-CZ" dirty="0"/>
              <a:t> </a:t>
            </a:r>
            <a:r>
              <a:rPr lang="cs-CZ" b="1" strike="sngStrike" dirty="0"/>
              <a:t>18/4 – Čtecí týden</a:t>
            </a:r>
          </a:p>
          <a:p>
            <a:r>
              <a:rPr lang="cs-CZ" b="1" dirty="0"/>
              <a:t>SEMINÁŘ 2 (?): procvičování a aktivnější použití minulých časů – týden 22-26/4</a:t>
            </a:r>
          </a:p>
          <a:p>
            <a:r>
              <a:rPr lang="cs-CZ" dirty="0"/>
              <a:t>25/4: </a:t>
            </a:r>
            <a:r>
              <a:rPr lang="cs-CZ" dirty="0" err="1"/>
              <a:t>imperfetto</a:t>
            </a:r>
            <a:r>
              <a:rPr lang="cs-CZ" dirty="0"/>
              <a:t> a </a:t>
            </a:r>
            <a:r>
              <a:rPr lang="cs-CZ" dirty="0" err="1"/>
              <a:t>passato</a:t>
            </a:r>
            <a:r>
              <a:rPr lang="cs-CZ" dirty="0"/>
              <a:t> </a:t>
            </a:r>
            <a:r>
              <a:rPr lang="cs-CZ" dirty="0" err="1"/>
              <a:t>prossimo</a:t>
            </a:r>
            <a:r>
              <a:rPr lang="cs-CZ" dirty="0"/>
              <a:t>, předložky </a:t>
            </a:r>
          </a:p>
          <a:p>
            <a:r>
              <a:rPr lang="cs-CZ" dirty="0"/>
              <a:t>2/5: podmiňovací a rozkazovací způsob: úvod</a:t>
            </a:r>
          </a:p>
          <a:p>
            <a:r>
              <a:rPr lang="cs-CZ" dirty="0"/>
              <a:t> </a:t>
            </a:r>
            <a:r>
              <a:rPr lang="cs-CZ" b="1" strike="sngStrike" dirty="0"/>
              <a:t>9/5 – výuka zrušená</a:t>
            </a:r>
          </a:p>
          <a:p>
            <a:r>
              <a:rPr lang="cs-CZ" dirty="0"/>
              <a:t>16/5: třetí minulý čas: </a:t>
            </a:r>
            <a:r>
              <a:rPr lang="cs-CZ" dirty="0" err="1"/>
              <a:t>trapassato</a:t>
            </a:r>
            <a:r>
              <a:rPr lang="cs-CZ" dirty="0"/>
              <a:t> </a:t>
            </a:r>
            <a:r>
              <a:rPr lang="cs-CZ" dirty="0" err="1"/>
              <a:t>prossimo</a:t>
            </a:r>
            <a:r>
              <a:rPr lang="cs-CZ" dirty="0"/>
              <a:t>, </a:t>
            </a:r>
            <a:r>
              <a:rPr lang="cs-CZ" dirty="0" err="1"/>
              <a:t>pasatto</a:t>
            </a:r>
            <a:r>
              <a:rPr lang="cs-CZ" dirty="0"/>
              <a:t> </a:t>
            </a:r>
            <a:r>
              <a:rPr lang="cs-CZ" dirty="0" err="1"/>
              <a:t>remoto</a:t>
            </a:r>
            <a:endParaRPr lang="cs-CZ" dirty="0"/>
          </a:p>
          <a:p>
            <a:r>
              <a:rPr lang="cs-CZ" dirty="0"/>
              <a:t>23/5: budoucí časy</a:t>
            </a:r>
          </a:p>
          <a:p>
            <a:r>
              <a:rPr lang="cs-CZ" dirty="0"/>
              <a:t>Náhradní hodina: 30/5 ?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70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3EF46-18D6-4719-877C-4625F29A5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Několik výslovnostních pravidel</a:t>
            </a:r>
          </a:p>
        </p:txBody>
      </p:sp>
    </p:spTree>
    <p:extLst>
      <p:ext uri="{BB962C8B-B14F-4D97-AF65-F5344CB8AC3E}">
        <p14:creationId xmlns:p14="http://schemas.microsoft.com/office/powerpoint/2010/main" val="228735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BD4A30A-00E2-49E2-B24F-BC554A878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44" y="599783"/>
            <a:ext cx="3539030" cy="5961540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55C9889-A517-4C35-9B77-20FFCE5DD484}"/>
              </a:ext>
            </a:extLst>
          </p:cNvPr>
          <p:cNvSpPr txBox="1">
            <a:spLocks/>
          </p:cNvSpPr>
          <p:nvPr/>
        </p:nvSpPr>
        <p:spPr>
          <a:xfrm>
            <a:off x="4302587" y="1191668"/>
            <a:ext cx="7116779" cy="5517476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amore, </a:t>
            </a:r>
            <a:r>
              <a:rPr lang="cs-CZ" sz="2800" dirty="0" err="1"/>
              <a:t>aprire</a:t>
            </a:r>
            <a:r>
              <a:rPr lang="cs-CZ" sz="2800" dirty="0"/>
              <a:t>, alba, </a:t>
            </a:r>
            <a:r>
              <a:rPr lang="cs-CZ" sz="2800" dirty="0" err="1"/>
              <a:t>bionda</a:t>
            </a:r>
            <a:r>
              <a:rPr lang="cs-CZ" sz="2800" dirty="0"/>
              <a:t>, dare, </a:t>
            </a:r>
            <a:r>
              <a:rPr lang="cs-CZ" sz="2800" dirty="0" err="1"/>
              <a:t>domanda</a:t>
            </a:r>
            <a:r>
              <a:rPr lang="cs-CZ" sz="2800" dirty="0"/>
              <a:t>, </a:t>
            </a:r>
            <a:r>
              <a:rPr lang="cs-CZ" sz="2800" dirty="0" err="1"/>
              <a:t>dentro</a:t>
            </a:r>
            <a:r>
              <a:rPr lang="cs-CZ" sz="2800" dirty="0"/>
              <a:t>, </a:t>
            </a:r>
            <a:r>
              <a:rPr lang="cs-CZ" sz="2800" dirty="0" err="1"/>
              <a:t>italiano</a:t>
            </a:r>
            <a:r>
              <a:rPr lang="cs-CZ" sz="2800" dirty="0"/>
              <a:t>, </a:t>
            </a:r>
            <a:r>
              <a:rPr lang="cs-CZ" sz="2800" dirty="0" err="1"/>
              <a:t>fiore</a:t>
            </a:r>
            <a:r>
              <a:rPr lang="cs-CZ" sz="2800" dirty="0"/>
              <a:t>, </a:t>
            </a:r>
            <a:r>
              <a:rPr lang="cs-CZ" sz="2800" dirty="0" err="1"/>
              <a:t>finestra</a:t>
            </a:r>
            <a:r>
              <a:rPr lang="cs-CZ" sz="2800" dirty="0"/>
              <a:t>, </a:t>
            </a:r>
            <a:r>
              <a:rPr lang="cs-CZ" sz="2800" dirty="0" err="1"/>
              <a:t>Londra</a:t>
            </a:r>
            <a:r>
              <a:rPr lang="cs-CZ" sz="2800" dirty="0"/>
              <a:t>, mano, </a:t>
            </a:r>
            <a:r>
              <a:rPr lang="cs-CZ" sz="2800" dirty="0" err="1"/>
              <a:t>neve</a:t>
            </a:r>
            <a:r>
              <a:rPr lang="cs-CZ" sz="2800" dirty="0"/>
              <a:t>, nome, </a:t>
            </a:r>
            <a:r>
              <a:rPr lang="cs-CZ" sz="2800" dirty="0" err="1"/>
              <a:t>banca</a:t>
            </a:r>
            <a:r>
              <a:rPr lang="cs-CZ" sz="2800" dirty="0"/>
              <a:t>, pane, Roma, sera, </a:t>
            </a:r>
            <a:r>
              <a:rPr lang="cs-CZ" sz="2800" dirty="0" err="1"/>
              <a:t>telefono</a:t>
            </a:r>
            <a:r>
              <a:rPr lang="cs-CZ" sz="2800" dirty="0"/>
              <a:t>, vino, </a:t>
            </a:r>
            <a:r>
              <a:rPr lang="cs-CZ" sz="2800" dirty="0" err="1"/>
              <a:t>veramente</a:t>
            </a:r>
            <a:r>
              <a:rPr lang="cs-CZ" sz="2800" dirty="0"/>
              <a:t>, </a:t>
            </a:r>
          </a:p>
          <a:p>
            <a:r>
              <a:rPr lang="cs-CZ" sz="2800" dirty="0"/>
              <a:t>qui, </a:t>
            </a:r>
            <a:r>
              <a:rPr lang="cs-CZ" sz="2800" dirty="0" err="1"/>
              <a:t>quello</a:t>
            </a:r>
            <a:r>
              <a:rPr lang="cs-CZ" sz="2800" dirty="0"/>
              <a:t>, </a:t>
            </a:r>
            <a:r>
              <a:rPr lang="cs-CZ" sz="2800" dirty="0" err="1"/>
              <a:t>quaderno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586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CCAA4E8-0D1F-43E5-96C7-943A037FD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34" y="627322"/>
            <a:ext cx="3490509" cy="587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78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EC5704-D96D-4B89-9AD4-734DEAC43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Tvrdé vs. Měkké zvuky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52CD2B-C575-4738-B8DF-D5779D280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680" y="2233658"/>
            <a:ext cx="11029615" cy="4395742"/>
          </a:xfrm>
        </p:spPr>
        <p:txBody>
          <a:bodyPr>
            <a:normAutofit fontScale="92500" lnSpcReduction="20000"/>
          </a:bodyPr>
          <a:lstStyle/>
          <a:p>
            <a:r>
              <a:rPr lang="cs-CZ" sz="1900" dirty="0"/>
              <a:t>C + A, O, U, nebo souhláska = tvrdý zvuk </a:t>
            </a:r>
            <a:r>
              <a:rPr lang="cs-CZ" sz="1900" b="1" dirty="0"/>
              <a:t> </a:t>
            </a:r>
          </a:p>
          <a:p>
            <a:pPr lvl="1"/>
            <a:r>
              <a:rPr lang="cs-CZ" sz="1700" dirty="0"/>
              <a:t>CASA; CODA; CUORE; </a:t>
            </a:r>
          </a:p>
          <a:p>
            <a:r>
              <a:rPr lang="cs-CZ" sz="1900" dirty="0"/>
              <a:t>C + E nebo I = </a:t>
            </a:r>
            <a:r>
              <a:rPr lang="cs-CZ" sz="1900" b="1" dirty="0"/>
              <a:t>měkký zvuk </a:t>
            </a:r>
          </a:p>
          <a:p>
            <a:pPr lvl="1"/>
            <a:r>
              <a:rPr lang="cs-CZ" sz="1700" dirty="0"/>
              <a:t>CERTO; CELEBRARE</a:t>
            </a:r>
          </a:p>
          <a:p>
            <a:endParaRPr lang="cs-CZ" sz="1900" dirty="0"/>
          </a:p>
          <a:p>
            <a:r>
              <a:rPr lang="cs-CZ" sz="1900" dirty="0"/>
              <a:t>G + A, O, U, nebo souhláska = tvrdý zvuk </a:t>
            </a:r>
          </a:p>
          <a:p>
            <a:pPr lvl="1"/>
            <a:r>
              <a:rPr lang="cs-CZ" sz="1700" dirty="0"/>
              <a:t>GRAZIE, GATTO</a:t>
            </a:r>
          </a:p>
          <a:p>
            <a:r>
              <a:rPr lang="cs-CZ" sz="1900" dirty="0"/>
              <a:t>G + E nebo I = </a:t>
            </a:r>
            <a:r>
              <a:rPr lang="cs-CZ" sz="1900" b="1" dirty="0"/>
              <a:t>měkký zvuk</a:t>
            </a:r>
          </a:p>
          <a:p>
            <a:pPr lvl="1"/>
            <a:r>
              <a:rPr lang="cs-CZ" sz="1700" dirty="0"/>
              <a:t>GENTILE; GELATO; GIALLO</a:t>
            </a:r>
          </a:p>
          <a:p>
            <a:pPr lvl="1"/>
            <a:endParaRPr lang="cs-CZ" sz="1700" dirty="0"/>
          </a:p>
          <a:p>
            <a:r>
              <a:rPr lang="cs-CZ" sz="1900" dirty="0"/>
              <a:t>přidané </a:t>
            </a:r>
            <a:r>
              <a:rPr lang="cs-CZ" sz="1900" b="1" dirty="0"/>
              <a:t>H = tvrdý zvuk – </a:t>
            </a:r>
            <a:r>
              <a:rPr lang="cs-CZ" sz="1900" dirty="0" err="1"/>
              <a:t>e.g</a:t>
            </a:r>
            <a:r>
              <a:rPr lang="cs-CZ" sz="1900" dirty="0"/>
              <a:t>., GHIACCIO</a:t>
            </a:r>
          </a:p>
          <a:p>
            <a:r>
              <a:rPr lang="cs-CZ" sz="1900" dirty="0"/>
              <a:t>přidané  </a:t>
            </a:r>
            <a:r>
              <a:rPr lang="cs-CZ" sz="1900" b="1" dirty="0"/>
              <a:t>I = měkký zvuk</a:t>
            </a:r>
            <a:r>
              <a:rPr lang="cs-CZ" sz="1900" dirty="0"/>
              <a:t>– </a:t>
            </a:r>
            <a:r>
              <a:rPr lang="cs-CZ" sz="1900" dirty="0" err="1"/>
              <a:t>e.g</a:t>
            </a:r>
            <a:r>
              <a:rPr lang="cs-CZ" sz="1900" dirty="0"/>
              <a:t>., CIOCCOLATO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92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84763-F9C2-4192-99E3-E880DF8A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 // 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95CD90-0CC4-4324-A2BE-BEFE5ED60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Jedno „S“ mezi samohláskami = výslovnost jako [Z] – HO PRE</a:t>
            </a:r>
            <a:r>
              <a:rPr lang="cs-CZ" sz="2400" b="1" dirty="0"/>
              <a:t>S</a:t>
            </a:r>
            <a:r>
              <a:rPr lang="cs-CZ" sz="2400" dirty="0"/>
              <a:t>O, DI</a:t>
            </a:r>
            <a:r>
              <a:rPr lang="cs-CZ" sz="2400" b="1" dirty="0"/>
              <a:t>S</a:t>
            </a:r>
            <a:r>
              <a:rPr lang="cs-CZ" sz="2400" dirty="0"/>
              <a:t>EGNARE</a:t>
            </a:r>
          </a:p>
          <a:p>
            <a:r>
              <a:rPr lang="cs-CZ" sz="2400" dirty="0"/>
              <a:t>Dvě „S“ mezi samohláskami = výslovnost jako [S] – ADE</a:t>
            </a:r>
            <a:r>
              <a:rPr lang="cs-CZ" sz="2400" b="1" dirty="0"/>
              <a:t>SS</a:t>
            </a:r>
            <a:r>
              <a:rPr lang="cs-CZ" sz="2400" dirty="0"/>
              <a:t>O; SPE</a:t>
            </a:r>
            <a:r>
              <a:rPr lang="cs-CZ" sz="2400" b="1" dirty="0"/>
              <a:t>SS</a:t>
            </a:r>
            <a:r>
              <a:rPr lang="cs-CZ" sz="2400" dirty="0"/>
              <a:t>O; </a:t>
            </a:r>
          </a:p>
          <a:p>
            <a:endParaRPr lang="cs-CZ" sz="2400" dirty="0"/>
          </a:p>
          <a:p>
            <a:r>
              <a:rPr lang="cs-CZ" sz="2400" dirty="0"/>
              <a:t>„S“ na začátku slova anebo mezi jednou samohláskou a jednou souhláskou = výslovnost jako [S]</a:t>
            </a:r>
          </a:p>
          <a:p>
            <a:pPr lvl="1"/>
            <a:r>
              <a:rPr lang="cs-CZ" sz="2400" dirty="0"/>
              <a:t>SOLE; SPAGHETTI</a:t>
            </a:r>
          </a:p>
        </p:txBody>
      </p:sp>
    </p:spTree>
    <p:extLst>
      <p:ext uri="{BB962C8B-B14F-4D97-AF65-F5344CB8AC3E}">
        <p14:creationId xmlns:p14="http://schemas.microsoft.com/office/powerpoint/2010/main" val="48835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b0d7d3-03a4-45d7-a633-b486b0a29e2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F892DC00D1B941AF9D8C886F87D21A" ma:contentTypeVersion="16" ma:contentTypeDescription="Vytvoří nový dokument" ma:contentTypeScope="" ma:versionID="b57971967e86bfa5586deee2bb30efe1">
  <xsd:schema xmlns:xsd="http://www.w3.org/2001/XMLSchema" xmlns:xs="http://www.w3.org/2001/XMLSchema" xmlns:p="http://schemas.microsoft.com/office/2006/metadata/properties" xmlns:ns3="ada8a008-7740-4e61-804a-5cd8da50e325" xmlns:ns4="81b0d7d3-03a4-45d7-a633-b486b0a29e22" targetNamespace="http://schemas.microsoft.com/office/2006/metadata/properties" ma:root="true" ma:fieldsID="87ee361a8a8256e2194ad4f623263caf" ns3:_="" ns4:_="">
    <xsd:import namespace="ada8a008-7740-4e61-804a-5cd8da50e325"/>
    <xsd:import namespace="81b0d7d3-03a4-45d7-a633-b486b0a29e2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SystemTags" minOccurs="0"/>
                <xsd:element ref="ns4:MediaLengthInSecond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8a008-7740-4e61-804a-5cd8da50e3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0d7d3-03a4-45d7-a633-b486b0a29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04A780-1D14-4D19-B80D-18FED7D563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4AC619-56D7-41FD-A1CC-3615EFC99DEB}">
  <ds:schemaRefs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81b0d7d3-03a4-45d7-a633-b486b0a29e22"/>
    <ds:schemaRef ds:uri="http://purl.org/dc/elements/1.1/"/>
    <ds:schemaRef ds:uri="ada8a008-7740-4e61-804a-5cd8da50e32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90453D3-AC37-4ED4-8FE7-A78DAD780B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a8a008-7740-4e61-804a-5cd8da50e325"/>
    <ds:schemaRef ds:uri="81b0d7d3-03a4-45d7-a633-b486b0a29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4911</TotalTime>
  <Words>1075</Words>
  <Application>Microsoft Office PowerPoint</Application>
  <PresentationFormat>Širokoúhlá obrazovka</PresentationFormat>
  <Paragraphs>191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Wingdings 2</vt:lpstr>
      <vt:lpstr>Dividenda</vt:lpstr>
      <vt:lpstr>DU1724 Italština pro historiky umění </vt:lpstr>
      <vt:lpstr>Prezentace aplikace PowerPoint</vt:lpstr>
      <vt:lpstr>Cíle?</vt:lpstr>
      <vt:lpstr>Prezentace aplikace PowerPoint</vt:lpstr>
      <vt:lpstr>Několik výslovnostních pravidel</vt:lpstr>
      <vt:lpstr>Prezentace aplikace PowerPoint</vt:lpstr>
      <vt:lpstr>Prezentace aplikace PowerPoint</vt:lpstr>
      <vt:lpstr>Tvrdé vs. Měkké zvuky</vt:lpstr>
      <vt:lpstr>S // SS</vt:lpstr>
      <vt:lpstr>výslovnost „Z“</vt:lpstr>
      <vt:lpstr>Sci/scE + GN + GLI</vt:lpstr>
      <vt:lpstr>přízvuk</vt:lpstr>
      <vt:lpstr>Lettere straniere</vt:lpstr>
      <vt:lpstr>Articoli al singolare</vt:lpstr>
      <vt:lpstr>Roma</vt:lpstr>
      <vt:lpstr>L’articoli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Italiano</dc:title>
  <dc:creator>Zuzana Urbanová</dc:creator>
  <cp:lastModifiedBy>Zuzana Urbanová</cp:lastModifiedBy>
  <cp:revision>29</cp:revision>
  <dcterms:created xsi:type="dcterms:W3CDTF">2023-12-04T16:17:11Z</dcterms:created>
  <dcterms:modified xsi:type="dcterms:W3CDTF">2024-02-22T15:08:16Z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0x01010047F892DC00D1B941AF9D8C886F87D21A</vt:lpwstr>
  </property>
</Properties>
</file>