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3"/>
  </p:notesMasterIdLst>
  <p:sldIdLst>
    <p:sldId id="300" r:id="rId5"/>
    <p:sldId id="311" r:id="rId6"/>
    <p:sldId id="291" r:id="rId7"/>
    <p:sldId id="303" r:id="rId8"/>
    <p:sldId id="294" r:id="rId9"/>
    <p:sldId id="309" r:id="rId10"/>
    <p:sldId id="314" r:id="rId11"/>
    <p:sldId id="305" r:id="rId12"/>
    <p:sldId id="316" r:id="rId13"/>
    <p:sldId id="317" r:id="rId14"/>
    <p:sldId id="321" r:id="rId15"/>
    <p:sldId id="260" r:id="rId16"/>
    <p:sldId id="315" r:id="rId17"/>
    <p:sldId id="292" r:id="rId18"/>
    <p:sldId id="310" r:id="rId19"/>
    <p:sldId id="324" r:id="rId20"/>
    <p:sldId id="327" r:id="rId21"/>
    <p:sldId id="32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17" autoAdjust="0"/>
    <p:restoredTop sz="84340" autoAdjust="0"/>
  </p:normalViewPr>
  <p:slideViewPr>
    <p:cSldViewPr snapToGrid="0">
      <p:cViewPr varScale="1">
        <p:scale>
          <a:sx n="61" d="100"/>
          <a:sy n="61" d="100"/>
        </p:scale>
        <p:origin x="2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uzana Urbanová" userId="e6f50e7a-083c-478b-a8cb-b79c35307a76" providerId="ADAL" clId="{0AF6F159-5E12-4019-BE25-6476EE210974}"/>
    <pc:docChg chg="undo custSel addSld delSld modSld sldOrd">
      <pc:chgData name="Zuzana Urbanová" userId="e6f50e7a-083c-478b-a8cb-b79c35307a76" providerId="ADAL" clId="{0AF6F159-5E12-4019-BE25-6476EE210974}" dt="2024-03-02T09:47:49.600" v="1955" actId="20577"/>
      <pc:docMkLst>
        <pc:docMk/>
      </pc:docMkLst>
      <pc:sldChg chg="modSp add ord modAnim">
        <pc:chgData name="Zuzana Urbanová" userId="e6f50e7a-083c-478b-a8cb-b79c35307a76" providerId="ADAL" clId="{0AF6F159-5E12-4019-BE25-6476EE210974}" dt="2024-02-29T07:10:06.892" v="1609" actId="6549"/>
        <pc:sldMkLst>
          <pc:docMk/>
          <pc:sldMk cId="4284231988" sldId="260"/>
        </pc:sldMkLst>
        <pc:spChg chg="mod">
          <ac:chgData name="Zuzana Urbanová" userId="e6f50e7a-083c-478b-a8cb-b79c35307a76" providerId="ADAL" clId="{0AF6F159-5E12-4019-BE25-6476EE210974}" dt="2024-02-29T07:10:06.892" v="1609" actId="6549"/>
          <ac:spMkLst>
            <pc:docMk/>
            <pc:sldMk cId="4284231988" sldId="260"/>
            <ac:spMk id="3" creationId="{452496F3-9AC7-4682-9922-57A8D576F846}"/>
          </ac:spMkLst>
        </pc:spChg>
      </pc:sldChg>
      <pc:sldChg chg="add del ord">
        <pc:chgData name="Zuzana Urbanová" userId="e6f50e7a-083c-478b-a8cb-b79c35307a76" providerId="ADAL" clId="{0AF6F159-5E12-4019-BE25-6476EE210974}" dt="2024-03-02T09:47:44.363" v="1954" actId="2696"/>
        <pc:sldMkLst>
          <pc:docMk/>
          <pc:sldMk cId="250567259" sldId="269"/>
        </pc:sldMkLst>
      </pc:sldChg>
      <pc:sldChg chg="add ord">
        <pc:chgData name="Zuzana Urbanová" userId="e6f50e7a-083c-478b-a8cb-b79c35307a76" providerId="ADAL" clId="{0AF6F159-5E12-4019-BE25-6476EE210974}" dt="2024-02-28T14:59:16.809" v="273"/>
        <pc:sldMkLst>
          <pc:docMk/>
          <pc:sldMk cId="1687578101" sldId="291"/>
        </pc:sldMkLst>
      </pc:sldChg>
      <pc:sldChg chg="modSp add ord modNotesTx">
        <pc:chgData name="Zuzana Urbanová" userId="e6f50e7a-083c-478b-a8cb-b79c35307a76" providerId="ADAL" clId="{0AF6F159-5E12-4019-BE25-6476EE210974}" dt="2024-03-02T09:46:45.976" v="1953" actId="20577"/>
        <pc:sldMkLst>
          <pc:docMk/>
          <pc:sldMk cId="3326132928" sldId="292"/>
        </pc:sldMkLst>
        <pc:spChg chg="mod">
          <ac:chgData name="Zuzana Urbanová" userId="e6f50e7a-083c-478b-a8cb-b79c35307a76" providerId="ADAL" clId="{0AF6F159-5E12-4019-BE25-6476EE210974}" dt="2024-02-28T20:47:54" v="1486" actId="13926"/>
          <ac:spMkLst>
            <pc:docMk/>
            <pc:sldMk cId="3326132928" sldId="292"/>
            <ac:spMk id="3" creationId="{96BACCCC-22E7-4A5A-8CF3-DFFA68169B1A}"/>
          </ac:spMkLst>
        </pc:spChg>
      </pc:sldChg>
      <pc:sldChg chg="modSp add">
        <pc:chgData name="Zuzana Urbanová" userId="e6f50e7a-083c-478b-a8cb-b79c35307a76" providerId="ADAL" clId="{0AF6F159-5E12-4019-BE25-6476EE210974}" dt="2024-02-28T14:32:32.787" v="30" actId="20577"/>
        <pc:sldMkLst>
          <pc:docMk/>
          <pc:sldMk cId="438523568" sldId="294"/>
        </pc:sldMkLst>
        <pc:spChg chg="mod">
          <ac:chgData name="Zuzana Urbanová" userId="e6f50e7a-083c-478b-a8cb-b79c35307a76" providerId="ADAL" clId="{0AF6F159-5E12-4019-BE25-6476EE210974}" dt="2024-02-28T14:32:32.787" v="30" actId="20577"/>
          <ac:spMkLst>
            <pc:docMk/>
            <pc:sldMk cId="438523568" sldId="294"/>
            <ac:spMk id="2" creationId="{8633EF46-18D6-4719-877C-4625F29A522E}"/>
          </ac:spMkLst>
        </pc:spChg>
      </pc:sldChg>
      <pc:sldChg chg="modSp">
        <pc:chgData name="Zuzana Urbanová" userId="e6f50e7a-083c-478b-a8cb-b79c35307a76" providerId="ADAL" clId="{0AF6F159-5E12-4019-BE25-6476EE210974}" dt="2024-02-28T21:00:08.451" v="1578" actId="14100"/>
        <pc:sldMkLst>
          <pc:docMk/>
          <pc:sldMk cId="1093680734" sldId="300"/>
        </pc:sldMkLst>
        <pc:spChg chg="mod">
          <ac:chgData name="Zuzana Urbanová" userId="e6f50e7a-083c-478b-a8cb-b79c35307a76" providerId="ADAL" clId="{0AF6F159-5E12-4019-BE25-6476EE210974}" dt="2024-02-28T21:00:08.451" v="1578" actId="14100"/>
          <ac:spMkLst>
            <pc:docMk/>
            <pc:sldMk cId="1093680734" sldId="300"/>
            <ac:spMk id="3" creationId="{4E49D82C-2A19-4B01-8E16-C6C389652D95}"/>
          </ac:spMkLst>
        </pc:spChg>
      </pc:sldChg>
      <pc:sldChg chg="add">
        <pc:chgData name="Zuzana Urbanová" userId="e6f50e7a-083c-478b-a8cb-b79c35307a76" providerId="ADAL" clId="{0AF6F159-5E12-4019-BE25-6476EE210974}" dt="2024-02-28T14:25:03.330" v="10"/>
        <pc:sldMkLst>
          <pc:docMk/>
          <pc:sldMk cId="2779692412" sldId="303"/>
        </pc:sldMkLst>
      </pc:sldChg>
      <pc:sldChg chg="modSp add modNotesTx">
        <pc:chgData name="Zuzana Urbanová" userId="e6f50e7a-083c-478b-a8cb-b79c35307a76" providerId="ADAL" clId="{0AF6F159-5E12-4019-BE25-6476EE210974}" dt="2024-02-28T16:00:17.617" v="844" actId="20577"/>
        <pc:sldMkLst>
          <pc:docMk/>
          <pc:sldMk cId="2516640868" sldId="305"/>
        </pc:sldMkLst>
        <pc:spChg chg="mod">
          <ac:chgData name="Zuzana Urbanová" userId="e6f50e7a-083c-478b-a8cb-b79c35307a76" providerId="ADAL" clId="{0AF6F159-5E12-4019-BE25-6476EE210974}" dt="2024-02-28T16:00:17.617" v="844" actId="20577"/>
          <ac:spMkLst>
            <pc:docMk/>
            <pc:sldMk cId="2516640868" sldId="305"/>
            <ac:spMk id="2" creationId="{5C04FB65-54E9-433A-A657-54E2B49E0876}"/>
          </ac:spMkLst>
        </pc:spChg>
        <pc:spChg chg="mod">
          <ac:chgData name="Zuzana Urbanová" userId="e6f50e7a-083c-478b-a8cb-b79c35307a76" providerId="ADAL" clId="{0AF6F159-5E12-4019-BE25-6476EE210974}" dt="2024-02-28T15:46:16.273" v="665" actId="255"/>
          <ac:spMkLst>
            <pc:docMk/>
            <pc:sldMk cId="2516640868" sldId="305"/>
            <ac:spMk id="3" creationId="{3C719CCD-2968-472F-867D-E96FEBCF07E8}"/>
          </ac:spMkLst>
        </pc:spChg>
      </pc:sldChg>
      <pc:sldChg chg="addSp modSp add ord modNotesTx">
        <pc:chgData name="Zuzana Urbanová" userId="e6f50e7a-083c-478b-a8cb-b79c35307a76" providerId="ADAL" clId="{0AF6F159-5E12-4019-BE25-6476EE210974}" dt="2024-02-28T15:37:17.617" v="486"/>
        <pc:sldMkLst>
          <pc:docMk/>
          <pc:sldMk cId="4123269416" sldId="309"/>
        </pc:sldMkLst>
        <pc:picChg chg="add mod">
          <ac:chgData name="Zuzana Urbanová" userId="e6f50e7a-083c-478b-a8cb-b79c35307a76" providerId="ADAL" clId="{0AF6F159-5E12-4019-BE25-6476EE210974}" dt="2024-02-28T14:44:28.212" v="130" actId="14100"/>
          <ac:picMkLst>
            <pc:docMk/>
            <pc:sldMk cId="4123269416" sldId="309"/>
            <ac:picMk id="2" creationId="{FE53CFBA-2A5F-4A2C-839A-B354306C7E40}"/>
          </ac:picMkLst>
        </pc:picChg>
      </pc:sldChg>
      <pc:sldChg chg="modSp add ord modAnim">
        <pc:chgData name="Zuzana Urbanová" userId="e6f50e7a-083c-478b-a8cb-b79c35307a76" providerId="ADAL" clId="{0AF6F159-5E12-4019-BE25-6476EE210974}" dt="2024-02-29T07:17:16.066" v="1654"/>
        <pc:sldMkLst>
          <pc:docMk/>
          <pc:sldMk cId="1781869632" sldId="310"/>
        </pc:sldMkLst>
        <pc:spChg chg="mod">
          <ac:chgData name="Zuzana Urbanová" userId="e6f50e7a-083c-478b-a8cb-b79c35307a76" providerId="ADAL" clId="{0AF6F159-5E12-4019-BE25-6476EE210974}" dt="2024-02-28T14:55:25.829" v="164" actId="20577"/>
          <ac:spMkLst>
            <pc:docMk/>
            <pc:sldMk cId="1781869632" sldId="310"/>
            <ac:spMk id="2" creationId="{845591BD-E3F7-424C-9AB5-F3453CD9092C}"/>
          </ac:spMkLst>
        </pc:spChg>
        <pc:spChg chg="mod">
          <ac:chgData name="Zuzana Urbanová" userId="e6f50e7a-083c-478b-a8cb-b79c35307a76" providerId="ADAL" clId="{0AF6F159-5E12-4019-BE25-6476EE210974}" dt="2024-02-28T20:47:24.302" v="1484" actId="20577"/>
          <ac:spMkLst>
            <pc:docMk/>
            <pc:sldMk cId="1781869632" sldId="310"/>
            <ac:spMk id="3" creationId="{33D078C7-67E0-4FBE-8FBF-0251AA559B58}"/>
          </ac:spMkLst>
        </pc:spChg>
      </pc:sldChg>
      <pc:sldChg chg="modSp add">
        <pc:chgData name="Zuzana Urbanová" userId="e6f50e7a-083c-478b-a8cb-b79c35307a76" providerId="ADAL" clId="{0AF6F159-5E12-4019-BE25-6476EE210974}" dt="2024-02-28T14:58:21.795" v="268" actId="20577"/>
        <pc:sldMkLst>
          <pc:docMk/>
          <pc:sldMk cId="1623322695" sldId="311"/>
        </pc:sldMkLst>
        <pc:spChg chg="mod">
          <ac:chgData name="Zuzana Urbanová" userId="e6f50e7a-083c-478b-a8cb-b79c35307a76" providerId="ADAL" clId="{0AF6F159-5E12-4019-BE25-6476EE210974}" dt="2024-02-28T14:58:21.795" v="268" actId="20577"/>
          <ac:spMkLst>
            <pc:docMk/>
            <pc:sldMk cId="1623322695" sldId="311"/>
            <ac:spMk id="2" creationId="{8633EF46-18D6-4719-877C-4625F29A522E}"/>
          </ac:spMkLst>
        </pc:spChg>
      </pc:sldChg>
      <pc:sldChg chg="add">
        <pc:chgData name="Zuzana Urbanová" userId="e6f50e7a-083c-478b-a8cb-b79c35307a76" providerId="ADAL" clId="{0AF6F159-5E12-4019-BE25-6476EE210974}" dt="2024-02-28T15:10:41.062" v="464"/>
        <pc:sldMkLst>
          <pc:docMk/>
          <pc:sldMk cId="3285777285" sldId="314"/>
        </pc:sldMkLst>
      </pc:sldChg>
      <pc:sldChg chg="modSp add">
        <pc:chgData name="Zuzana Urbanová" userId="e6f50e7a-083c-478b-a8cb-b79c35307a76" providerId="ADAL" clId="{0AF6F159-5E12-4019-BE25-6476EE210974}" dt="2024-02-29T07:12:18.699" v="1645" actId="20577"/>
        <pc:sldMkLst>
          <pc:docMk/>
          <pc:sldMk cId="811007272" sldId="315"/>
        </pc:sldMkLst>
        <pc:spChg chg="mod">
          <ac:chgData name="Zuzana Urbanová" userId="e6f50e7a-083c-478b-a8cb-b79c35307a76" providerId="ADAL" clId="{0AF6F159-5E12-4019-BE25-6476EE210974}" dt="2024-02-29T07:12:18.699" v="1645" actId="20577"/>
          <ac:spMkLst>
            <pc:docMk/>
            <pc:sldMk cId="811007272" sldId="315"/>
            <ac:spMk id="2" creationId="{8633EF46-18D6-4719-877C-4625F29A522E}"/>
          </ac:spMkLst>
        </pc:spChg>
      </pc:sldChg>
      <pc:sldChg chg="addSp modSp add modNotesTx">
        <pc:chgData name="Zuzana Urbanová" userId="e6f50e7a-083c-478b-a8cb-b79c35307a76" providerId="ADAL" clId="{0AF6F159-5E12-4019-BE25-6476EE210974}" dt="2024-02-28T16:03:01.557" v="954" actId="20577"/>
        <pc:sldMkLst>
          <pc:docMk/>
          <pc:sldMk cId="1262809711" sldId="316"/>
        </pc:sldMkLst>
        <pc:spChg chg="add mod">
          <ac:chgData name="Zuzana Urbanová" userId="e6f50e7a-083c-478b-a8cb-b79c35307a76" providerId="ADAL" clId="{0AF6F159-5E12-4019-BE25-6476EE210974}" dt="2024-02-28T16:02:38.883" v="888" actId="5793"/>
          <ac:spMkLst>
            <pc:docMk/>
            <pc:sldMk cId="1262809711" sldId="316"/>
            <ac:spMk id="2" creationId="{95504465-1725-4BBE-9611-8BB3EC35AA7C}"/>
          </ac:spMkLst>
        </pc:spChg>
      </pc:sldChg>
      <pc:sldChg chg="addSp modSp add">
        <pc:chgData name="Zuzana Urbanová" userId="e6f50e7a-083c-478b-a8cb-b79c35307a76" providerId="ADAL" clId="{0AF6F159-5E12-4019-BE25-6476EE210974}" dt="2024-02-28T16:03:49.229" v="961" actId="1076"/>
        <pc:sldMkLst>
          <pc:docMk/>
          <pc:sldMk cId="192366074" sldId="317"/>
        </pc:sldMkLst>
        <pc:spChg chg="add mod">
          <ac:chgData name="Zuzana Urbanová" userId="e6f50e7a-083c-478b-a8cb-b79c35307a76" providerId="ADAL" clId="{0AF6F159-5E12-4019-BE25-6476EE210974}" dt="2024-02-28T16:03:49.229" v="961" actId="1076"/>
          <ac:spMkLst>
            <pc:docMk/>
            <pc:sldMk cId="192366074" sldId="317"/>
            <ac:spMk id="2" creationId="{51E51581-FF86-4EE0-85F4-1BA41CEBD8C4}"/>
          </ac:spMkLst>
        </pc:spChg>
      </pc:sldChg>
      <pc:sldChg chg="addSp delSp modSp add delAnim modAnim">
        <pc:chgData name="Zuzana Urbanová" userId="e6f50e7a-083c-478b-a8cb-b79c35307a76" providerId="ADAL" clId="{0AF6F159-5E12-4019-BE25-6476EE210974}" dt="2024-03-02T09:46:26.353" v="1952" actId="14100"/>
        <pc:sldMkLst>
          <pc:docMk/>
          <pc:sldMk cId="1956229107" sldId="321"/>
        </pc:sldMkLst>
        <pc:picChg chg="add mod modCrop">
          <ac:chgData name="Zuzana Urbanová" userId="e6f50e7a-083c-478b-a8cb-b79c35307a76" providerId="ADAL" clId="{0AF6F159-5E12-4019-BE25-6476EE210974}" dt="2024-02-28T16:20:11.432" v="1340" actId="1076"/>
          <ac:picMkLst>
            <pc:docMk/>
            <pc:sldMk cId="1956229107" sldId="321"/>
            <ac:picMk id="2" creationId="{18661167-DE35-4D32-A1A3-048962563067}"/>
          </ac:picMkLst>
        </pc:picChg>
        <pc:picChg chg="add del mod">
          <ac:chgData name="Zuzana Urbanová" userId="e6f50e7a-083c-478b-a8cb-b79c35307a76" providerId="ADAL" clId="{0AF6F159-5E12-4019-BE25-6476EE210974}" dt="2024-02-28T16:23:25.587" v="1424" actId="478"/>
          <ac:picMkLst>
            <pc:docMk/>
            <pc:sldMk cId="1956229107" sldId="321"/>
            <ac:picMk id="3" creationId="{72A42CA1-96EA-4C84-9B9D-09BB6239881A}"/>
          </ac:picMkLst>
        </pc:picChg>
        <pc:picChg chg="add mod">
          <ac:chgData name="Zuzana Urbanová" userId="e6f50e7a-083c-478b-a8cb-b79c35307a76" providerId="ADAL" clId="{0AF6F159-5E12-4019-BE25-6476EE210974}" dt="2024-03-02T09:46:26.353" v="1952" actId="14100"/>
          <ac:picMkLst>
            <pc:docMk/>
            <pc:sldMk cId="1956229107" sldId="321"/>
            <ac:picMk id="3" creationId="{C090EC37-E14F-4A10-82D1-899689D57587}"/>
          </ac:picMkLst>
        </pc:picChg>
        <pc:picChg chg="add mod">
          <ac:chgData name="Zuzana Urbanová" userId="e6f50e7a-083c-478b-a8cb-b79c35307a76" providerId="ADAL" clId="{0AF6F159-5E12-4019-BE25-6476EE210974}" dt="2024-03-02T09:46:18.761" v="1950" actId="1076"/>
          <ac:picMkLst>
            <pc:docMk/>
            <pc:sldMk cId="1956229107" sldId="321"/>
            <ac:picMk id="4" creationId="{746404D5-AC2D-4F03-B3B5-D74510713947}"/>
          </ac:picMkLst>
        </pc:picChg>
        <pc:picChg chg="add del mod">
          <ac:chgData name="Zuzana Urbanová" userId="e6f50e7a-083c-478b-a8cb-b79c35307a76" providerId="ADAL" clId="{0AF6F159-5E12-4019-BE25-6476EE210974}" dt="2024-03-02T09:46:14.193" v="1948" actId="478"/>
          <ac:picMkLst>
            <pc:docMk/>
            <pc:sldMk cId="1956229107" sldId="321"/>
            <ac:picMk id="5" creationId="{9F5105BD-05C4-4AC6-A928-CD8DDB8A5C16}"/>
          </ac:picMkLst>
        </pc:picChg>
      </pc:sldChg>
      <pc:sldChg chg="modSp add">
        <pc:chgData name="Zuzana Urbanová" userId="e6f50e7a-083c-478b-a8cb-b79c35307a76" providerId="ADAL" clId="{0AF6F159-5E12-4019-BE25-6476EE210974}" dt="2024-02-28T21:17:18.334" v="1599" actId="13926"/>
        <pc:sldMkLst>
          <pc:docMk/>
          <pc:sldMk cId="1438459513" sldId="324"/>
        </pc:sldMkLst>
        <pc:spChg chg="mod">
          <ac:chgData name="Zuzana Urbanová" userId="e6f50e7a-083c-478b-a8cb-b79c35307a76" providerId="ADAL" clId="{0AF6F159-5E12-4019-BE25-6476EE210974}" dt="2024-02-28T21:17:18.334" v="1599" actId="13926"/>
          <ac:spMkLst>
            <pc:docMk/>
            <pc:sldMk cId="1438459513" sldId="324"/>
            <ac:spMk id="3" creationId="{96BACCCC-22E7-4A5A-8CF3-DFFA68169B1A}"/>
          </ac:spMkLst>
        </pc:spChg>
      </pc:sldChg>
      <pc:sldChg chg="addSp modSp add modNotesTx">
        <pc:chgData name="Zuzana Urbanová" userId="e6f50e7a-083c-478b-a8cb-b79c35307a76" providerId="ADAL" clId="{0AF6F159-5E12-4019-BE25-6476EE210974}" dt="2024-03-02T09:47:49.600" v="1955" actId="20577"/>
        <pc:sldMkLst>
          <pc:docMk/>
          <pc:sldMk cId="4280330652" sldId="326"/>
        </pc:sldMkLst>
        <pc:picChg chg="add mod">
          <ac:chgData name="Zuzana Urbanová" userId="e6f50e7a-083c-478b-a8cb-b79c35307a76" providerId="ADAL" clId="{0AF6F159-5E12-4019-BE25-6476EE210974}" dt="2024-02-29T07:14:45.509" v="1653" actId="1076"/>
          <ac:picMkLst>
            <pc:docMk/>
            <pc:sldMk cId="4280330652" sldId="326"/>
            <ac:picMk id="2" creationId="{12E2757F-4FB1-4BCA-8850-6745537129AD}"/>
          </ac:picMkLst>
        </pc:picChg>
      </pc:sldChg>
      <pc:sldChg chg="modSp add">
        <pc:chgData name="Zuzana Urbanová" userId="e6f50e7a-083c-478b-a8cb-b79c35307a76" providerId="ADAL" clId="{0AF6F159-5E12-4019-BE25-6476EE210974}" dt="2024-02-29T07:26:53.528" v="1848" actId="20577"/>
        <pc:sldMkLst>
          <pc:docMk/>
          <pc:sldMk cId="2647625155" sldId="327"/>
        </pc:sldMkLst>
        <pc:spChg chg="mod">
          <ac:chgData name="Zuzana Urbanová" userId="e6f50e7a-083c-478b-a8cb-b79c35307a76" providerId="ADAL" clId="{0AF6F159-5E12-4019-BE25-6476EE210974}" dt="2024-02-29T07:25:53.841" v="1796" actId="20577"/>
          <ac:spMkLst>
            <pc:docMk/>
            <pc:sldMk cId="2647625155" sldId="327"/>
            <ac:spMk id="2" creationId="{250D30D6-2601-42B5-BFD3-8BB87D049AAD}"/>
          </ac:spMkLst>
        </pc:spChg>
        <pc:spChg chg="mod">
          <ac:chgData name="Zuzana Urbanová" userId="e6f50e7a-083c-478b-a8cb-b79c35307a76" providerId="ADAL" clId="{0AF6F159-5E12-4019-BE25-6476EE210974}" dt="2024-02-29T07:26:53.528" v="1848" actId="20577"/>
          <ac:spMkLst>
            <pc:docMk/>
            <pc:sldMk cId="2647625155" sldId="327"/>
            <ac:spMk id="3" creationId="{11E3B3E8-4521-461F-A56A-B98BCB2DAF42}"/>
          </ac:spMkLst>
        </pc:spChg>
      </pc:sldChg>
      <pc:sldChg chg="add del">
        <pc:chgData name="Zuzana Urbanová" userId="e6f50e7a-083c-478b-a8cb-b79c35307a76" providerId="ADAL" clId="{0AF6F159-5E12-4019-BE25-6476EE210974}" dt="2024-03-02T09:43:51.074" v="1900" actId="2696"/>
        <pc:sldMkLst>
          <pc:docMk/>
          <pc:sldMk cId="1085165939" sldId="328"/>
        </pc:sldMkLst>
      </pc:sldChg>
      <pc:sldChg chg="addSp modSp add del">
        <pc:chgData name="Zuzana Urbanová" userId="e6f50e7a-083c-478b-a8cb-b79c35307a76" providerId="ADAL" clId="{0AF6F159-5E12-4019-BE25-6476EE210974}" dt="2024-03-02T09:46:11.520" v="1947" actId="2696"/>
        <pc:sldMkLst>
          <pc:docMk/>
          <pc:sldMk cId="288436098" sldId="329"/>
        </pc:sldMkLst>
        <pc:spChg chg="mod">
          <ac:chgData name="Zuzana Urbanová" userId="e6f50e7a-083c-478b-a8cb-b79c35307a76" providerId="ADAL" clId="{0AF6F159-5E12-4019-BE25-6476EE210974}" dt="2024-03-02T09:45:38.740" v="1946" actId="20577"/>
          <ac:spMkLst>
            <pc:docMk/>
            <pc:sldMk cId="288436098" sldId="329"/>
            <ac:spMk id="2" creationId="{ED59455A-E18A-4A50-972E-73BD5F189BDA}"/>
          </ac:spMkLst>
        </pc:spChg>
        <pc:spChg chg="mod">
          <ac:chgData name="Zuzana Urbanová" userId="e6f50e7a-083c-478b-a8cb-b79c35307a76" providerId="ADAL" clId="{0AF6F159-5E12-4019-BE25-6476EE210974}" dt="2024-03-02T09:44:51.823" v="1934" actId="20577"/>
          <ac:spMkLst>
            <pc:docMk/>
            <pc:sldMk cId="288436098" sldId="329"/>
            <ac:spMk id="3" creationId="{CA77B4E7-EA99-4D17-806E-46D53CBDB569}"/>
          </ac:spMkLst>
        </pc:spChg>
        <pc:spChg chg="add mod">
          <ac:chgData name="Zuzana Urbanová" userId="e6f50e7a-083c-478b-a8cb-b79c35307a76" providerId="ADAL" clId="{0AF6F159-5E12-4019-BE25-6476EE210974}" dt="2024-03-02T09:45:26.773" v="1943" actId="1076"/>
          <ac:spMkLst>
            <pc:docMk/>
            <pc:sldMk cId="288436098" sldId="329"/>
            <ac:spMk id="4" creationId="{E7D249B4-DB95-4C1E-B12E-1093D19AD7BE}"/>
          </ac:spMkLst>
        </pc:spChg>
        <pc:spChg chg="add mod">
          <ac:chgData name="Zuzana Urbanová" userId="e6f50e7a-083c-478b-a8cb-b79c35307a76" providerId="ADAL" clId="{0AF6F159-5E12-4019-BE25-6476EE210974}" dt="2024-03-02T09:45:18.186" v="1941" actId="1076"/>
          <ac:spMkLst>
            <pc:docMk/>
            <pc:sldMk cId="288436098" sldId="329"/>
            <ac:spMk id="5" creationId="{7CA43C3C-AD98-49E2-8475-492EC597BB79}"/>
          </ac:spMkLst>
        </pc:spChg>
        <pc:spChg chg="add mod">
          <ac:chgData name="Zuzana Urbanová" userId="e6f50e7a-083c-478b-a8cb-b79c35307a76" providerId="ADAL" clId="{0AF6F159-5E12-4019-BE25-6476EE210974}" dt="2024-03-02T09:45:30.254" v="1944" actId="1076"/>
          <ac:spMkLst>
            <pc:docMk/>
            <pc:sldMk cId="288436098" sldId="329"/>
            <ac:spMk id="6" creationId="{7BCAA242-1E65-4389-9143-101E9E3D240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D4D093-113D-48D5-8735-B25C4BDBCCE0}" type="datetimeFigureOut">
              <a:rPr lang="cs-CZ" smtClean="0"/>
              <a:t>02.03.2024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1953A5-78B8-4E3E-A8C7-CACAC8AB034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2501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29/2: členy, rody podstatných i přídavných jmen, sloveso být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953A5-78B8-4E3E-A8C7-CACAC8AB034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71651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prvně přečíst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953A5-78B8-4E3E-A8C7-CACAC8AB034D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363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Jsou výjimky – ale ode všeho jsou výjimky, případně je na to upozorním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953A5-78B8-4E3E-A8C7-CACAC8AB034D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36119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Origine</a:t>
            </a:r>
            <a:r>
              <a:rPr lang="cs-CZ" dirty="0"/>
              <a:t> </a:t>
            </a:r>
            <a:r>
              <a:rPr lang="cs-CZ" dirty="0" err="1"/>
              <a:t>greca</a:t>
            </a:r>
            <a:r>
              <a:rPr lang="cs-CZ" dirty="0"/>
              <a:t> dei </a:t>
            </a:r>
            <a:r>
              <a:rPr lang="cs-CZ" dirty="0" err="1"/>
              <a:t>femminili</a:t>
            </a:r>
            <a:r>
              <a:rPr lang="cs-CZ" dirty="0"/>
              <a:t> con i – </a:t>
            </a:r>
            <a:r>
              <a:rPr lang="cs-CZ" dirty="0" err="1"/>
              <a:t>il</a:t>
            </a:r>
            <a:r>
              <a:rPr lang="cs-CZ" dirty="0"/>
              <a:t> </a:t>
            </a:r>
            <a:r>
              <a:rPr lang="cs-CZ" dirty="0" err="1"/>
              <a:t>resto</a:t>
            </a:r>
            <a:r>
              <a:rPr lang="cs-CZ" dirty="0"/>
              <a:t> </a:t>
            </a:r>
            <a:r>
              <a:rPr lang="cs-CZ" dirty="0" err="1"/>
              <a:t>maschile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953A5-78B8-4E3E-A8C7-CACAC8AB034D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3091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cs-CZ" b="1" dirty="0" err="1"/>
              <a:t>Un</a:t>
            </a:r>
            <a:r>
              <a:rPr lang="cs-CZ" dirty="0"/>
              <a:t> </a:t>
            </a:r>
            <a:r>
              <a:rPr lang="cs-CZ" dirty="0" err="1"/>
              <a:t>ragazz</a:t>
            </a:r>
            <a:r>
              <a:rPr lang="cs-CZ" b="1" dirty="0" err="1"/>
              <a:t>o</a:t>
            </a:r>
            <a:r>
              <a:rPr lang="cs-CZ" dirty="0"/>
              <a:t> </a:t>
            </a:r>
            <a:r>
              <a:rPr lang="cs-CZ" dirty="0" err="1"/>
              <a:t>italian</a:t>
            </a:r>
            <a:r>
              <a:rPr lang="cs-CZ" b="1" dirty="0" err="1"/>
              <a:t>o</a:t>
            </a:r>
            <a:r>
              <a:rPr lang="cs-CZ" dirty="0"/>
              <a:t> // </a:t>
            </a:r>
            <a:r>
              <a:rPr lang="cs-CZ" b="1" dirty="0"/>
              <a:t>una</a:t>
            </a:r>
            <a:r>
              <a:rPr lang="cs-CZ" dirty="0"/>
              <a:t> </a:t>
            </a:r>
            <a:r>
              <a:rPr lang="cs-CZ" dirty="0" err="1"/>
              <a:t>ragazz</a:t>
            </a:r>
            <a:r>
              <a:rPr lang="cs-CZ" b="1" dirty="0" err="1"/>
              <a:t>a</a:t>
            </a:r>
            <a:r>
              <a:rPr lang="cs-CZ" b="1" dirty="0"/>
              <a:t> </a:t>
            </a:r>
            <a:r>
              <a:rPr lang="cs-CZ" dirty="0" err="1"/>
              <a:t>italian</a:t>
            </a:r>
            <a:r>
              <a:rPr lang="cs-CZ" b="1" dirty="0" err="1"/>
              <a:t>a</a:t>
            </a:r>
            <a:endParaRPr lang="cs-CZ" b="1" dirty="0"/>
          </a:p>
          <a:p>
            <a:pPr lvl="1"/>
            <a:r>
              <a:rPr lang="cs-CZ" b="1" dirty="0" err="1"/>
              <a:t>Il</a:t>
            </a:r>
            <a:r>
              <a:rPr lang="cs-CZ" b="1" dirty="0"/>
              <a:t> </a:t>
            </a:r>
            <a:r>
              <a:rPr lang="cs-CZ" dirty="0"/>
              <a:t>signor</a:t>
            </a:r>
            <a:r>
              <a:rPr lang="cs-CZ" b="1" dirty="0"/>
              <a:t>e</a:t>
            </a:r>
            <a:r>
              <a:rPr lang="cs-CZ" dirty="0"/>
              <a:t> </a:t>
            </a:r>
            <a:r>
              <a:rPr lang="cs-CZ" dirty="0" err="1"/>
              <a:t>tedesc</a:t>
            </a:r>
            <a:r>
              <a:rPr lang="cs-CZ" b="1" dirty="0" err="1"/>
              <a:t>o</a:t>
            </a:r>
            <a:r>
              <a:rPr lang="cs-CZ" b="1" dirty="0"/>
              <a:t> // la</a:t>
            </a:r>
            <a:r>
              <a:rPr lang="cs-CZ" dirty="0"/>
              <a:t> signor</a:t>
            </a:r>
            <a:r>
              <a:rPr lang="cs-CZ" b="1" dirty="0"/>
              <a:t>a</a:t>
            </a:r>
            <a:r>
              <a:rPr lang="cs-CZ" dirty="0"/>
              <a:t> </a:t>
            </a:r>
            <a:r>
              <a:rPr lang="cs-CZ" dirty="0" err="1"/>
              <a:t>tedesc</a:t>
            </a:r>
            <a:r>
              <a:rPr lang="cs-CZ" b="1" dirty="0" err="1"/>
              <a:t>a</a:t>
            </a:r>
            <a:r>
              <a:rPr lang="cs-CZ" b="1" dirty="0"/>
              <a:t> </a:t>
            </a:r>
          </a:p>
          <a:p>
            <a:pPr lvl="1"/>
            <a:r>
              <a:rPr lang="cs-CZ" b="1" dirty="0"/>
              <a:t>I </a:t>
            </a:r>
            <a:r>
              <a:rPr lang="cs-CZ" dirty="0" err="1"/>
              <a:t>bambin</a:t>
            </a:r>
            <a:r>
              <a:rPr lang="cs-CZ" b="1" dirty="0" err="1"/>
              <a:t>i</a:t>
            </a:r>
            <a:r>
              <a:rPr lang="cs-CZ" b="1" dirty="0"/>
              <a:t> </a:t>
            </a:r>
            <a:r>
              <a:rPr lang="cs-CZ" dirty="0" err="1"/>
              <a:t>austriac</a:t>
            </a:r>
            <a:r>
              <a:rPr lang="cs-CZ" b="1" dirty="0" err="1"/>
              <a:t>i</a:t>
            </a:r>
            <a:r>
              <a:rPr lang="cs-CZ" b="1" dirty="0"/>
              <a:t> </a:t>
            </a:r>
            <a:r>
              <a:rPr lang="cs-CZ" dirty="0"/>
              <a:t>// </a:t>
            </a:r>
            <a:r>
              <a:rPr lang="cs-CZ" b="1" dirty="0" err="1"/>
              <a:t>le</a:t>
            </a:r>
            <a:r>
              <a:rPr lang="cs-CZ" dirty="0"/>
              <a:t> </a:t>
            </a:r>
            <a:r>
              <a:rPr lang="cs-CZ" dirty="0" err="1"/>
              <a:t>bambin</a:t>
            </a:r>
            <a:r>
              <a:rPr lang="cs-CZ" b="1" dirty="0" err="1"/>
              <a:t>e</a:t>
            </a:r>
            <a:r>
              <a:rPr lang="cs-CZ" dirty="0"/>
              <a:t> </a:t>
            </a:r>
            <a:r>
              <a:rPr lang="cs-CZ" dirty="0" err="1"/>
              <a:t>austriach</a:t>
            </a:r>
            <a:r>
              <a:rPr lang="cs-CZ" b="1" dirty="0" err="1"/>
              <a:t>e</a:t>
            </a:r>
            <a:endParaRPr lang="cs-CZ" b="1" dirty="0"/>
          </a:p>
          <a:p>
            <a:pPr lvl="1"/>
            <a:r>
              <a:rPr lang="cs-CZ" b="1" dirty="0" err="1"/>
              <a:t>Gli</a:t>
            </a:r>
            <a:r>
              <a:rPr lang="cs-CZ" b="1" dirty="0"/>
              <a:t> </a:t>
            </a:r>
            <a:r>
              <a:rPr lang="cs-CZ" dirty="0"/>
              <a:t>student</a:t>
            </a:r>
            <a:r>
              <a:rPr lang="cs-CZ" b="1" dirty="0"/>
              <a:t>i </a:t>
            </a:r>
            <a:r>
              <a:rPr lang="cs-CZ" dirty="0" err="1"/>
              <a:t>frances</a:t>
            </a:r>
            <a:r>
              <a:rPr lang="cs-CZ" b="1" dirty="0" err="1"/>
              <a:t>i</a:t>
            </a:r>
            <a:r>
              <a:rPr lang="cs-CZ" dirty="0"/>
              <a:t> // </a:t>
            </a:r>
            <a:r>
              <a:rPr lang="cs-CZ" b="1" dirty="0" err="1"/>
              <a:t>Le</a:t>
            </a:r>
            <a:r>
              <a:rPr lang="cs-CZ" dirty="0"/>
              <a:t> </a:t>
            </a:r>
            <a:r>
              <a:rPr lang="cs-CZ" dirty="0" err="1"/>
              <a:t>studentess</a:t>
            </a:r>
            <a:r>
              <a:rPr lang="cs-CZ" b="1" dirty="0" err="1"/>
              <a:t>e</a:t>
            </a:r>
            <a:r>
              <a:rPr lang="cs-CZ" dirty="0"/>
              <a:t> </a:t>
            </a:r>
            <a:r>
              <a:rPr lang="cs-CZ" dirty="0" err="1"/>
              <a:t>frances</a:t>
            </a:r>
            <a:r>
              <a:rPr lang="cs-CZ" b="1" dirty="0" err="1"/>
              <a:t>i</a:t>
            </a:r>
            <a:r>
              <a:rPr lang="cs-CZ" dirty="0"/>
              <a:t> (</a:t>
            </a:r>
            <a:r>
              <a:rPr lang="cs-CZ" dirty="0" err="1"/>
              <a:t>sing</a:t>
            </a:r>
            <a:r>
              <a:rPr lang="cs-CZ" dirty="0"/>
              <a:t>. </a:t>
            </a:r>
            <a:r>
              <a:rPr lang="cs-CZ" i="1" dirty="0" err="1"/>
              <a:t>francese</a:t>
            </a:r>
            <a:r>
              <a:rPr lang="cs-CZ" dirty="0"/>
              <a:t> – </a:t>
            </a:r>
            <a:r>
              <a:rPr lang="cs-CZ" dirty="0" err="1"/>
              <a:t>plur</a:t>
            </a:r>
            <a:r>
              <a:rPr lang="cs-CZ" dirty="0"/>
              <a:t>. </a:t>
            </a:r>
            <a:r>
              <a:rPr lang="cs-CZ" i="1" dirty="0" err="1"/>
              <a:t>francesi</a:t>
            </a:r>
            <a:r>
              <a:rPr lang="cs-CZ" dirty="0"/>
              <a:t> – </a:t>
            </a:r>
            <a:r>
              <a:rPr lang="cs-CZ" dirty="0" err="1"/>
              <a:t>entrambi</a:t>
            </a:r>
            <a:r>
              <a:rPr lang="cs-CZ" dirty="0"/>
              <a:t> </a:t>
            </a:r>
            <a:r>
              <a:rPr lang="cs-CZ" dirty="0" err="1"/>
              <a:t>maschile</a:t>
            </a:r>
            <a:r>
              <a:rPr lang="cs-CZ" dirty="0"/>
              <a:t> che </a:t>
            </a:r>
            <a:r>
              <a:rPr lang="cs-CZ" dirty="0" err="1"/>
              <a:t>femminile</a:t>
            </a:r>
            <a:r>
              <a:rPr lang="cs-CZ" dirty="0"/>
              <a:t>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953A5-78B8-4E3E-A8C7-CACAC8AB034D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06556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953A5-78B8-4E3E-A8C7-CACAC8AB034D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2194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F1953A5-78B8-4E3E-A8C7-CACAC8AB034D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6381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19B71D0-507D-4D60-9EF8-2B76EA739698}" type="datetimeFigureOut">
              <a:rPr lang="cs-CZ" smtClean="0"/>
              <a:t>02.03.2024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96C6C47-083D-4002-A39D-2029B1F147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3293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71D0-507D-4D60-9EF8-2B76EA739698}" type="datetimeFigureOut">
              <a:rPr lang="cs-CZ" smtClean="0"/>
              <a:t>02.03.2024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C6C47-083D-4002-A39D-2029B1F147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759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19B71D0-507D-4D60-9EF8-2B76EA739698}" type="datetimeFigureOut">
              <a:rPr lang="cs-CZ" smtClean="0"/>
              <a:t>02.03.2024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96C6C47-083D-4002-A39D-2029B1F147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616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71D0-507D-4D60-9EF8-2B76EA739698}" type="datetimeFigureOut">
              <a:rPr lang="cs-CZ" smtClean="0"/>
              <a:t>02.03.2024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E96C6C47-083D-4002-A39D-2029B1F147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6567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19B71D0-507D-4D60-9EF8-2B76EA739698}" type="datetimeFigureOut">
              <a:rPr lang="cs-CZ" smtClean="0"/>
              <a:t>02.03.2024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96C6C47-083D-4002-A39D-2029B1F147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6050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71D0-507D-4D60-9EF8-2B76EA739698}" type="datetimeFigureOut">
              <a:rPr lang="cs-CZ" smtClean="0"/>
              <a:t>02.03.2024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C6C47-083D-4002-A39D-2029B1F147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1898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71D0-507D-4D60-9EF8-2B76EA739698}" type="datetimeFigureOut">
              <a:rPr lang="cs-CZ" smtClean="0"/>
              <a:t>02.03.2024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C6C47-083D-4002-A39D-2029B1F147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4556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71D0-507D-4D60-9EF8-2B76EA739698}" type="datetimeFigureOut">
              <a:rPr lang="cs-CZ" smtClean="0"/>
              <a:t>02.03.2024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C6C47-083D-4002-A39D-2029B1F147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23029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71D0-507D-4D60-9EF8-2B76EA739698}" type="datetimeFigureOut">
              <a:rPr lang="cs-CZ" smtClean="0"/>
              <a:t>02.03.2024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C6C47-083D-4002-A39D-2029B1F147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43389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419B71D0-507D-4D60-9EF8-2B76EA739698}" type="datetimeFigureOut">
              <a:rPr lang="cs-CZ" smtClean="0"/>
              <a:t>02.03.2024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E96C6C47-083D-4002-A39D-2029B1F147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9491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B71D0-507D-4D60-9EF8-2B76EA739698}" type="datetimeFigureOut">
              <a:rPr lang="cs-CZ" smtClean="0"/>
              <a:t>02.03.2024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C6C47-083D-4002-A39D-2029B1F147D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9211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419B71D0-507D-4D60-9EF8-2B76EA739698}" type="datetimeFigureOut">
              <a:rPr lang="cs-CZ" smtClean="0"/>
              <a:t>02.03.2024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E96C6C47-083D-4002-A39D-2029B1F147D6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55656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E4F867-232E-4B4A-B6F6-907030C012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DU1724 Italština pro historiky umění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E49D82C-2A19-4B01-8E16-C6C389652D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2618072"/>
            <a:ext cx="10993546" cy="467694"/>
          </a:xfrm>
        </p:spPr>
        <p:txBody>
          <a:bodyPr/>
          <a:lstStyle/>
          <a:p>
            <a:r>
              <a:rPr lang="cs-CZ" dirty="0"/>
              <a:t>29. února 2024; Zuzana Urbanová</a:t>
            </a:r>
          </a:p>
        </p:txBody>
      </p:sp>
    </p:spTree>
    <p:extLst>
      <p:ext uri="{BB962C8B-B14F-4D97-AF65-F5344CB8AC3E}">
        <p14:creationId xmlns:p14="http://schemas.microsoft.com/office/powerpoint/2010/main" val="10936807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>
            <a:extLst>
              <a:ext uri="{FF2B5EF4-FFF2-40B4-BE49-F238E27FC236}">
                <a16:creationId xmlns:a16="http://schemas.microsoft.com/office/drawing/2014/main" id="{51E51581-FF86-4EE0-85F4-1BA41CEBD8C4}"/>
              </a:ext>
            </a:extLst>
          </p:cNvPr>
          <p:cNvSpPr txBox="1">
            <a:spLocks/>
          </p:cNvSpPr>
          <p:nvPr/>
        </p:nvSpPr>
        <p:spPr>
          <a:xfrm>
            <a:off x="484939" y="919587"/>
            <a:ext cx="11029615" cy="3678303"/>
          </a:xfrm>
          <a:prstGeom prst="rect">
            <a:avLst/>
          </a:prstGeom>
        </p:spPr>
        <p:txBody>
          <a:bodyPr/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/>
              <a:t>Nomi c</a:t>
            </a:r>
            <a:r>
              <a:rPr lang="cs-CZ" sz="2000"/>
              <a:t>h</a:t>
            </a:r>
            <a:r>
              <a:rPr lang="en-US" sz="2000"/>
              <a:t>e </a:t>
            </a:r>
            <a:r>
              <a:rPr lang="en-US" sz="2000" b="1"/>
              <a:t>finiscono</a:t>
            </a:r>
            <a:r>
              <a:rPr lang="en-US" sz="2000"/>
              <a:t> in </a:t>
            </a:r>
            <a:r>
              <a:rPr lang="en-US" sz="2000" b="1"/>
              <a:t>À</a:t>
            </a:r>
            <a:r>
              <a:rPr lang="en-US" sz="2000"/>
              <a:t> e in </a:t>
            </a:r>
            <a:r>
              <a:rPr lang="en-US" sz="2000" b="1"/>
              <a:t>Ù</a:t>
            </a:r>
            <a:r>
              <a:rPr lang="en-US" sz="2000"/>
              <a:t> sono femminili</a:t>
            </a:r>
            <a:br>
              <a:rPr lang="en-US" sz="2000"/>
            </a:br>
            <a:r>
              <a:rPr lang="en-US" sz="2000"/>
              <a:t>l’Università – la città – la virtù – la gioventù</a:t>
            </a:r>
            <a:endParaRPr lang="cs-CZ" sz="2000"/>
          </a:p>
          <a:p>
            <a:r>
              <a:rPr lang="en-US" sz="2000"/>
              <a:t>nomi che </a:t>
            </a:r>
            <a:r>
              <a:rPr lang="en-US" sz="2000" b="1"/>
              <a:t>finiscono</a:t>
            </a:r>
            <a:r>
              <a:rPr lang="en-US" sz="2000"/>
              <a:t> in </a:t>
            </a:r>
            <a:r>
              <a:rPr lang="en-US" sz="2000" b="1"/>
              <a:t>CONSONANTE </a:t>
            </a:r>
            <a:r>
              <a:rPr lang="en-US" sz="2000"/>
              <a:t>sono maschili</a:t>
            </a:r>
            <a:br>
              <a:rPr lang="en-US" sz="2000"/>
            </a:br>
            <a:r>
              <a:rPr lang="en-US" sz="2000"/>
              <a:t>Autobus – Sport – Bar – Gas</a:t>
            </a:r>
            <a:endParaRPr lang="cs-CZ" sz="200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366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18661167-DE35-4D32-A1A3-0489625630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907" r="4082"/>
          <a:stretch/>
        </p:blipFill>
        <p:spPr>
          <a:xfrm>
            <a:off x="948116" y="897162"/>
            <a:ext cx="2488103" cy="2280489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746404D5-AC2D-4F03-B3B5-D745107139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58741" y="897162"/>
            <a:ext cx="3874517" cy="2280489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C090EC37-E14F-4A10-82D1-899689D575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09386" y="3217580"/>
            <a:ext cx="2583827" cy="2881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229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D5213E-E898-40E9-8E19-AB79BF426B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piccolo</a:t>
            </a:r>
            <a:r>
              <a:rPr lang="cs-CZ" dirty="0"/>
              <a:t> </a:t>
            </a:r>
            <a:r>
              <a:rPr lang="cs-CZ" dirty="0" err="1"/>
              <a:t>ampliamento</a:t>
            </a:r>
            <a:r>
              <a:rPr lang="cs-CZ" dirty="0"/>
              <a:t>: </a:t>
            </a:r>
            <a:r>
              <a:rPr lang="it-IT" dirty="0"/>
              <a:t>corrispondenza tra nomi e aggettivi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2496F3-9AC7-4682-9922-57A8D576F8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un</a:t>
            </a:r>
            <a:r>
              <a:rPr lang="cs-CZ" dirty="0"/>
              <a:t> </a:t>
            </a:r>
            <a:r>
              <a:rPr lang="cs-CZ" dirty="0" err="1"/>
              <a:t>esempi</a:t>
            </a:r>
            <a:r>
              <a:rPr lang="cs-CZ" b="1" dirty="0" err="1"/>
              <a:t>o</a:t>
            </a:r>
            <a:r>
              <a:rPr lang="cs-CZ" dirty="0"/>
              <a:t> </a:t>
            </a:r>
            <a:r>
              <a:rPr lang="cs-CZ" dirty="0" err="1"/>
              <a:t>stupend</a:t>
            </a:r>
            <a:r>
              <a:rPr lang="cs-CZ" b="1" dirty="0" err="1"/>
              <a:t>o</a:t>
            </a:r>
            <a:r>
              <a:rPr lang="cs-CZ" b="1" dirty="0"/>
              <a:t> </a:t>
            </a:r>
          </a:p>
          <a:p>
            <a:r>
              <a:rPr lang="cs-CZ" dirty="0" err="1"/>
              <a:t>lo</a:t>
            </a:r>
            <a:r>
              <a:rPr lang="cs-CZ" dirty="0"/>
              <a:t> </a:t>
            </a:r>
            <a:r>
              <a:rPr lang="cs-CZ" dirty="0" err="1"/>
              <a:t>storic</a:t>
            </a:r>
            <a:r>
              <a:rPr lang="cs-CZ" b="1" dirty="0" err="1"/>
              <a:t>o</a:t>
            </a:r>
            <a:r>
              <a:rPr lang="cs-CZ" dirty="0"/>
              <a:t> </a:t>
            </a:r>
            <a:r>
              <a:rPr lang="cs-CZ" dirty="0" err="1"/>
              <a:t>svizzer</a:t>
            </a:r>
            <a:r>
              <a:rPr lang="cs-CZ" b="1" dirty="0" err="1"/>
              <a:t>o</a:t>
            </a:r>
            <a:endParaRPr lang="cs-CZ" b="1" dirty="0"/>
          </a:p>
          <a:p>
            <a:r>
              <a:rPr lang="cs-CZ" dirty="0"/>
              <a:t>una </a:t>
            </a:r>
            <a:r>
              <a:rPr lang="cs-CZ" dirty="0" err="1"/>
              <a:t>pietr</a:t>
            </a:r>
            <a:r>
              <a:rPr lang="cs-CZ" b="1" dirty="0" err="1"/>
              <a:t>a</a:t>
            </a:r>
            <a:r>
              <a:rPr lang="cs-CZ" dirty="0"/>
              <a:t> </a:t>
            </a:r>
            <a:r>
              <a:rPr lang="cs-CZ" dirty="0" err="1"/>
              <a:t>prezios</a:t>
            </a:r>
            <a:r>
              <a:rPr lang="cs-CZ" b="1" dirty="0" err="1"/>
              <a:t>a</a:t>
            </a:r>
            <a:endParaRPr lang="cs-CZ" b="1" dirty="0"/>
          </a:p>
          <a:p>
            <a:endParaRPr lang="cs-CZ" dirty="0"/>
          </a:p>
          <a:p>
            <a:r>
              <a:rPr lang="cs-CZ" dirty="0"/>
              <a:t>In </a:t>
            </a:r>
            <a:r>
              <a:rPr lang="cs-CZ" dirty="0" err="1"/>
              <a:t>italino</a:t>
            </a:r>
            <a:r>
              <a:rPr lang="cs-CZ" dirty="0"/>
              <a:t>, </a:t>
            </a:r>
            <a:r>
              <a:rPr lang="cs-CZ" dirty="0" err="1"/>
              <a:t>c‘e</a:t>
            </a:r>
            <a:r>
              <a:rPr lang="cs-CZ" dirty="0"/>
              <a:t> </a:t>
            </a:r>
            <a:r>
              <a:rPr lang="cs-CZ" dirty="0" err="1"/>
              <a:t>corrispondenza</a:t>
            </a:r>
            <a:r>
              <a:rPr lang="cs-CZ" dirty="0"/>
              <a:t> tra NOME e AGGETTIVO 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4231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33EF46-18D6-4719-877C-4625F29A5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Pronomi</a:t>
            </a:r>
            <a:r>
              <a:rPr lang="cs-CZ" dirty="0"/>
              <a:t> </a:t>
            </a:r>
            <a:r>
              <a:rPr lang="cs-CZ" dirty="0" err="1"/>
              <a:t>personali</a:t>
            </a:r>
            <a:r>
              <a:rPr lang="cs-CZ" dirty="0"/>
              <a:t> + </a:t>
            </a:r>
            <a:r>
              <a:rPr lang="cs-CZ" dirty="0" err="1"/>
              <a:t>verbo</a:t>
            </a:r>
            <a:r>
              <a:rPr lang="cs-CZ" dirty="0"/>
              <a:t> </a:t>
            </a:r>
            <a:r>
              <a:rPr lang="cs-CZ" dirty="0" err="1"/>
              <a:t>essere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10072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E6B2FB-4D19-4F7B-908C-49520E2BE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Roma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BACCCC-22E7-4A5A-8CF3-DFFA68169B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Roma è </a:t>
            </a:r>
            <a:r>
              <a:rPr lang="fr-FR" dirty="0">
                <a:solidFill>
                  <a:schemeClr val="tx1"/>
                </a:solidFill>
              </a:rPr>
              <a:t>la capitale </a:t>
            </a:r>
            <a:r>
              <a:rPr lang="fr-FR" dirty="0"/>
              <a:t>d'Italia </a:t>
            </a:r>
            <a:r>
              <a:rPr lang="fr-FR" dirty="0" err="1"/>
              <a:t>ed</a:t>
            </a:r>
            <a:r>
              <a:rPr lang="fr-FR" dirty="0"/>
              <a:t> è </a:t>
            </a:r>
            <a:r>
              <a:rPr lang="fr-FR" dirty="0" err="1"/>
              <a:t>famosa</a:t>
            </a:r>
            <a:r>
              <a:rPr lang="fr-FR" dirty="0"/>
              <a:t> in </a:t>
            </a:r>
            <a:r>
              <a:rPr lang="fr-FR" dirty="0" err="1"/>
              <a:t>tutto</a:t>
            </a:r>
            <a:r>
              <a:rPr lang="fr-FR" dirty="0"/>
              <a:t> il </a:t>
            </a:r>
            <a:r>
              <a:rPr lang="fr-FR" dirty="0" err="1"/>
              <a:t>mondo</a:t>
            </a:r>
            <a:r>
              <a:rPr lang="fr-FR" dirty="0"/>
              <a:t> perché è </a:t>
            </a:r>
            <a:r>
              <a:rPr lang="fr-FR" dirty="0" err="1"/>
              <a:t>una</a:t>
            </a:r>
            <a:r>
              <a:rPr lang="fr-FR" dirty="0"/>
              <a:t> </a:t>
            </a:r>
            <a:r>
              <a:rPr lang="fr-FR" dirty="0" err="1"/>
              <a:t>città</a:t>
            </a:r>
            <a:r>
              <a:rPr lang="fr-FR" dirty="0"/>
              <a:t> </a:t>
            </a:r>
            <a:r>
              <a:rPr lang="fr-FR" dirty="0" err="1"/>
              <a:t>antica</a:t>
            </a:r>
            <a:r>
              <a:rPr lang="fr-FR" dirty="0"/>
              <a:t>, </a:t>
            </a:r>
            <a:r>
              <a:rPr lang="fr-FR" dirty="0" err="1"/>
              <a:t>piena</a:t>
            </a:r>
            <a:r>
              <a:rPr lang="fr-FR" dirty="0"/>
              <a:t> di </a:t>
            </a:r>
            <a:r>
              <a:rPr lang="fr-FR" dirty="0" err="1"/>
              <a:t>storia</a:t>
            </a:r>
            <a:r>
              <a:rPr lang="fr-FR" dirty="0"/>
              <a:t>,  di </a:t>
            </a:r>
            <a:r>
              <a:rPr lang="fr-FR" dirty="0" err="1"/>
              <a:t>monumenti</a:t>
            </a:r>
            <a:r>
              <a:rPr lang="fr-FR" dirty="0"/>
              <a:t>, di </a:t>
            </a:r>
            <a:r>
              <a:rPr lang="fr-FR" dirty="0" err="1"/>
              <a:t>chiese</a:t>
            </a:r>
            <a:r>
              <a:rPr lang="fr-FR" dirty="0"/>
              <a:t> e di </a:t>
            </a:r>
            <a:r>
              <a:rPr lang="fr-FR" dirty="0" err="1"/>
              <a:t>opere</a:t>
            </a:r>
            <a:r>
              <a:rPr lang="fr-FR" dirty="0"/>
              <a:t> </a:t>
            </a:r>
            <a:r>
              <a:rPr lang="fr-FR" dirty="0" err="1"/>
              <a:t>d'arte</a:t>
            </a:r>
            <a:r>
              <a:rPr lang="fr-FR" dirty="0"/>
              <a:t>. </a:t>
            </a:r>
            <a:r>
              <a:rPr lang="fr-FR" dirty="0" err="1"/>
              <a:t>Oggi</a:t>
            </a:r>
            <a:r>
              <a:rPr lang="fr-FR" dirty="0"/>
              <a:t> Roma è </a:t>
            </a:r>
            <a:r>
              <a:rPr lang="fr-FR" dirty="0" err="1"/>
              <a:t>una</a:t>
            </a:r>
            <a:r>
              <a:rPr lang="fr-FR" dirty="0"/>
              <a:t> grande </a:t>
            </a:r>
            <a:r>
              <a:rPr lang="fr-FR" dirty="0" err="1"/>
              <a:t>metropoli</a:t>
            </a:r>
            <a:r>
              <a:rPr lang="fr-FR" dirty="0"/>
              <a:t>: ha circa 3 </a:t>
            </a:r>
            <a:r>
              <a:rPr lang="fr-FR" dirty="0" err="1"/>
              <a:t>milioni</a:t>
            </a:r>
            <a:r>
              <a:rPr lang="fr-FR" dirty="0"/>
              <a:t> di </a:t>
            </a:r>
            <a:r>
              <a:rPr lang="fr-FR" dirty="0" err="1"/>
              <a:t>abitanti</a:t>
            </a:r>
            <a:r>
              <a:rPr lang="fr-FR" dirty="0"/>
              <a:t>. </a:t>
            </a:r>
            <a:r>
              <a:rPr lang="fr-FR" dirty="0" err="1"/>
              <a:t>Questa</a:t>
            </a:r>
            <a:r>
              <a:rPr lang="fr-FR" dirty="0"/>
              <a:t> gente non è tutta </a:t>
            </a:r>
            <a:r>
              <a:rPr lang="fr-FR" dirty="0" err="1"/>
              <a:t>romana</a:t>
            </a:r>
            <a:r>
              <a:rPr lang="fr-FR" dirty="0"/>
              <a:t>: in </a:t>
            </a:r>
            <a:r>
              <a:rPr lang="fr-FR" dirty="0" err="1"/>
              <a:t>città</a:t>
            </a:r>
            <a:r>
              <a:rPr lang="fr-FR" dirty="0"/>
              <a:t> ci sono </a:t>
            </a:r>
            <a:r>
              <a:rPr lang="fr-FR" dirty="0" err="1"/>
              <a:t>molte</a:t>
            </a:r>
            <a:r>
              <a:rPr lang="fr-FR" dirty="0"/>
              <a:t> </a:t>
            </a:r>
            <a:r>
              <a:rPr lang="fr-FR" dirty="0" err="1"/>
              <a:t>persone</a:t>
            </a:r>
            <a:r>
              <a:rPr lang="fr-FR" dirty="0"/>
              <a:t> del nord e del sud Italia e ci sono anche </a:t>
            </a:r>
            <a:r>
              <a:rPr lang="fr-FR" dirty="0" err="1"/>
              <a:t>molti</a:t>
            </a:r>
            <a:r>
              <a:rPr lang="fr-FR" dirty="0"/>
              <a:t> </a:t>
            </a:r>
            <a:r>
              <a:rPr lang="fr-FR" dirty="0" err="1"/>
              <a:t>stranieri</a:t>
            </a:r>
            <a:r>
              <a:rPr lang="fr-FR" dirty="0"/>
              <a:t> : </a:t>
            </a:r>
            <a:r>
              <a:rPr lang="fr-FR" dirty="0" err="1"/>
              <a:t>studenti</a:t>
            </a:r>
            <a:r>
              <a:rPr lang="fr-FR" dirty="0"/>
              <a:t>, </a:t>
            </a:r>
            <a:r>
              <a:rPr lang="fr-FR" dirty="0" err="1"/>
              <a:t>lavoratori</a:t>
            </a:r>
            <a:r>
              <a:rPr lang="fr-FR" dirty="0"/>
              <a:t> e </a:t>
            </a:r>
            <a:r>
              <a:rPr lang="fr-FR" dirty="0" err="1"/>
              <a:t>turisti</a:t>
            </a:r>
            <a:r>
              <a:rPr lang="fr-FR" dirty="0"/>
              <a:t>.  A Roma c'è sempre </a:t>
            </a:r>
            <a:r>
              <a:rPr lang="fr-FR" dirty="0" err="1"/>
              <a:t>traffico</a:t>
            </a:r>
            <a:r>
              <a:rPr lang="fr-FR" dirty="0"/>
              <a:t> perché le </a:t>
            </a:r>
            <a:r>
              <a:rPr lang="fr-FR" dirty="0" err="1"/>
              <a:t>strade</a:t>
            </a:r>
            <a:r>
              <a:rPr lang="fr-FR" dirty="0"/>
              <a:t> sono strette. Per </a:t>
            </a:r>
            <a:r>
              <a:rPr lang="fr-FR" dirty="0" err="1"/>
              <a:t>questo</a:t>
            </a:r>
            <a:r>
              <a:rPr lang="fr-FR" dirty="0"/>
              <a:t> </a:t>
            </a:r>
            <a:r>
              <a:rPr lang="fr-FR" dirty="0" err="1"/>
              <a:t>gli</a:t>
            </a:r>
            <a:r>
              <a:rPr lang="fr-FR" dirty="0"/>
              <a:t> autobus sono </a:t>
            </a:r>
            <a:r>
              <a:rPr lang="fr-FR" dirty="0" err="1"/>
              <a:t>lenti</a:t>
            </a:r>
            <a:r>
              <a:rPr lang="fr-FR" dirty="0"/>
              <a:t>. Per </a:t>
            </a:r>
            <a:r>
              <a:rPr lang="fr-FR" dirty="0" err="1"/>
              <a:t>fortuna</a:t>
            </a:r>
            <a:r>
              <a:rPr lang="fr-FR" dirty="0"/>
              <a:t> ci sono due </a:t>
            </a:r>
            <a:r>
              <a:rPr lang="fr-FR" dirty="0" err="1"/>
              <a:t>linee</a:t>
            </a:r>
            <a:r>
              <a:rPr lang="fr-FR" dirty="0"/>
              <a:t> </a:t>
            </a:r>
            <a:r>
              <a:rPr lang="fr-FR" dirty="0" err="1"/>
              <a:t>della</a:t>
            </a:r>
            <a:r>
              <a:rPr lang="fr-FR" dirty="0"/>
              <a:t> </a:t>
            </a:r>
            <a:r>
              <a:rPr lang="fr-FR" dirty="0" err="1"/>
              <a:t>metropolitana</a:t>
            </a:r>
            <a:r>
              <a:rPr lang="fr-FR" dirty="0"/>
              <a:t>. </a:t>
            </a:r>
            <a:r>
              <a:rPr lang="fr-FR" dirty="0" err="1"/>
              <a:t>Nella</a:t>
            </a:r>
            <a:r>
              <a:rPr lang="fr-FR" dirty="0"/>
              <a:t> </a:t>
            </a:r>
            <a:r>
              <a:rPr lang="fr-FR" dirty="0" err="1"/>
              <a:t>città</a:t>
            </a:r>
            <a:r>
              <a:rPr lang="fr-FR" dirty="0"/>
              <a:t> di Roma c'è </a:t>
            </a:r>
            <a:r>
              <a:rPr lang="fr-FR" dirty="0" err="1"/>
              <a:t>un'altra</a:t>
            </a:r>
            <a:r>
              <a:rPr lang="fr-FR" dirty="0"/>
              <a:t> </a:t>
            </a:r>
            <a:r>
              <a:rPr lang="fr-FR" dirty="0" err="1"/>
              <a:t>piccola</a:t>
            </a:r>
            <a:r>
              <a:rPr lang="fr-FR" dirty="0"/>
              <a:t> </a:t>
            </a:r>
            <a:r>
              <a:rPr lang="fr-FR" dirty="0" err="1"/>
              <a:t>città</a:t>
            </a:r>
            <a:r>
              <a:rPr lang="fr-FR" dirty="0"/>
              <a:t>, la </a:t>
            </a:r>
            <a:r>
              <a:rPr lang="fr-FR" dirty="0" err="1"/>
              <a:t>Città</a:t>
            </a:r>
            <a:r>
              <a:rPr lang="fr-FR" dirty="0"/>
              <a:t> del </a:t>
            </a:r>
            <a:r>
              <a:rPr lang="fr-FR" dirty="0" err="1"/>
              <a:t>Vaticano</a:t>
            </a:r>
            <a:r>
              <a:rPr lang="fr-FR" dirty="0"/>
              <a:t>. Il </a:t>
            </a:r>
            <a:r>
              <a:rPr lang="fr-FR" dirty="0" err="1"/>
              <a:t>Vaticano</a:t>
            </a:r>
            <a:r>
              <a:rPr lang="fr-FR" dirty="0"/>
              <a:t> è </a:t>
            </a:r>
            <a:r>
              <a:rPr lang="fr-FR" dirty="0" err="1"/>
              <a:t>uno</a:t>
            </a:r>
            <a:r>
              <a:rPr lang="fr-FR" dirty="0"/>
              <a:t> </a:t>
            </a:r>
            <a:r>
              <a:rPr lang="fr-FR" dirty="0" err="1"/>
              <a:t>stato</a:t>
            </a:r>
            <a:r>
              <a:rPr lang="fr-FR" dirty="0"/>
              <a:t> </a:t>
            </a:r>
            <a:r>
              <a:rPr lang="fr-FR" dirty="0" err="1"/>
              <a:t>autonomo</a:t>
            </a:r>
            <a:r>
              <a:rPr lang="fr-FR" dirty="0"/>
              <a:t>. </a:t>
            </a:r>
            <a:r>
              <a:rPr lang="cs-CZ" dirty="0"/>
              <a:t> </a:t>
            </a:r>
            <a:r>
              <a:rPr lang="fr-FR" dirty="0"/>
              <a:t>A </a:t>
            </a:r>
            <a:r>
              <a:rPr lang="fr-FR" dirty="0" err="1"/>
              <a:t>pochi</a:t>
            </a:r>
            <a:r>
              <a:rPr lang="fr-FR" dirty="0"/>
              <a:t> </a:t>
            </a:r>
            <a:r>
              <a:rPr lang="fr-FR" dirty="0" err="1"/>
              <a:t>chilometri</a:t>
            </a:r>
            <a:r>
              <a:rPr lang="fr-FR" dirty="0"/>
              <a:t> da Roma c'è il mare, ma non c'è il porto. Il porto è a Civitavecchia, </a:t>
            </a:r>
            <a:r>
              <a:rPr lang="fr-FR" dirty="0" err="1"/>
              <a:t>una</a:t>
            </a:r>
            <a:r>
              <a:rPr lang="fr-FR" dirty="0"/>
              <a:t> </a:t>
            </a:r>
            <a:r>
              <a:rPr lang="fr-FR" dirty="0" err="1"/>
              <a:t>città</a:t>
            </a:r>
            <a:r>
              <a:rPr lang="fr-FR" dirty="0"/>
              <a:t> a circa 70 </a:t>
            </a:r>
            <a:r>
              <a:rPr lang="fr-FR" dirty="0" err="1"/>
              <a:t>chilometri</a:t>
            </a:r>
            <a:r>
              <a:rPr lang="fr-FR" dirty="0"/>
              <a:t> di </a:t>
            </a:r>
            <a:r>
              <a:rPr lang="fr-FR" dirty="0" err="1"/>
              <a:t>distanza</a:t>
            </a:r>
            <a:r>
              <a:rPr lang="fr-FR" dirty="0"/>
              <a:t>. </a:t>
            </a:r>
            <a:r>
              <a:rPr lang="cs-CZ" dirty="0"/>
              <a:t> </a:t>
            </a:r>
            <a:r>
              <a:rPr lang="fr-FR" dirty="0" err="1"/>
              <a:t>Vicino</a:t>
            </a:r>
            <a:r>
              <a:rPr lang="fr-FR" dirty="0"/>
              <a:t> a Roma, a Fiumicino, c'è un importante </a:t>
            </a:r>
            <a:r>
              <a:rPr lang="fr-FR" dirty="0" err="1"/>
              <a:t>aeroporto</a:t>
            </a:r>
            <a:r>
              <a:rPr lang="fr-FR" dirty="0"/>
              <a:t> </a:t>
            </a:r>
            <a:r>
              <a:rPr lang="fr-FR" dirty="0" err="1"/>
              <a:t>internazionale</a:t>
            </a:r>
            <a:r>
              <a:rPr lang="fr-FR" dirty="0"/>
              <a:t>, l'</a:t>
            </a:r>
            <a:r>
              <a:rPr lang="fr-FR" dirty="0" err="1"/>
              <a:t>aeroporto</a:t>
            </a:r>
            <a:r>
              <a:rPr lang="fr-FR" dirty="0"/>
              <a:t> Leonardo da Vinci.</a:t>
            </a:r>
            <a:endParaRPr lang="cs-CZ" dirty="0"/>
          </a:p>
          <a:p>
            <a:pPr marL="0" indent="0">
              <a:buNone/>
            </a:pPr>
            <a:r>
              <a:rPr lang="fr-FR" dirty="0"/>
              <a:t>In </a:t>
            </a:r>
            <a:r>
              <a:rPr lang="fr-FR" dirty="0" err="1"/>
              <a:t>città</a:t>
            </a:r>
            <a:r>
              <a:rPr lang="fr-FR" dirty="0"/>
              <a:t> c'è anche </a:t>
            </a:r>
            <a:r>
              <a:rPr lang="fr-FR" dirty="0" err="1"/>
              <a:t>una</a:t>
            </a:r>
            <a:r>
              <a:rPr lang="fr-FR" dirty="0"/>
              <a:t> </a:t>
            </a:r>
            <a:r>
              <a:rPr lang="fr-FR" dirty="0" err="1"/>
              <a:t>stazione</a:t>
            </a:r>
            <a:r>
              <a:rPr lang="fr-FR" dirty="0"/>
              <a:t> </a:t>
            </a:r>
            <a:r>
              <a:rPr lang="fr-FR" dirty="0" err="1"/>
              <a:t>ferroviaria</a:t>
            </a:r>
            <a:r>
              <a:rPr lang="fr-FR" dirty="0"/>
              <a:t> molto grande, la </a:t>
            </a:r>
            <a:r>
              <a:rPr lang="fr-FR" dirty="0" err="1"/>
              <a:t>Stazione</a:t>
            </a:r>
            <a:r>
              <a:rPr lang="fr-FR" dirty="0"/>
              <a:t> </a:t>
            </a:r>
            <a:r>
              <a:rPr lang="fr-FR" dirty="0" err="1"/>
              <a:t>Termini</a:t>
            </a:r>
            <a:r>
              <a:rPr lang="fr-FR" dirty="0"/>
              <a:t> e </a:t>
            </a:r>
            <a:r>
              <a:rPr lang="fr-FR" dirty="0" err="1"/>
              <a:t>poi</a:t>
            </a:r>
            <a:r>
              <a:rPr lang="fr-FR" dirty="0"/>
              <a:t> ci sono </a:t>
            </a:r>
            <a:r>
              <a:rPr lang="fr-FR" dirty="0" err="1"/>
              <a:t>molti</a:t>
            </a:r>
            <a:r>
              <a:rPr lang="fr-FR" dirty="0"/>
              <a:t> </a:t>
            </a:r>
            <a:r>
              <a:rPr lang="fr-FR" dirty="0" err="1"/>
              <a:t>cinema</a:t>
            </a:r>
            <a:r>
              <a:rPr lang="fr-FR" dirty="0"/>
              <a:t>, </a:t>
            </a:r>
            <a:r>
              <a:rPr lang="fr-FR" dirty="0" err="1"/>
              <a:t>teatri</a:t>
            </a:r>
            <a:r>
              <a:rPr lang="fr-FR" dirty="0"/>
              <a:t>, bar, </a:t>
            </a:r>
            <a:r>
              <a:rPr lang="fr-FR" dirty="0" err="1"/>
              <a:t>ristoranti</a:t>
            </a:r>
            <a:r>
              <a:rPr lang="fr-FR" dirty="0"/>
              <a:t>, </a:t>
            </a:r>
            <a:r>
              <a:rPr lang="fr-FR" dirty="0" err="1"/>
              <a:t>negozi</a:t>
            </a:r>
            <a:r>
              <a:rPr lang="fr-FR" dirty="0"/>
              <a:t> e </a:t>
            </a:r>
            <a:r>
              <a:rPr lang="fr-FR" dirty="0" err="1"/>
              <a:t>discoteche</a:t>
            </a:r>
            <a:r>
              <a:rPr lang="fr-FR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61329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5591BD-E3F7-424C-9AB5-F3453CD909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pronomi</a:t>
            </a:r>
            <a:r>
              <a:rPr lang="cs-CZ" dirty="0"/>
              <a:t> </a:t>
            </a:r>
            <a:r>
              <a:rPr lang="cs-CZ" dirty="0" err="1"/>
              <a:t>personali</a:t>
            </a:r>
            <a:r>
              <a:rPr lang="cs-CZ" dirty="0"/>
              <a:t> + </a:t>
            </a:r>
            <a:r>
              <a:rPr lang="cs-CZ" dirty="0" err="1"/>
              <a:t>Verbo</a:t>
            </a:r>
            <a:r>
              <a:rPr lang="cs-CZ" dirty="0"/>
              <a:t> </a:t>
            </a:r>
            <a:r>
              <a:rPr lang="cs-CZ" dirty="0" err="1"/>
              <a:t>Essere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3D078C7-67E0-4FBE-8FBF-0251AA559B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err="1"/>
              <a:t>pronomi</a:t>
            </a:r>
            <a:r>
              <a:rPr lang="cs-CZ" sz="2000" dirty="0"/>
              <a:t> = zájmena; </a:t>
            </a:r>
            <a:r>
              <a:rPr lang="cs-CZ" sz="2000" dirty="0" err="1"/>
              <a:t>personali</a:t>
            </a:r>
            <a:r>
              <a:rPr lang="cs-CZ" sz="2000" dirty="0"/>
              <a:t> = osobní</a:t>
            </a:r>
          </a:p>
          <a:p>
            <a:r>
              <a:rPr lang="cs-CZ" sz="2000" dirty="0" err="1"/>
              <a:t>verbo</a:t>
            </a:r>
            <a:r>
              <a:rPr lang="cs-CZ" sz="2000" dirty="0"/>
              <a:t> = sloveso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ESSERE: </a:t>
            </a:r>
          </a:p>
          <a:p>
            <a:pPr marL="0" indent="0">
              <a:buNone/>
            </a:pPr>
            <a:r>
              <a:rPr lang="cs-CZ" sz="2000" dirty="0"/>
              <a:t>(</a:t>
            </a:r>
            <a:r>
              <a:rPr lang="cs-CZ" sz="2000" dirty="0" err="1"/>
              <a:t>Io</a:t>
            </a:r>
            <a:r>
              <a:rPr lang="cs-CZ" sz="2000" dirty="0"/>
              <a:t>) </a:t>
            </a:r>
            <a:r>
              <a:rPr lang="cs-CZ" sz="2000" b="1" dirty="0" err="1"/>
              <a:t>sono</a:t>
            </a:r>
            <a:r>
              <a:rPr lang="cs-CZ" sz="2000" b="1" dirty="0"/>
              <a:t>	</a:t>
            </a:r>
            <a:r>
              <a:rPr lang="cs-CZ" sz="2000" dirty="0"/>
              <a:t>	(</a:t>
            </a:r>
            <a:r>
              <a:rPr lang="cs-CZ" sz="2000" dirty="0" err="1"/>
              <a:t>noi</a:t>
            </a:r>
            <a:r>
              <a:rPr lang="cs-CZ" sz="2000" dirty="0"/>
              <a:t>) </a:t>
            </a:r>
            <a:r>
              <a:rPr lang="cs-CZ" sz="2000" b="1" dirty="0" err="1"/>
              <a:t>siamo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(Tu) </a:t>
            </a:r>
            <a:r>
              <a:rPr lang="cs-CZ" sz="2000" b="1" dirty="0" err="1"/>
              <a:t>sei</a:t>
            </a:r>
            <a:r>
              <a:rPr lang="cs-CZ" sz="2000" dirty="0"/>
              <a:t>			(</a:t>
            </a:r>
            <a:r>
              <a:rPr lang="cs-CZ" sz="2000" dirty="0" err="1"/>
              <a:t>voi</a:t>
            </a:r>
            <a:r>
              <a:rPr lang="cs-CZ" sz="2000" dirty="0"/>
              <a:t>) </a:t>
            </a:r>
            <a:r>
              <a:rPr lang="cs-CZ" sz="2000" b="1" dirty="0" err="1"/>
              <a:t>siete</a:t>
            </a:r>
            <a:endParaRPr lang="cs-CZ" sz="2000" dirty="0"/>
          </a:p>
          <a:p>
            <a:pPr marL="0" indent="0">
              <a:buNone/>
            </a:pPr>
            <a:r>
              <a:rPr lang="cs-CZ" sz="2000" dirty="0"/>
              <a:t>(</a:t>
            </a:r>
            <a:r>
              <a:rPr lang="cs-CZ" sz="2000" dirty="0" err="1"/>
              <a:t>Lui</a:t>
            </a:r>
            <a:r>
              <a:rPr lang="cs-CZ" sz="2000" dirty="0"/>
              <a:t>/lei)</a:t>
            </a:r>
            <a:r>
              <a:rPr lang="cs-CZ" sz="2000" b="1" dirty="0"/>
              <a:t> è	</a:t>
            </a:r>
            <a:r>
              <a:rPr lang="cs-CZ" sz="2000" dirty="0"/>
              <a:t>	(loro) </a:t>
            </a:r>
            <a:r>
              <a:rPr lang="cs-CZ" sz="2000" b="1" dirty="0" err="1"/>
              <a:t>sono</a:t>
            </a: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1869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E6B2FB-4D19-4F7B-908C-49520E2BE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Roma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BACCCC-22E7-4A5A-8CF3-DFFA68169B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Roma </a:t>
            </a:r>
            <a:r>
              <a:rPr lang="fr-FR" dirty="0">
                <a:highlight>
                  <a:srgbClr val="C0C0C0"/>
                </a:highlight>
              </a:rPr>
              <a:t>è</a:t>
            </a:r>
            <a:r>
              <a:rPr lang="fr-FR" dirty="0"/>
              <a:t> </a:t>
            </a:r>
            <a:r>
              <a:rPr lang="fr-FR" dirty="0">
                <a:solidFill>
                  <a:schemeClr val="tx1"/>
                </a:solidFill>
              </a:rPr>
              <a:t>la capitale </a:t>
            </a:r>
            <a:r>
              <a:rPr lang="fr-FR" dirty="0"/>
              <a:t>d'Italia </a:t>
            </a:r>
            <a:r>
              <a:rPr lang="fr-FR" dirty="0" err="1"/>
              <a:t>ed</a:t>
            </a:r>
            <a:r>
              <a:rPr lang="fr-FR" dirty="0"/>
              <a:t> </a:t>
            </a:r>
            <a:r>
              <a:rPr lang="fr-FR" dirty="0">
                <a:highlight>
                  <a:srgbClr val="C0C0C0"/>
                </a:highlight>
              </a:rPr>
              <a:t>è</a:t>
            </a:r>
            <a:r>
              <a:rPr lang="fr-FR" dirty="0"/>
              <a:t> </a:t>
            </a:r>
            <a:r>
              <a:rPr lang="fr-FR" dirty="0" err="1"/>
              <a:t>famosa</a:t>
            </a:r>
            <a:r>
              <a:rPr lang="fr-FR" dirty="0"/>
              <a:t> in </a:t>
            </a:r>
            <a:r>
              <a:rPr lang="fr-FR" dirty="0" err="1"/>
              <a:t>tutto</a:t>
            </a:r>
            <a:r>
              <a:rPr lang="fr-FR" dirty="0"/>
              <a:t> il </a:t>
            </a:r>
            <a:r>
              <a:rPr lang="fr-FR" dirty="0" err="1"/>
              <a:t>mondo</a:t>
            </a:r>
            <a:r>
              <a:rPr lang="fr-FR" dirty="0"/>
              <a:t> perché </a:t>
            </a:r>
            <a:r>
              <a:rPr lang="fr-FR" dirty="0">
                <a:highlight>
                  <a:srgbClr val="C0C0C0"/>
                </a:highlight>
              </a:rPr>
              <a:t>è </a:t>
            </a:r>
            <a:r>
              <a:rPr lang="fr-FR" dirty="0" err="1"/>
              <a:t>una</a:t>
            </a:r>
            <a:r>
              <a:rPr lang="fr-FR" dirty="0"/>
              <a:t> </a:t>
            </a:r>
            <a:r>
              <a:rPr lang="fr-FR" dirty="0" err="1"/>
              <a:t>città</a:t>
            </a:r>
            <a:r>
              <a:rPr lang="fr-FR" dirty="0"/>
              <a:t> </a:t>
            </a:r>
            <a:r>
              <a:rPr lang="fr-FR" dirty="0" err="1"/>
              <a:t>antica</a:t>
            </a:r>
            <a:r>
              <a:rPr lang="fr-FR" dirty="0"/>
              <a:t>, </a:t>
            </a:r>
            <a:r>
              <a:rPr lang="fr-FR" dirty="0" err="1"/>
              <a:t>piena</a:t>
            </a:r>
            <a:r>
              <a:rPr lang="fr-FR" dirty="0"/>
              <a:t> di </a:t>
            </a:r>
            <a:r>
              <a:rPr lang="fr-FR" dirty="0" err="1"/>
              <a:t>storia</a:t>
            </a:r>
            <a:r>
              <a:rPr lang="fr-FR" dirty="0"/>
              <a:t>,  di </a:t>
            </a:r>
            <a:r>
              <a:rPr lang="fr-FR" dirty="0" err="1"/>
              <a:t>monumenti</a:t>
            </a:r>
            <a:r>
              <a:rPr lang="fr-FR" dirty="0"/>
              <a:t>, di </a:t>
            </a:r>
            <a:r>
              <a:rPr lang="fr-FR" dirty="0" err="1"/>
              <a:t>chiese</a:t>
            </a:r>
            <a:r>
              <a:rPr lang="fr-FR" dirty="0"/>
              <a:t> e di </a:t>
            </a:r>
            <a:r>
              <a:rPr lang="fr-FR" dirty="0" err="1"/>
              <a:t>opere</a:t>
            </a:r>
            <a:r>
              <a:rPr lang="fr-FR" dirty="0"/>
              <a:t> </a:t>
            </a:r>
            <a:r>
              <a:rPr lang="fr-FR" dirty="0" err="1"/>
              <a:t>d'arte</a:t>
            </a:r>
            <a:r>
              <a:rPr lang="fr-FR" dirty="0"/>
              <a:t>. </a:t>
            </a:r>
            <a:r>
              <a:rPr lang="fr-FR" dirty="0" err="1"/>
              <a:t>Oggi</a:t>
            </a:r>
            <a:r>
              <a:rPr lang="fr-FR" dirty="0"/>
              <a:t> Roma</a:t>
            </a:r>
            <a:r>
              <a:rPr lang="fr-FR" dirty="0">
                <a:highlight>
                  <a:srgbClr val="C0C0C0"/>
                </a:highlight>
              </a:rPr>
              <a:t> è </a:t>
            </a:r>
            <a:r>
              <a:rPr lang="fr-FR" dirty="0" err="1"/>
              <a:t>una</a:t>
            </a:r>
            <a:r>
              <a:rPr lang="fr-FR" dirty="0"/>
              <a:t> grande </a:t>
            </a:r>
            <a:r>
              <a:rPr lang="fr-FR" dirty="0" err="1"/>
              <a:t>metropoli</a:t>
            </a:r>
            <a:r>
              <a:rPr lang="fr-FR" dirty="0"/>
              <a:t>: ha circa 3 </a:t>
            </a:r>
            <a:r>
              <a:rPr lang="fr-FR" dirty="0" err="1"/>
              <a:t>milioni</a:t>
            </a:r>
            <a:r>
              <a:rPr lang="fr-FR" dirty="0"/>
              <a:t> di </a:t>
            </a:r>
            <a:r>
              <a:rPr lang="fr-FR" dirty="0" err="1"/>
              <a:t>abitanti</a:t>
            </a:r>
            <a:r>
              <a:rPr lang="fr-FR" dirty="0"/>
              <a:t>. </a:t>
            </a:r>
            <a:r>
              <a:rPr lang="fr-FR" dirty="0" err="1"/>
              <a:t>Questa</a:t>
            </a:r>
            <a:r>
              <a:rPr lang="fr-FR" dirty="0"/>
              <a:t> gente non </a:t>
            </a:r>
            <a:r>
              <a:rPr lang="fr-FR" dirty="0">
                <a:highlight>
                  <a:srgbClr val="C0C0C0"/>
                </a:highlight>
              </a:rPr>
              <a:t>è </a:t>
            </a:r>
            <a:r>
              <a:rPr lang="fr-FR" dirty="0"/>
              <a:t>tutta </a:t>
            </a:r>
            <a:r>
              <a:rPr lang="fr-FR" dirty="0" err="1"/>
              <a:t>romana</a:t>
            </a:r>
            <a:r>
              <a:rPr lang="fr-FR" dirty="0"/>
              <a:t>: in </a:t>
            </a:r>
            <a:r>
              <a:rPr lang="fr-FR" dirty="0" err="1"/>
              <a:t>città</a:t>
            </a:r>
            <a:r>
              <a:rPr lang="fr-FR" dirty="0"/>
              <a:t> ci sono </a:t>
            </a:r>
            <a:r>
              <a:rPr lang="fr-FR" dirty="0" err="1"/>
              <a:t>molte</a:t>
            </a:r>
            <a:r>
              <a:rPr lang="fr-FR" dirty="0"/>
              <a:t> </a:t>
            </a:r>
            <a:r>
              <a:rPr lang="fr-FR" dirty="0" err="1"/>
              <a:t>persone</a:t>
            </a:r>
            <a:r>
              <a:rPr lang="fr-FR" dirty="0"/>
              <a:t> del nord e del sud Italia e ci sono anche </a:t>
            </a:r>
            <a:r>
              <a:rPr lang="fr-FR" dirty="0" err="1"/>
              <a:t>molti</a:t>
            </a:r>
            <a:r>
              <a:rPr lang="fr-FR" dirty="0"/>
              <a:t> </a:t>
            </a:r>
            <a:r>
              <a:rPr lang="fr-FR" dirty="0" err="1"/>
              <a:t>stranieri</a:t>
            </a:r>
            <a:r>
              <a:rPr lang="fr-FR" dirty="0"/>
              <a:t> : </a:t>
            </a:r>
            <a:r>
              <a:rPr lang="fr-FR" dirty="0" err="1"/>
              <a:t>studenti</a:t>
            </a:r>
            <a:r>
              <a:rPr lang="fr-FR" dirty="0"/>
              <a:t>, </a:t>
            </a:r>
            <a:r>
              <a:rPr lang="fr-FR" dirty="0" err="1"/>
              <a:t>lavoratori</a:t>
            </a:r>
            <a:r>
              <a:rPr lang="fr-FR" dirty="0"/>
              <a:t> e </a:t>
            </a:r>
            <a:r>
              <a:rPr lang="fr-FR" dirty="0" err="1"/>
              <a:t>turisti</a:t>
            </a:r>
            <a:r>
              <a:rPr lang="fr-FR" dirty="0"/>
              <a:t>.  A Roma c'</a:t>
            </a:r>
            <a:r>
              <a:rPr lang="fr-FR" dirty="0">
                <a:highlight>
                  <a:srgbClr val="C0C0C0"/>
                </a:highlight>
              </a:rPr>
              <a:t>è </a:t>
            </a:r>
            <a:r>
              <a:rPr lang="fr-FR" dirty="0"/>
              <a:t>sempre </a:t>
            </a:r>
            <a:r>
              <a:rPr lang="fr-FR" dirty="0" err="1"/>
              <a:t>traffico</a:t>
            </a:r>
            <a:r>
              <a:rPr lang="fr-FR" dirty="0"/>
              <a:t> perché le </a:t>
            </a:r>
            <a:r>
              <a:rPr lang="fr-FR" dirty="0" err="1"/>
              <a:t>strade</a:t>
            </a:r>
            <a:r>
              <a:rPr lang="fr-FR" dirty="0"/>
              <a:t> sono strette. Per </a:t>
            </a:r>
            <a:r>
              <a:rPr lang="fr-FR" dirty="0" err="1"/>
              <a:t>questo</a:t>
            </a:r>
            <a:r>
              <a:rPr lang="fr-FR" dirty="0"/>
              <a:t> </a:t>
            </a:r>
            <a:r>
              <a:rPr lang="fr-FR" dirty="0" err="1"/>
              <a:t>gli</a:t>
            </a:r>
            <a:r>
              <a:rPr lang="fr-FR" dirty="0"/>
              <a:t> autobus </a:t>
            </a:r>
            <a:r>
              <a:rPr lang="fr-FR" dirty="0">
                <a:highlight>
                  <a:srgbClr val="C0C0C0"/>
                </a:highlight>
              </a:rPr>
              <a:t>sono</a:t>
            </a:r>
            <a:r>
              <a:rPr lang="fr-FR" dirty="0"/>
              <a:t> </a:t>
            </a:r>
            <a:r>
              <a:rPr lang="fr-FR" dirty="0" err="1"/>
              <a:t>lenti</a:t>
            </a:r>
            <a:r>
              <a:rPr lang="fr-FR" dirty="0"/>
              <a:t>. Per </a:t>
            </a:r>
            <a:r>
              <a:rPr lang="fr-FR" dirty="0" err="1"/>
              <a:t>fortuna</a:t>
            </a:r>
            <a:r>
              <a:rPr lang="fr-FR" dirty="0"/>
              <a:t> ci </a:t>
            </a:r>
            <a:r>
              <a:rPr lang="fr-FR" dirty="0">
                <a:highlight>
                  <a:srgbClr val="C0C0C0"/>
                </a:highlight>
              </a:rPr>
              <a:t>sono</a:t>
            </a:r>
            <a:r>
              <a:rPr lang="fr-FR" dirty="0"/>
              <a:t> due </a:t>
            </a:r>
            <a:r>
              <a:rPr lang="fr-FR" dirty="0" err="1"/>
              <a:t>linee</a:t>
            </a:r>
            <a:r>
              <a:rPr lang="fr-FR" dirty="0"/>
              <a:t> </a:t>
            </a:r>
            <a:r>
              <a:rPr lang="fr-FR" dirty="0" err="1"/>
              <a:t>della</a:t>
            </a:r>
            <a:r>
              <a:rPr lang="fr-FR" dirty="0"/>
              <a:t> </a:t>
            </a:r>
            <a:r>
              <a:rPr lang="fr-FR" dirty="0" err="1"/>
              <a:t>metropolitana</a:t>
            </a:r>
            <a:r>
              <a:rPr lang="fr-FR" dirty="0"/>
              <a:t>. </a:t>
            </a:r>
            <a:r>
              <a:rPr lang="fr-FR" dirty="0" err="1"/>
              <a:t>Nella</a:t>
            </a:r>
            <a:r>
              <a:rPr lang="fr-FR" dirty="0"/>
              <a:t> </a:t>
            </a:r>
            <a:r>
              <a:rPr lang="fr-FR" dirty="0" err="1"/>
              <a:t>città</a:t>
            </a:r>
            <a:r>
              <a:rPr lang="fr-FR" dirty="0"/>
              <a:t> di Roma c'</a:t>
            </a:r>
            <a:r>
              <a:rPr lang="fr-FR" dirty="0">
                <a:highlight>
                  <a:srgbClr val="C0C0C0"/>
                </a:highlight>
              </a:rPr>
              <a:t>è</a:t>
            </a:r>
            <a:r>
              <a:rPr lang="fr-FR" dirty="0"/>
              <a:t> </a:t>
            </a:r>
            <a:r>
              <a:rPr lang="fr-FR" dirty="0" err="1"/>
              <a:t>un'altra</a:t>
            </a:r>
            <a:r>
              <a:rPr lang="fr-FR" dirty="0"/>
              <a:t> </a:t>
            </a:r>
            <a:r>
              <a:rPr lang="fr-FR" dirty="0" err="1"/>
              <a:t>piccola</a:t>
            </a:r>
            <a:r>
              <a:rPr lang="fr-FR" dirty="0"/>
              <a:t> </a:t>
            </a:r>
            <a:r>
              <a:rPr lang="fr-FR" dirty="0" err="1"/>
              <a:t>città</a:t>
            </a:r>
            <a:r>
              <a:rPr lang="fr-FR" dirty="0"/>
              <a:t>, la </a:t>
            </a:r>
            <a:r>
              <a:rPr lang="fr-FR" dirty="0" err="1"/>
              <a:t>Città</a:t>
            </a:r>
            <a:r>
              <a:rPr lang="fr-FR" dirty="0"/>
              <a:t> del </a:t>
            </a:r>
            <a:r>
              <a:rPr lang="fr-FR" dirty="0" err="1"/>
              <a:t>Vaticano</a:t>
            </a:r>
            <a:r>
              <a:rPr lang="fr-FR" dirty="0"/>
              <a:t>. Il </a:t>
            </a:r>
            <a:r>
              <a:rPr lang="fr-FR" dirty="0" err="1"/>
              <a:t>Vaticano</a:t>
            </a:r>
            <a:r>
              <a:rPr lang="fr-FR" dirty="0"/>
              <a:t> </a:t>
            </a:r>
            <a:r>
              <a:rPr lang="fr-FR" dirty="0">
                <a:highlight>
                  <a:srgbClr val="C0C0C0"/>
                </a:highlight>
              </a:rPr>
              <a:t>è</a:t>
            </a:r>
            <a:r>
              <a:rPr lang="fr-FR" dirty="0"/>
              <a:t> </a:t>
            </a:r>
            <a:r>
              <a:rPr lang="fr-FR" dirty="0" err="1"/>
              <a:t>uno</a:t>
            </a:r>
            <a:r>
              <a:rPr lang="fr-FR" dirty="0"/>
              <a:t> </a:t>
            </a:r>
            <a:r>
              <a:rPr lang="fr-FR" dirty="0" err="1"/>
              <a:t>stato</a:t>
            </a:r>
            <a:r>
              <a:rPr lang="fr-FR" dirty="0"/>
              <a:t> </a:t>
            </a:r>
            <a:r>
              <a:rPr lang="fr-FR" dirty="0" err="1"/>
              <a:t>autonomo</a:t>
            </a:r>
            <a:r>
              <a:rPr lang="fr-FR" dirty="0"/>
              <a:t>. </a:t>
            </a:r>
            <a:r>
              <a:rPr lang="cs-CZ" dirty="0"/>
              <a:t> </a:t>
            </a:r>
            <a:r>
              <a:rPr lang="fr-FR" dirty="0"/>
              <a:t>A </a:t>
            </a:r>
            <a:r>
              <a:rPr lang="fr-FR" dirty="0" err="1"/>
              <a:t>pochi</a:t>
            </a:r>
            <a:r>
              <a:rPr lang="fr-FR" dirty="0"/>
              <a:t> </a:t>
            </a:r>
            <a:r>
              <a:rPr lang="fr-FR" dirty="0" err="1"/>
              <a:t>chilometri</a:t>
            </a:r>
            <a:r>
              <a:rPr lang="fr-FR" dirty="0"/>
              <a:t> da Roma c'</a:t>
            </a:r>
            <a:r>
              <a:rPr lang="fr-FR" dirty="0">
                <a:highlight>
                  <a:srgbClr val="C0C0C0"/>
                </a:highlight>
              </a:rPr>
              <a:t>è</a:t>
            </a:r>
            <a:r>
              <a:rPr lang="fr-FR" dirty="0"/>
              <a:t> il mare, ma non c'</a:t>
            </a:r>
            <a:r>
              <a:rPr lang="fr-FR" dirty="0">
                <a:highlight>
                  <a:srgbClr val="C0C0C0"/>
                </a:highlight>
              </a:rPr>
              <a:t>è</a:t>
            </a:r>
            <a:r>
              <a:rPr lang="fr-FR" dirty="0"/>
              <a:t> il porto. Il porto </a:t>
            </a:r>
            <a:r>
              <a:rPr lang="fr-FR" dirty="0">
                <a:highlight>
                  <a:srgbClr val="C0C0C0"/>
                </a:highlight>
              </a:rPr>
              <a:t>è</a:t>
            </a:r>
            <a:r>
              <a:rPr lang="fr-FR" dirty="0"/>
              <a:t> a Civitavecchia, </a:t>
            </a:r>
            <a:r>
              <a:rPr lang="fr-FR" dirty="0" err="1"/>
              <a:t>una</a:t>
            </a:r>
            <a:r>
              <a:rPr lang="fr-FR" dirty="0"/>
              <a:t> </a:t>
            </a:r>
            <a:r>
              <a:rPr lang="fr-FR" dirty="0" err="1"/>
              <a:t>città</a:t>
            </a:r>
            <a:r>
              <a:rPr lang="fr-FR" dirty="0"/>
              <a:t> a circa 70 </a:t>
            </a:r>
            <a:r>
              <a:rPr lang="fr-FR" dirty="0" err="1"/>
              <a:t>chilometri</a:t>
            </a:r>
            <a:r>
              <a:rPr lang="fr-FR" dirty="0"/>
              <a:t> di </a:t>
            </a:r>
            <a:r>
              <a:rPr lang="fr-FR" dirty="0" err="1"/>
              <a:t>distanza</a:t>
            </a:r>
            <a:r>
              <a:rPr lang="fr-FR" dirty="0"/>
              <a:t>. </a:t>
            </a:r>
            <a:r>
              <a:rPr lang="cs-CZ" dirty="0"/>
              <a:t> </a:t>
            </a:r>
            <a:r>
              <a:rPr lang="fr-FR" dirty="0" err="1"/>
              <a:t>Vicino</a:t>
            </a:r>
            <a:r>
              <a:rPr lang="fr-FR" dirty="0"/>
              <a:t> a Roma, a Fiumicino, c'</a:t>
            </a:r>
            <a:r>
              <a:rPr lang="fr-FR" dirty="0">
                <a:highlight>
                  <a:srgbClr val="C0C0C0"/>
                </a:highlight>
              </a:rPr>
              <a:t>è</a:t>
            </a:r>
            <a:r>
              <a:rPr lang="fr-FR" dirty="0"/>
              <a:t> un importante </a:t>
            </a:r>
            <a:r>
              <a:rPr lang="fr-FR" dirty="0" err="1"/>
              <a:t>aeroporto</a:t>
            </a:r>
            <a:r>
              <a:rPr lang="fr-FR" dirty="0"/>
              <a:t> </a:t>
            </a:r>
            <a:r>
              <a:rPr lang="fr-FR" dirty="0" err="1"/>
              <a:t>internazionale</a:t>
            </a:r>
            <a:r>
              <a:rPr lang="fr-FR" dirty="0"/>
              <a:t>, l'</a:t>
            </a:r>
            <a:r>
              <a:rPr lang="fr-FR" dirty="0" err="1"/>
              <a:t>aeroporto</a:t>
            </a:r>
            <a:r>
              <a:rPr lang="fr-FR" dirty="0"/>
              <a:t> Leonardo da Vinci.</a:t>
            </a:r>
            <a:endParaRPr lang="cs-CZ" dirty="0"/>
          </a:p>
          <a:p>
            <a:pPr marL="0" indent="0">
              <a:buNone/>
            </a:pPr>
            <a:r>
              <a:rPr lang="fr-FR" dirty="0"/>
              <a:t>In </a:t>
            </a:r>
            <a:r>
              <a:rPr lang="fr-FR" dirty="0" err="1"/>
              <a:t>città</a:t>
            </a:r>
            <a:r>
              <a:rPr lang="fr-FR" dirty="0"/>
              <a:t> c'</a:t>
            </a:r>
            <a:r>
              <a:rPr lang="fr-FR" dirty="0">
                <a:highlight>
                  <a:srgbClr val="C0C0C0"/>
                </a:highlight>
              </a:rPr>
              <a:t>è</a:t>
            </a:r>
            <a:r>
              <a:rPr lang="fr-FR" dirty="0"/>
              <a:t> anche </a:t>
            </a:r>
            <a:r>
              <a:rPr lang="fr-FR" dirty="0" err="1"/>
              <a:t>una</a:t>
            </a:r>
            <a:r>
              <a:rPr lang="fr-FR" dirty="0"/>
              <a:t> </a:t>
            </a:r>
            <a:r>
              <a:rPr lang="fr-FR" dirty="0" err="1"/>
              <a:t>stazione</a:t>
            </a:r>
            <a:r>
              <a:rPr lang="fr-FR" dirty="0"/>
              <a:t> </a:t>
            </a:r>
            <a:r>
              <a:rPr lang="fr-FR" dirty="0" err="1"/>
              <a:t>ferroviaria</a:t>
            </a:r>
            <a:r>
              <a:rPr lang="fr-FR" dirty="0"/>
              <a:t> molto grande, la </a:t>
            </a:r>
            <a:r>
              <a:rPr lang="fr-FR" dirty="0" err="1"/>
              <a:t>Stazione</a:t>
            </a:r>
            <a:r>
              <a:rPr lang="fr-FR" dirty="0"/>
              <a:t> </a:t>
            </a:r>
            <a:r>
              <a:rPr lang="fr-FR" dirty="0" err="1"/>
              <a:t>Termini</a:t>
            </a:r>
            <a:r>
              <a:rPr lang="fr-FR" dirty="0"/>
              <a:t> e </a:t>
            </a:r>
            <a:r>
              <a:rPr lang="fr-FR" dirty="0" err="1"/>
              <a:t>poi</a:t>
            </a:r>
            <a:r>
              <a:rPr lang="fr-FR" dirty="0"/>
              <a:t> ci </a:t>
            </a:r>
            <a:r>
              <a:rPr lang="fr-FR" dirty="0">
                <a:highlight>
                  <a:srgbClr val="C0C0C0"/>
                </a:highlight>
              </a:rPr>
              <a:t>sono</a:t>
            </a:r>
            <a:r>
              <a:rPr lang="fr-FR" dirty="0"/>
              <a:t> </a:t>
            </a:r>
            <a:r>
              <a:rPr lang="fr-FR" dirty="0" err="1"/>
              <a:t>molti</a:t>
            </a:r>
            <a:r>
              <a:rPr lang="fr-FR" dirty="0"/>
              <a:t> </a:t>
            </a:r>
            <a:r>
              <a:rPr lang="fr-FR" dirty="0" err="1"/>
              <a:t>cinema</a:t>
            </a:r>
            <a:r>
              <a:rPr lang="fr-FR" dirty="0"/>
              <a:t>, </a:t>
            </a:r>
            <a:r>
              <a:rPr lang="fr-FR" dirty="0" err="1"/>
              <a:t>teatri</a:t>
            </a:r>
            <a:r>
              <a:rPr lang="fr-FR" dirty="0"/>
              <a:t>, bar, </a:t>
            </a:r>
            <a:r>
              <a:rPr lang="fr-FR" dirty="0" err="1"/>
              <a:t>ristoranti</a:t>
            </a:r>
            <a:r>
              <a:rPr lang="fr-FR" dirty="0"/>
              <a:t>, </a:t>
            </a:r>
            <a:r>
              <a:rPr lang="fr-FR" dirty="0" err="1"/>
              <a:t>negozi</a:t>
            </a:r>
            <a:r>
              <a:rPr lang="fr-FR" dirty="0"/>
              <a:t> e </a:t>
            </a:r>
            <a:r>
              <a:rPr lang="fr-FR" dirty="0" err="1"/>
              <a:t>discoteche</a:t>
            </a:r>
            <a:r>
              <a:rPr lang="fr-FR" dirty="0"/>
              <a:t>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84595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0D30D6-2601-42B5-BFD3-8BB87D049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c’è</a:t>
            </a:r>
            <a:r>
              <a:rPr lang="cs-CZ" dirty="0"/>
              <a:t> // </a:t>
            </a:r>
            <a:r>
              <a:rPr lang="cs-CZ" dirty="0" err="1"/>
              <a:t>Ci</a:t>
            </a:r>
            <a:r>
              <a:rPr lang="cs-CZ" dirty="0"/>
              <a:t> </a:t>
            </a:r>
            <a:r>
              <a:rPr lang="cs-CZ" dirty="0" err="1"/>
              <a:t>sono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1E3B3E8-4521-461F-A56A-B98BCB2DAF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b="1" dirty="0"/>
              <a:t>c'è </a:t>
            </a:r>
            <a:r>
              <a:rPr lang="fr-FR" sz="2800" dirty="0"/>
              <a:t>il mare</a:t>
            </a:r>
            <a:r>
              <a:rPr lang="cs-CZ" sz="2800" dirty="0"/>
              <a:t> x </a:t>
            </a:r>
            <a:r>
              <a:rPr lang="fr-FR" sz="2800" b="1" dirty="0"/>
              <a:t>ci sono </a:t>
            </a:r>
            <a:r>
              <a:rPr lang="fr-FR" sz="2800" dirty="0" err="1"/>
              <a:t>molti</a:t>
            </a:r>
            <a:r>
              <a:rPr lang="fr-FR" sz="2800" dirty="0"/>
              <a:t> </a:t>
            </a:r>
            <a:r>
              <a:rPr lang="fr-FR" sz="2800" dirty="0" err="1"/>
              <a:t>cinema</a:t>
            </a:r>
            <a:r>
              <a:rPr lang="cs-CZ" sz="2800" dirty="0"/>
              <a:t> </a:t>
            </a:r>
          </a:p>
          <a:p>
            <a:endParaRPr lang="cs-CZ" sz="2800" dirty="0"/>
          </a:p>
          <a:p>
            <a:r>
              <a:rPr lang="cs-CZ" sz="2800" dirty="0"/>
              <a:t>A Roma, c</a:t>
            </a:r>
            <a:r>
              <a:rPr lang="fr-FR" sz="2800" dirty="0"/>
              <a:t>’è</a:t>
            </a:r>
            <a:r>
              <a:rPr lang="cs-CZ" sz="2800" dirty="0"/>
              <a:t> </a:t>
            </a:r>
            <a:r>
              <a:rPr lang="cs-CZ" sz="2800" dirty="0" err="1"/>
              <a:t>il</a:t>
            </a:r>
            <a:r>
              <a:rPr lang="cs-CZ" sz="2800" dirty="0"/>
              <a:t> </a:t>
            </a:r>
            <a:r>
              <a:rPr lang="cs-CZ" sz="2800" dirty="0" err="1"/>
              <a:t>Colosseo</a:t>
            </a:r>
            <a:r>
              <a:rPr lang="cs-CZ" sz="2800" dirty="0"/>
              <a:t>. </a:t>
            </a:r>
          </a:p>
          <a:p>
            <a:r>
              <a:rPr lang="cs-CZ" sz="2800" dirty="0"/>
              <a:t>Roma </a:t>
            </a:r>
            <a:r>
              <a:rPr lang="fr-FR" sz="2800" dirty="0"/>
              <a:t>è</a:t>
            </a:r>
            <a:r>
              <a:rPr lang="cs-CZ" sz="2800" dirty="0"/>
              <a:t> la </a:t>
            </a:r>
            <a:r>
              <a:rPr lang="cs-CZ" sz="2800" dirty="0" err="1"/>
              <a:t>citt</a:t>
            </a:r>
            <a:r>
              <a:rPr lang="it-IT" sz="2800" dirty="0"/>
              <a:t>à antica.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6476251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12E2757F-4FB1-4BCA-8850-6745537129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7897" y="748845"/>
            <a:ext cx="8942024" cy="5723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3306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33EF46-18D6-4719-877C-4625F29A5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abbiamo</a:t>
            </a:r>
            <a:r>
              <a:rPr lang="cs-CZ" dirty="0"/>
              <a:t> </a:t>
            </a:r>
            <a:r>
              <a:rPr lang="cs-CZ" dirty="0" err="1"/>
              <a:t>fatto</a:t>
            </a:r>
            <a:r>
              <a:rPr lang="cs-CZ" dirty="0"/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1623322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7CCAA4E8-0D1F-43E5-96C7-943A037FD1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234" y="627322"/>
            <a:ext cx="3490509" cy="5879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578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5DAB40BA-735E-44EC-822F-13D9EED7B8D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69899" y="685800"/>
          <a:ext cx="11252202" cy="5728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5367">
                  <a:extLst>
                    <a:ext uri="{9D8B030D-6E8A-4147-A177-3AD203B41FA5}">
                      <a16:colId xmlns:a16="http://schemas.microsoft.com/office/drawing/2014/main" val="4087119497"/>
                    </a:ext>
                  </a:extLst>
                </a:gridCol>
                <a:gridCol w="1875367">
                  <a:extLst>
                    <a:ext uri="{9D8B030D-6E8A-4147-A177-3AD203B41FA5}">
                      <a16:colId xmlns:a16="http://schemas.microsoft.com/office/drawing/2014/main" val="3979750534"/>
                    </a:ext>
                  </a:extLst>
                </a:gridCol>
                <a:gridCol w="1875367">
                  <a:extLst>
                    <a:ext uri="{9D8B030D-6E8A-4147-A177-3AD203B41FA5}">
                      <a16:colId xmlns:a16="http://schemas.microsoft.com/office/drawing/2014/main" val="3265214492"/>
                    </a:ext>
                  </a:extLst>
                </a:gridCol>
                <a:gridCol w="1875367">
                  <a:extLst>
                    <a:ext uri="{9D8B030D-6E8A-4147-A177-3AD203B41FA5}">
                      <a16:colId xmlns:a16="http://schemas.microsoft.com/office/drawing/2014/main" val="4124641422"/>
                    </a:ext>
                  </a:extLst>
                </a:gridCol>
                <a:gridCol w="1875367">
                  <a:extLst>
                    <a:ext uri="{9D8B030D-6E8A-4147-A177-3AD203B41FA5}">
                      <a16:colId xmlns:a16="http://schemas.microsoft.com/office/drawing/2014/main" val="1977817936"/>
                    </a:ext>
                  </a:extLst>
                </a:gridCol>
                <a:gridCol w="1875367">
                  <a:extLst>
                    <a:ext uri="{9D8B030D-6E8A-4147-A177-3AD203B41FA5}">
                      <a16:colId xmlns:a16="http://schemas.microsoft.com/office/drawing/2014/main" val="504529254"/>
                    </a:ext>
                  </a:extLst>
                </a:gridCol>
              </a:tblGrid>
              <a:tr h="407173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PŘED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/>
                        <a:t>INDETERMINATIVO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/>
                        <a:t>DETERMINATIVO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686955"/>
                  </a:ext>
                </a:extLst>
              </a:tr>
              <a:tr h="1305184">
                <a:tc rowSpan="3"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Maschile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Téměř všechna slova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UN</a:t>
                      </a:r>
                    </a:p>
                    <a:p>
                      <a:r>
                        <a:rPr lang="cs-CZ" dirty="0" err="1"/>
                        <a:t>un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creatore</a:t>
                      </a:r>
                      <a:endParaRPr lang="cs-CZ" dirty="0"/>
                    </a:p>
                    <a:p>
                      <a:r>
                        <a:rPr lang="cs-CZ" dirty="0" err="1"/>
                        <a:t>un</a:t>
                      </a:r>
                      <a:r>
                        <a:rPr lang="cs-CZ" dirty="0"/>
                        <a:t> gusto</a:t>
                      </a:r>
                      <a:br>
                        <a:rPr lang="cs-CZ" dirty="0"/>
                      </a:br>
                      <a:r>
                        <a:rPr lang="cs-CZ" dirty="0" err="1"/>
                        <a:t>un</a:t>
                      </a:r>
                      <a:r>
                        <a:rPr lang="cs-CZ" dirty="0"/>
                        <a:t> signore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IL</a:t>
                      </a:r>
                    </a:p>
                    <a:p>
                      <a:r>
                        <a:rPr lang="cs-CZ" dirty="0" err="1"/>
                        <a:t>Il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creatore</a:t>
                      </a:r>
                      <a:endParaRPr lang="cs-CZ" dirty="0"/>
                    </a:p>
                    <a:p>
                      <a:r>
                        <a:rPr lang="cs-CZ" dirty="0" err="1"/>
                        <a:t>Il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gusti</a:t>
                      </a:r>
                      <a:br>
                        <a:rPr lang="cs-CZ" dirty="0"/>
                      </a:br>
                      <a:r>
                        <a:rPr lang="cs-CZ" dirty="0" err="1"/>
                        <a:t>Il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signori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</a:t>
                      </a:r>
                    </a:p>
                    <a:p>
                      <a:r>
                        <a:rPr lang="cs-CZ" dirty="0"/>
                        <a:t>I </a:t>
                      </a:r>
                      <a:r>
                        <a:rPr lang="cs-CZ" dirty="0" err="1"/>
                        <a:t>creatori</a:t>
                      </a:r>
                      <a:endParaRPr lang="cs-CZ" dirty="0"/>
                    </a:p>
                    <a:p>
                      <a:r>
                        <a:rPr lang="cs-CZ" dirty="0"/>
                        <a:t>I </a:t>
                      </a:r>
                      <a:r>
                        <a:rPr lang="cs-CZ" dirty="0" err="1"/>
                        <a:t>gusti</a:t>
                      </a:r>
                      <a:br>
                        <a:rPr lang="cs-CZ" dirty="0"/>
                      </a:br>
                      <a:r>
                        <a:rPr lang="cs-CZ" dirty="0"/>
                        <a:t>I </a:t>
                      </a:r>
                      <a:r>
                        <a:rPr lang="cs-CZ" dirty="0" err="1"/>
                        <a:t>signori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0168477"/>
                  </a:ext>
                </a:extLst>
              </a:tr>
              <a:tr h="1003987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Slova začínající na samohlásku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UN</a:t>
                      </a:r>
                    </a:p>
                    <a:p>
                      <a:r>
                        <a:rPr lang="cs-CZ" sz="1800" dirty="0" err="1"/>
                        <a:t>Un</a:t>
                      </a:r>
                      <a:r>
                        <a:rPr lang="cs-CZ" sz="1800" dirty="0"/>
                        <a:t> artista</a:t>
                      </a:r>
                    </a:p>
                    <a:p>
                      <a:r>
                        <a:rPr lang="cs-CZ" sz="1800" dirty="0" err="1"/>
                        <a:t>Un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attore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L</a:t>
                      </a:r>
                      <a:r>
                        <a:rPr lang="cs-CZ" sz="1800" dirty="0"/>
                        <a:t>’</a:t>
                      </a:r>
                      <a:endParaRPr lang="cs-CZ" dirty="0"/>
                    </a:p>
                    <a:p>
                      <a:r>
                        <a:rPr lang="cs-CZ" dirty="0" err="1"/>
                        <a:t>L</a:t>
                      </a:r>
                      <a:r>
                        <a:rPr lang="cs-CZ" sz="1800" dirty="0" err="1"/>
                        <a:t>’artista</a:t>
                      </a:r>
                      <a:endParaRPr lang="cs-CZ" sz="1800" dirty="0"/>
                    </a:p>
                    <a:p>
                      <a:r>
                        <a:rPr lang="cs-CZ" dirty="0" err="1"/>
                        <a:t>L</a:t>
                      </a:r>
                      <a:r>
                        <a:rPr lang="cs-CZ" sz="1800" dirty="0" err="1"/>
                        <a:t>’attore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GLI</a:t>
                      </a:r>
                    </a:p>
                    <a:p>
                      <a:r>
                        <a:rPr lang="cs-CZ" sz="1800" dirty="0" err="1"/>
                        <a:t>Gli</a:t>
                      </a:r>
                      <a:r>
                        <a:rPr lang="cs-CZ" sz="1800" dirty="0"/>
                        <a:t> artisti</a:t>
                      </a:r>
                    </a:p>
                    <a:p>
                      <a:r>
                        <a:rPr lang="cs-CZ" sz="1800" dirty="0" err="1"/>
                        <a:t>Gli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attori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986736"/>
                  </a:ext>
                </a:extLst>
              </a:tr>
              <a:tr h="160638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Slova začínající na: </a:t>
                      </a:r>
                    </a:p>
                    <a:p>
                      <a:r>
                        <a:rPr lang="cs-CZ" dirty="0"/>
                        <a:t>S + </a:t>
                      </a:r>
                      <a:r>
                        <a:rPr lang="cs-CZ" dirty="0" err="1"/>
                        <a:t>souhl</a:t>
                      </a:r>
                      <a:r>
                        <a:rPr lang="cs-CZ" dirty="0"/>
                        <a:t>;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P + </a:t>
                      </a:r>
                      <a:r>
                        <a:rPr lang="cs-CZ" dirty="0" err="1"/>
                        <a:t>souhl</a:t>
                      </a:r>
                      <a:r>
                        <a:rPr lang="cs-CZ" dirty="0"/>
                        <a:t>; </a:t>
                      </a:r>
                    </a:p>
                    <a:p>
                      <a:r>
                        <a:rPr lang="cs-CZ" dirty="0"/>
                        <a:t>Y; X; 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UNO</a:t>
                      </a:r>
                    </a:p>
                    <a:p>
                      <a:r>
                        <a:rPr lang="cs-CZ" dirty="0" err="1"/>
                        <a:t>Uno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scultore</a:t>
                      </a:r>
                      <a:endParaRPr lang="cs-CZ" dirty="0"/>
                    </a:p>
                    <a:p>
                      <a:r>
                        <a:rPr lang="cs-CZ" dirty="0" err="1"/>
                        <a:t>Uno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psicologo</a:t>
                      </a:r>
                      <a:endParaRPr lang="cs-CZ" dirty="0"/>
                    </a:p>
                    <a:p>
                      <a:r>
                        <a:rPr lang="cs-CZ" dirty="0" err="1"/>
                        <a:t>Uno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yogurt</a:t>
                      </a:r>
                      <a:endParaRPr lang="cs-CZ" dirty="0"/>
                    </a:p>
                    <a:p>
                      <a:r>
                        <a:rPr lang="cs-CZ" dirty="0" err="1"/>
                        <a:t>Uno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zaino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LO</a:t>
                      </a:r>
                    </a:p>
                    <a:p>
                      <a:r>
                        <a:rPr lang="cs-CZ" dirty="0" err="1"/>
                        <a:t>Lo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scultore</a:t>
                      </a:r>
                      <a:endParaRPr lang="cs-CZ" dirty="0"/>
                    </a:p>
                    <a:p>
                      <a:r>
                        <a:rPr lang="cs-CZ" dirty="0" err="1"/>
                        <a:t>Lo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psicologo</a:t>
                      </a:r>
                      <a:endParaRPr lang="cs-CZ" dirty="0"/>
                    </a:p>
                    <a:p>
                      <a:r>
                        <a:rPr lang="cs-CZ" dirty="0" err="1"/>
                        <a:t>Lo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yogurt</a:t>
                      </a:r>
                      <a:endParaRPr lang="cs-CZ" dirty="0"/>
                    </a:p>
                    <a:p>
                      <a:r>
                        <a:rPr lang="cs-CZ" dirty="0" err="1"/>
                        <a:t>Lo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zaino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GLI</a:t>
                      </a:r>
                    </a:p>
                    <a:p>
                      <a:r>
                        <a:rPr lang="cs-CZ" dirty="0" err="1"/>
                        <a:t>gli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scultori</a:t>
                      </a:r>
                      <a:endParaRPr lang="cs-CZ" dirty="0"/>
                    </a:p>
                    <a:p>
                      <a:r>
                        <a:rPr lang="cs-CZ" dirty="0" err="1"/>
                        <a:t>Gli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psicologi</a:t>
                      </a:r>
                      <a:endParaRPr lang="cs-CZ" dirty="0"/>
                    </a:p>
                    <a:p>
                      <a:r>
                        <a:rPr lang="cs-CZ" dirty="0" err="1"/>
                        <a:t>Gli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yogurt</a:t>
                      </a:r>
                      <a:r>
                        <a:rPr lang="cs-CZ" dirty="0"/>
                        <a:t> </a:t>
                      </a:r>
                    </a:p>
                    <a:p>
                      <a:r>
                        <a:rPr lang="cs-CZ" dirty="0" err="1"/>
                        <a:t>Gli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zaini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140360"/>
                  </a:ext>
                </a:extLst>
              </a:tr>
              <a:tr h="702791">
                <a:tc rowSpan="2"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Fermminile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Téměř všechna slova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Una lingua</a:t>
                      </a:r>
                    </a:p>
                    <a:p>
                      <a:r>
                        <a:rPr lang="cs-CZ" dirty="0"/>
                        <a:t>Una </a:t>
                      </a:r>
                      <a:r>
                        <a:rPr lang="cs-CZ" dirty="0" err="1"/>
                        <a:t>pittura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La lingua</a:t>
                      </a:r>
                    </a:p>
                    <a:p>
                      <a:r>
                        <a:rPr lang="cs-CZ" dirty="0"/>
                        <a:t>La </a:t>
                      </a:r>
                      <a:r>
                        <a:rPr lang="cs-CZ" dirty="0" err="1"/>
                        <a:t>pittura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Le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lingue</a:t>
                      </a:r>
                      <a:endParaRPr lang="cs-CZ" dirty="0"/>
                    </a:p>
                    <a:p>
                      <a:r>
                        <a:rPr lang="cs-CZ" dirty="0" err="1"/>
                        <a:t>Le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pitture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051999"/>
                  </a:ext>
                </a:extLst>
              </a:tr>
              <a:tr h="702791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Slova začínající na samohlásku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err="1"/>
                        <a:t>Un’architrave</a:t>
                      </a:r>
                      <a:endParaRPr lang="cs-CZ" sz="1800" dirty="0"/>
                    </a:p>
                    <a:p>
                      <a:r>
                        <a:rPr lang="cs-CZ" sz="1800" dirty="0" err="1"/>
                        <a:t>Un’architettura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L</a:t>
                      </a:r>
                      <a:r>
                        <a:rPr lang="cs-CZ" sz="1800" dirty="0" err="1"/>
                        <a:t>’architrave</a:t>
                      </a:r>
                      <a:endParaRPr lang="cs-CZ" sz="1800" dirty="0"/>
                    </a:p>
                    <a:p>
                      <a:r>
                        <a:rPr lang="cs-CZ" sz="1800" dirty="0" err="1"/>
                        <a:t>L’architettura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Le</a:t>
                      </a:r>
                      <a:r>
                        <a:rPr lang="cs-CZ" dirty="0"/>
                        <a:t> </a:t>
                      </a:r>
                      <a:r>
                        <a:rPr lang="cs-CZ" sz="1800" dirty="0" err="1"/>
                        <a:t>architravi</a:t>
                      </a:r>
                      <a:endParaRPr lang="cs-CZ" sz="1800" dirty="0"/>
                    </a:p>
                    <a:p>
                      <a:r>
                        <a:rPr lang="cs-CZ" sz="1800" dirty="0" err="1"/>
                        <a:t>Le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architetture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7178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9692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33EF46-18D6-4719-877C-4625F29A5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Il</a:t>
            </a:r>
            <a:r>
              <a:rPr lang="cs-CZ" dirty="0"/>
              <a:t> </a:t>
            </a:r>
            <a:r>
              <a:rPr lang="cs-CZ" dirty="0" err="1"/>
              <a:t>genere</a:t>
            </a:r>
            <a:r>
              <a:rPr lang="cs-CZ" dirty="0"/>
              <a:t> dei </a:t>
            </a:r>
            <a:r>
              <a:rPr lang="cs-CZ" dirty="0" err="1"/>
              <a:t>nomi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8523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FE53CFBA-2A5F-4A2C-839A-B354306C7E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8625" y="186650"/>
            <a:ext cx="6032791" cy="7151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269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5DAB40BA-735E-44EC-822F-13D9EED7B8DC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69899" y="685800"/>
          <a:ext cx="11252202" cy="57283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5367">
                  <a:extLst>
                    <a:ext uri="{9D8B030D-6E8A-4147-A177-3AD203B41FA5}">
                      <a16:colId xmlns:a16="http://schemas.microsoft.com/office/drawing/2014/main" val="4087119497"/>
                    </a:ext>
                  </a:extLst>
                </a:gridCol>
                <a:gridCol w="1875367">
                  <a:extLst>
                    <a:ext uri="{9D8B030D-6E8A-4147-A177-3AD203B41FA5}">
                      <a16:colId xmlns:a16="http://schemas.microsoft.com/office/drawing/2014/main" val="3979750534"/>
                    </a:ext>
                  </a:extLst>
                </a:gridCol>
                <a:gridCol w="1875367">
                  <a:extLst>
                    <a:ext uri="{9D8B030D-6E8A-4147-A177-3AD203B41FA5}">
                      <a16:colId xmlns:a16="http://schemas.microsoft.com/office/drawing/2014/main" val="3265214492"/>
                    </a:ext>
                  </a:extLst>
                </a:gridCol>
                <a:gridCol w="1875367">
                  <a:extLst>
                    <a:ext uri="{9D8B030D-6E8A-4147-A177-3AD203B41FA5}">
                      <a16:colId xmlns:a16="http://schemas.microsoft.com/office/drawing/2014/main" val="4124641422"/>
                    </a:ext>
                  </a:extLst>
                </a:gridCol>
                <a:gridCol w="1875367">
                  <a:extLst>
                    <a:ext uri="{9D8B030D-6E8A-4147-A177-3AD203B41FA5}">
                      <a16:colId xmlns:a16="http://schemas.microsoft.com/office/drawing/2014/main" val="1977817936"/>
                    </a:ext>
                  </a:extLst>
                </a:gridCol>
                <a:gridCol w="1875367">
                  <a:extLst>
                    <a:ext uri="{9D8B030D-6E8A-4147-A177-3AD203B41FA5}">
                      <a16:colId xmlns:a16="http://schemas.microsoft.com/office/drawing/2014/main" val="504529254"/>
                    </a:ext>
                  </a:extLst>
                </a:gridCol>
              </a:tblGrid>
              <a:tr h="407173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PŘED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/>
                        <a:t>INDETERMINATIVO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/>
                        <a:t>DETERMINATIVO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5686955"/>
                  </a:ext>
                </a:extLst>
              </a:tr>
              <a:tr h="1305184">
                <a:tc rowSpan="3"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Maschile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Téměř všechna slova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UN</a:t>
                      </a:r>
                    </a:p>
                    <a:p>
                      <a:r>
                        <a:rPr lang="cs-CZ" dirty="0" err="1"/>
                        <a:t>un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creatore</a:t>
                      </a:r>
                      <a:endParaRPr lang="cs-CZ" dirty="0"/>
                    </a:p>
                    <a:p>
                      <a:r>
                        <a:rPr lang="cs-CZ" dirty="0" err="1"/>
                        <a:t>un</a:t>
                      </a:r>
                      <a:r>
                        <a:rPr lang="cs-CZ" dirty="0"/>
                        <a:t> gusto</a:t>
                      </a:r>
                      <a:br>
                        <a:rPr lang="cs-CZ" dirty="0"/>
                      </a:br>
                      <a:r>
                        <a:rPr lang="cs-CZ" dirty="0" err="1"/>
                        <a:t>un</a:t>
                      </a:r>
                      <a:r>
                        <a:rPr lang="cs-CZ" dirty="0"/>
                        <a:t> signore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IL</a:t>
                      </a:r>
                    </a:p>
                    <a:p>
                      <a:r>
                        <a:rPr lang="cs-CZ" dirty="0" err="1"/>
                        <a:t>Il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creatore</a:t>
                      </a:r>
                      <a:endParaRPr lang="cs-CZ" dirty="0"/>
                    </a:p>
                    <a:p>
                      <a:r>
                        <a:rPr lang="cs-CZ" dirty="0" err="1"/>
                        <a:t>Il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gusti</a:t>
                      </a:r>
                      <a:br>
                        <a:rPr lang="cs-CZ" dirty="0"/>
                      </a:br>
                      <a:r>
                        <a:rPr lang="cs-CZ" dirty="0" err="1"/>
                        <a:t>Il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signori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I</a:t>
                      </a:r>
                    </a:p>
                    <a:p>
                      <a:r>
                        <a:rPr lang="cs-CZ" dirty="0"/>
                        <a:t>I </a:t>
                      </a:r>
                      <a:r>
                        <a:rPr lang="cs-CZ" dirty="0" err="1"/>
                        <a:t>creatori</a:t>
                      </a:r>
                      <a:endParaRPr lang="cs-CZ" dirty="0"/>
                    </a:p>
                    <a:p>
                      <a:r>
                        <a:rPr lang="cs-CZ" dirty="0"/>
                        <a:t>I </a:t>
                      </a:r>
                      <a:r>
                        <a:rPr lang="cs-CZ" dirty="0" err="1"/>
                        <a:t>gusti</a:t>
                      </a:r>
                      <a:br>
                        <a:rPr lang="cs-CZ" dirty="0"/>
                      </a:br>
                      <a:r>
                        <a:rPr lang="cs-CZ" dirty="0"/>
                        <a:t>I </a:t>
                      </a:r>
                      <a:r>
                        <a:rPr lang="cs-CZ" dirty="0" err="1"/>
                        <a:t>signori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0168477"/>
                  </a:ext>
                </a:extLst>
              </a:tr>
              <a:tr h="1003987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Slova začínající na samohlásku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UN</a:t>
                      </a:r>
                    </a:p>
                    <a:p>
                      <a:r>
                        <a:rPr lang="cs-CZ" sz="1800" dirty="0" err="1"/>
                        <a:t>Un</a:t>
                      </a:r>
                      <a:r>
                        <a:rPr lang="cs-CZ" sz="1800" dirty="0"/>
                        <a:t> artista</a:t>
                      </a:r>
                    </a:p>
                    <a:p>
                      <a:r>
                        <a:rPr lang="cs-CZ" sz="1800" dirty="0" err="1"/>
                        <a:t>Un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attore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L</a:t>
                      </a:r>
                      <a:r>
                        <a:rPr lang="cs-CZ" sz="1800" dirty="0"/>
                        <a:t>’</a:t>
                      </a:r>
                      <a:endParaRPr lang="cs-CZ" dirty="0"/>
                    </a:p>
                    <a:p>
                      <a:r>
                        <a:rPr lang="cs-CZ" dirty="0" err="1"/>
                        <a:t>L</a:t>
                      </a:r>
                      <a:r>
                        <a:rPr lang="cs-CZ" sz="1800" dirty="0" err="1"/>
                        <a:t>’artista</a:t>
                      </a:r>
                      <a:endParaRPr lang="cs-CZ" sz="1800" dirty="0"/>
                    </a:p>
                    <a:p>
                      <a:r>
                        <a:rPr lang="cs-CZ" dirty="0" err="1"/>
                        <a:t>L</a:t>
                      </a:r>
                      <a:r>
                        <a:rPr lang="cs-CZ" sz="1800" dirty="0" err="1"/>
                        <a:t>’attore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GLI</a:t>
                      </a:r>
                    </a:p>
                    <a:p>
                      <a:r>
                        <a:rPr lang="cs-CZ" sz="1800" dirty="0" err="1"/>
                        <a:t>Gli</a:t>
                      </a:r>
                      <a:r>
                        <a:rPr lang="cs-CZ" sz="1800" dirty="0"/>
                        <a:t> artisti</a:t>
                      </a:r>
                    </a:p>
                    <a:p>
                      <a:r>
                        <a:rPr lang="cs-CZ" sz="1800" dirty="0" err="1"/>
                        <a:t>Gli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attori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986736"/>
                  </a:ext>
                </a:extLst>
              </a:tr>
              <a:tr h="160638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Slova začínající na: </a:t>
                      </a:r>
                    </a:p>
                    <a:p>
                      <a:r>
                        <a:rPr lang="cs-CZ" dirty="0"/>
                        <a:t>S + </a:t>
                      </a:r>
                      <a:r>
                        <a:rPr lang="cs-CZ" dirty="0" err="1"/>
                        <a:t>souhl</a:t>
                      </a:r>
                      <a:r>
                        <a:rPr lang="cs-CZ" dirty="0"/>
                        <a:t>;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P + </a:t>
                      </a:r>
                      <a:r>
                        <a:rPr lang="cs-CZ" dirty="0" err="1"/>
                        <a:t>souhl</a:t>
                      </a:r>
                      <a:r>
                        <a:rPr lang="cs-CZ" dirty="0"/>
                        <a:t>; </a:t>
                      </a:r>
                    </a:p>
                    <a:p>
                      <a:r>
                        <a:rPr lang="cs-CZ" dirty="0"/>
                        <a:t>Y; X; 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UNO</a:t>
                      </a:r>
                    </a:p>
                    <a:p>
                      <a:r>
                        <a:rPr lang="cs-CZ" dirty="0" err="1"/>
                        <a:t>Uno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scultore</a:t>
                      </a:r>
                      <a:endParaRPr lang="cs-CZ" dirty="0"/>
                    </a:p>
                    <a:p>
                      <a:r>
                        <a:rPr lang="cs-CZ" dirty="0" err="1"/>
                        <a:t>Uno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psicologo</a:t>
                      </a:r>
                      <a:endParaRPr lang="cs-CZ" dirty="0"/>
                    </a:p>
                    <a:p>
                      <a:r>
                        <a:rPr lang="cs-CZ" dirty="0" err="1"/>
                        <a:t>Uno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yogurt</a:t>
                      </a:r>
                      <a:endParaRPr lang="cs-CZ" dirty="0"/>
                    </a:p>
                    <a:p>
                      <a:r>
                        <a:rPr lang="cs-CZ" dirty="0" err="1"/>
                        <a:t>Uno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zaino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LO</a:t>
                      </a:r>
                    </a:p>
                    <a:p>
                      <a:r>
                        <a:rPr lang="cs-CZ" dirty="0" err="1"/>
                        <a:t>Lo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scultore</a:t>
                      </a:r>
                      <a:endParaRPr lang="cs-CZ" dirty="0"/>
                    </a:p>
                    <a:p>
                      <a:r>
                        <a:rPr lang="cs-CZ" dirty="0" err="1"/>
                        <a:t>Lo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psicologo</a:t>
                      </a:r>
                      <a:endParaRPr lang="cs-CZ" dirty="0"/>
                    </a:p>
                    <a:p>
                      <a:r>
                        <a:rPr lang="cs-CZ" dirty="0" err="1"/>
                        <a:t>Lo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yogurt</a:t>
                      </a:r>
                      <a:endParaRPr lang="cs-CZ" dirty="0"/>
                    </a:p>
                    <a:p>
                      <a:r>
                        <a:rPr lang="cs-CZ" dirty="0" err="1"/>
                        <a:t>Lo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zaino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GLI</a:t>
                      </a:r>
                    </a:p>
                    <a:p>
                      <a:r>
                        <a:rPr lang="cs-CZ" dirty="0" err="1"/>
                        <a:t>gli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scultori</a:t>
                      </a:r>
                      <a:endParaRPr lang="cs-CZ" dirty="0"/>
                    </a:p>
                    <a:p>
                      <a:r>
                        <a:rPr lang="cs-CZ" dirty="0" err="1"/>
                        <a:t>Gli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psicologi</a:t>
                      </a:r>
                      <a:endParaRPr lang="cs-CZ" dirty="0"/>
                    </a:p>
                    <a:p>
                      <a:r>
                        <a:rPr lang="cs-CZ" dirty="0" err="1"/>
                        <a:t>Gli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yogurt</a:t>
                      </a:r>
                      <a:r>
                        <a:rPr lang="cs-CZ" dirty="0"/>
                        <a:t> </a:t>
                      </a:r>
                    </a:p>
                    <a:p>
                      <a:r>
                        <a:rPr lang="cs-CZ" dirty="0" err="1"/>
                        <a:t>Gli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zaini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140360"/>
                  </a:ext>
                </a:extLst>
              </a:tr>
              <a:tr h="702791">
                <a:tc rowSpan="2">
                  <a:txBody>
                    <a:bodyPr/>
                    <a:lstStyle/>
                    <a:p>
                      <a:pPr algn="ctr"/>
                      <a:r>
                        <a:rPr lang="cs-CZ" dirty="0" err="1"/>
                        <a:t>Fermminile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Téměř všechna slova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Una lingua</a:t>
                      </a:r>
                    </a:p>
                    <a:p>
                      <a:r>
                        <a:rPr lang="cs-CZ" dirty="0"/>
                        <a:t>Una </a:t>
                      </a:r>
                      <a:r>
                        <a:rPr lang="cs-CZ" dirty="0" err="1"/>
                        <a:t>pittura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La lingua</a:t>
                      </a:r>
                    </a:p>
                    <a:p>
                      <a:r>
                        <a:rPr lang="cs-CZ" dirty="0"/>
                        <a:t>La </a:t>
                      </a:r>
                      <a:r>
                        <a:rPr lang="cs-CZ" dirty="0" err="1"/>
                        <a:t>pittura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Le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lingue</a:t>
                      </a:r>
                      <a:endParaRPr lang="cs-CZ" dirty="0"/>
                    </a:p>
                    <a:p>
                      <a:r>
                        <a:rPr lang="cs-CZ" dirty="0" err="1"/>
                        <a:t>Le</a:t>
                      </a:r>
                      <a:r>
                        <a:rPr lang="cs-CZ" dirty="0"/>
                        <a:t> </a:t>
                      </a:r>
                      <a:r>
                        <a:rPr lang="cs-CZ" dirty="0" err="1"/>
                        <a:t>pitture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051999"/>
                  </a:ext>
                </a:extLst>
              </a:tr>
              <a:tr h="702791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/>
                        <a:t>Slova začínající na samohlásku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err="1"/>
                        <a:t>Un’architrave</a:t>
                      </a:r>
                      <a:endParaRPr lang="cs-CZ" sz="1800" dirty="0"/>
                    </a:p>
                    <a:p>
                      <a:r>
                        <a:rPr lang="cs-CZ" sz="1800" dirty="0" err="1"/>
                        <a:t>Un’architettura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L</a:t>
                      </a:r>
                      <a:r>
                        <a:rPr lang="cs-CZ" sz="1800" dirty="0" err="1"/>
                        <a:t>’architrave</a:t>
                      </a:r>
                      <a:endParaRPr lang="cs-CZ" sz="1800" dirty="0"/>
                    </a:p>
                    <a:p>
                      <a:r>
                        <a:rPr lang="cs-CZ" sz="1800" dirty="0" err="1"/>
                        <a:t>L’architettura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/>
                        <a:t>Le</a:t>
                      </a:r>
                      <a:r>
                        <a:rPr lang="cs-CZ" dirty="0"/>
                        <a:t> </a:t>
                      </a:r>
                      <a:r>
                        <a:rPr lang="cs-CZ" sz="1800" dirty="0" err="1"/>
                        <a:t>architravi</a:t>
                      </a:r>
                      <a:endParaRPr lang="cs-CZ" sz="1800" dirty="0"/>
                    </a:p>
                    <a:p>
                      <a:r>
                        <a:rPr lang="cs-CZ" sz="1800" dirty="0" err="1"/>
                        <a:t>Le</a:t>
                      </a:r>
                      <a:r>
                        <a:rPr lang="cs-CZ" sz="1800" dirty="0"/>
                        <a:t> </a:t>
                      </a:r>
                      <a:r>
                        <a:rPr lang="cs-CZ" sz="1800" dirty="0" err="1"/>
                        <a:t>architetture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7178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57772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04FB65-54E9-433A-A657-54E2B49E0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Genere</a:t>
            </a:r>
            <a:r>
              <a:rPr lang="cs-CZ" dirty="0"/>
              <a:t> dei </a:t>
            </a:r>
            <a:r>
              <a:rPr lang="cs-CZ" dirty="0" err="1"/>
              <a:t>nomi</a:t>
            </a:r>
            <a:r>
              <a:rPr lang="cs-CZ" dirty="0"/>
              <a:t> al </a:t>
            </a:r>
            <a:r>
              <a:rPr lang="cs-CZ" dirty="0" err="1"/>
              <a:t>singolare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C719CCD-2968-472F-867D-E96FEBCF0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err="1"/>
              <a:t>Generalmente</a:t>
            </a:r>
            <a:r>
              <a:rPr lang="en-US" sz="2000" dirty="0"/>
              <a:t> è </a:t>
            </a:r>
            <a:r>
              <a:rPr lang="en-US" sz="2000" dirty="0" err="1"/>
              <a:t>possibile</a:t>
            </a:r>
            <a:r>
              <a:rPr lang="en-US" sz="2000" dirty="0"/>
              <a:t> </a:t>
            </a:r>
            <a:r>
              <a:rPr lang="en-US" sz="2000" dirty="0" err="1"/>
              <a:t>riconoscere</a:t>
            </a:r>
            <a:r>
              <a:rPr lang="en-US" sz="2000" dirty="0"/>
              <a:t> </a:t>
            </a:r>
            <a:r>
              <a:rPr lang="en-US" sz="2000" dirty="0" err="1"/>
              <a:t>il</a:t>
            </a:r>
            <a:r>
              <a:rPr lang="en-US" sz="2000" dirty="0"/>
              <a:t> </a:t>
            </a:r>
            <a:r>
              <a:rPr lang="en-US" sz="2000" dirty="0" err="1"/>
              <a:t>genere</a:t>
            </a:r>
            <a:r>
              <a:rPr lang="en-US" sz="2000" dirty="0"/>
              <a:t> di un </a:t>
            </a:r>
            <a:r>
              <a:rPr lang="en-US" sz="2000" dirty="0" err="1"/>
              <a:t>nome</a:t>
            </a:r>
            <a:r>
              <a:rPr lang="en-US" sz="2000" dirty="0"/>
              <a:t> a </a:t>
            </a:r>
            <a:r>
              <a:rPr lang="en-US" sz="2000" dirty="0" err="1"/>
              <a:t>partire</a:t>
            </a:r>
            <a:r>
              <a:rPr lang="en-US" sz="2000" dirty="0"/>
              <a:t> </a:t>
            </a:r>
            <a:r>
              <a:rPr lang="en-US" sz="2000" dirty="0" err="1"/>
              <a:t>dalla</a:t>
            </a:r>
            <a:r>
              <a:rPr lang="en-US" sz="2000" dirty="0"/>
              <a:t> </a:t>
            </a:r>
            <a:r>
              <a:rPr lang="en-US" sz="2000" b="1" dirty="0" err="1"/>
              <a:t>vocale</a:t>
            </a:r>
            <a:r>
              <a:rPr lang="en-US" sz="2000" b="1" dirty="0"/>
              <a:t> finale</a:t>
            </a:r>
            <a:r>
              <a:rPr lang="cs-CZ" sz="2000" b="1" dirty="0"/>
              <a:t>: </a:t>
            </a:r>
          </a:p>
          <a:p>
            <a:endParaRPr lang="cs-CZ" sz="2000" b="1" dirty="0"/>
          </a:p>
          <a:p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nomi</a:t>
            </a:r>
            <a:r>
              <a:rPr lang="en-US" sz="2000" dirty="0"/>
              <a:t> </a:t>
            </a:r>
            <a:r>
              <a:rPr lang="en-US" sz="2000" dirty="0" err="1"/>
              <a:t>che</a:t>
            </a:r>
            <a:r>
              <a:rPr lang="en-US" sz="2000" dirty="0"/>
              <a:t> </a:t>
            </a:r>
            <a:r>
              <a:rPr lang="en-US" sz="2000" b="1" dirty="0" err="1"/>
              <a:t>finiscono</a:t>
            </a:r>
            <a:r>
              <a:rPr lang="en-US" sz="2000" dirty="0"/>
              <a:t> con la </a:t>
            </a:r>
            <a:r>
              <a:rPr lang="en-US" sz="2000" dirty="0" err="1"/>
              <a:t>vocale</a:t>
            </a:r>
            <a:r>
              <a:rPr lang="en-US" sz="2000" b="1" dirty="0"/>
              <a:t> O</a:t>
            </a:r>
            <a:r>
              <a:rPr lang="en-US" sz="2000" dirty="0"/>
              <a:t> </a:t>
            </a:r>
            <a:r>
              <a:rPr lang="en-US" sz="2000" dirty="0" err="1"/>
              <a:t>generalmente</a:t>
            </a:r>
            <a:r>
              <a:rPr lang="en-US" sz="2000" dirty="0"/>
              <a:t> </a:t>
            </a:r>
            <a:r>
              <a:rPr lang="en-US" sz="2000" dirty="0" err="1"/>
              <a:t>sono</a:t>
            </a:r>
            <a:r>
              <a:rPr lang="en-US" sz="2000" dirty="0"/>
              <a:t> </a:t>
            </a:r>
            <a:r>
              <a:rPr lang="en-US" sz="2000" b="1" u="sng" dirty="0" err="1"/>
              <a:t>maschili</a:t>
            </a:r>
            <a:br>
              <a:rPr lang="en-US" sz="2000" dirty="0"/>
            </a:br>
            <a:r>
              <a:rPr lang="cs-CZ" sz="2000" dirty="0" err="1"/>
              <a:t>Centro</a:t>
            </a:r>
            <a:r>
              <a:rPr lang="en-US" sz="2000" dirty="0"/>
              <a:t> – </a:t>
            </a:r>
            <a:r>
              <a:rPr lang="cs-CZ" sz="2000" dirty="0" err="1"/>
              <a:t>esempio</a:t>
            </a:r>
            <a:r>
              <a:rPr lang="en-US" sz="2000" dirty="0"/>
              <a:t> – </a:t>
            </a:r>
            <a:r>
              <a:rPr lang="cs-CZ" sz="2000" dirty="0" err="1"/>
              <a:t>storico</a:t>
            </a:r>
            <a:r>
              <a:rPr lang="en-US" sz="2000" dirty="0"/>
              <a:t> – </a:t>
            </a:r>
            <a:r>
              <a:rPr lang="cs-CZ" sz="2000" dirty="0" err="1"/>
              <a:t>palazzo</a:t>
            </a:r>
            <a:endParaRPr lang="cs-CZ" sz="2000" dirty="0"/>
          </a:p>
          <a:p>
            <a:r>
              <a:rPr lang="en-US" sz="2000" dirty="0" err="1"/>
              <a:t>nomi</a:t>
            </a:r>
            <a:r>
              <a:rPr lang="en-US" sz="2000" dirty="0"/>
              <a:t> </a:t>
            </a:r>
            <a:r>
              <a:rPr lang="en-US" sz="2000" dirty="0" err="1"/>
              <a:t>che</a:t>
            </a:r>
            <a:r>
              <a:rPr lang="en-US" sz="2000" dirty="0"/>
              <a:t> </a:t>
            </a:r>
            <a:r>
              <a:rPr lang="en-US" sz="2000" b="1" dirty="0" err="1"/>
              <a:t>finiscono</a:t>
            </a:r>
            <a:r>
              <a:rPr lang="en-US" sz="2000" dirty="0"/>
              <a:t> con la </a:t>
            </a:r>
            <a:r>
              <a:rPr lang="en-US" sz="2000" dirty="0" err="1"/>
              <a:t>vocale</a:t>
            </a:r>
            <a:r>
              <a:rPr lang="en-US" sz="2000" dirty="0"/>
              <a:t> </a:t>
            </a:r>
            <a:r>
              <a:rPr lang="en-US" sz="2000" b="1" dirty="0"/>
              <a:t>A</a:t>
            </a:r>
            <a:r>
              <a:rPr lang="en-US" sz="2000" dirty="0"/>
              <a:t> </a:t>
            </a:r>
            <a:r>
              <a:rPr lang="en-US" sz="2000" dirty="0" err="1"/>
              <a:t>generalmente</a:t>
            </a:r>
            <a:r>
              <a:rPr lang="en-US" sz="2000" dirty="0"/>
              <a:t> </a:t>
            </a:r>
            <a:r>
              <a:rPr lang="en-US" sz="2000" dirty="0" err="1"/>
              <a:t>sono</a:t>
            </a:r>
            <a:r>
              <a:rPr lang="en-US" sz="2000" dirty="0"/>
              <a:t> </a:t>
            </a:r>
            <a:r>
              <a:rPr lang="en-US" sz="2000" b="1" u="sng" dirty="0" err="1"/>
              <a:t>femminili</a:t>
            </a:r>
            <a:br>
              <a:rPr lang="en-US" sz="2000" dirty="0"/>
            </a:br>
            <a:r>
              <a:rPr lang="cs-CZ" sz="2000" dirty="0" err="1"/>
              <a:t>città</a:t>
            </a:r>
            <a:r>
              <a:rPr lang="en-US" sz="2000" dirty="0"/>
              <a:t> – </a:t>
            </a:r>
            <a:r>
              <a:rPr lang="cs-CZ" sz="2000" dirty="0" err="1"/>
              <a:t>dinastia</a:t>
            </a:r>
            <a:r>
              <a:rPr lang="en-US" sz="2000" dirty="0"/>
              <a:t> – </a:t>
            </a:r>
            <a:r>
              <a:rPr lang="cs-CZ" sz="2000" dirty="0" err="1"/>
              <a:t>storia</a:t>
            </a:r>
            <a:r>
              <a:rPr lang="en-US" sz="2000" dirty="0"/>
              <a:t> – </a:t>
            </a:r>
            <a:r>
              <a:rPr lang="cs-CZ" sz="2000" dirty="0" err="1"/>
              <a:t>pietra</a:t>
            </a:r>
            <a:r>
              <a:rPr lang="en-US" sz="2000" dirty="0"/>
              <a:t> </a:t>
            </a:r>
            <a:endParaRPr lang="cs-CZ" sz="2000" dirty="0"/>
          </a:p>
          <a:p>
            <a:endParaRPr lang="cs-CZ" b="1" dirty="0"/>
          </a:p>
          <a:p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6640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>
            <a:extLst>
              <a:ext uri="{FF2B5EF4-FFF2-40B4-BE49-F238E27FC236}">
                <a16:creationId xmlns:a16="http://schemas.microsoft.com/office/drawing/2014/main" id="{95504465-1725-4BBE-9611-8BB3EC35AA7C}"/>
              </a:ext>
            </a:extLst>
          </p:cNvPr>
          <p:cNvSpPr txBox="1">
            <a:spLocks/>
          </p:cNvSpPr>
          <p:nvPr/>
        </p:nvSpPr>
        <p:spPr>
          <a:xfrm>
            <a:off x="581192" y="989005"/>
            <a:ext cx="11029615" cy="5277041"/>
          </a:xfrm>
          <a:prstGeom prst="rect">
            <a:avLst/>
          </a:prstGeom>
        </p:spPr>
        <p:txBody>
          <a:bodyPr>
            <a:normAutofit/>
          </a:bodyPr>
          <a:lstStyle>
            <a:lvl1pPr marL="306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30000" indent="-306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00000" indent="-270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4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02000" indent="-2340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9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2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5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800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Char char="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Nomi </a:t>
            </a:r>
            <a:r>
              <a:rPr lang="en-US" sz="2000" dirty="0" err="1"/>
              <a:t>che</a:t>
            </a:r>
            <a:r>
              <a:rPr lang="en-US" sz="2000" dirty="0"/>
              <a:t> </a:t>
            </a:r>
            <a:r>
              <a:rPr lang="en-US" sz="2000" b="1" dirty="0" err="1"/>
              <a:t>finiscono</a:t>
            </a:r>
            <a:r>
              <a:rPr lang="en-US" sz="2000" dirty="0"/>
              <a:t> con la </a:t>
            </a:r>
            <a:r>
              <a:rPr lang="en-US" sz="2000" dirty="0" err="1"/>
              <a:t>vocale</a:t>
            </a:r>
            <a:r>
              <a:rPr lang="en-US" sz="2000" dirty="0"/>
              <a:t> </a:t>
            </a:r>
            <a:r>
              <a:rPr lang="cs-CZ" sz="2000" dirty="0"/>
              <a:t>-</a:t>
            </a:r>
            <a:r>
              <a:rPr lang="en-US" sz="2000" b="1" dirty="0"/>
              <a:t>E</a:t>
            </a:r>
            <a:r>
              <a:rPr lang="en-US" sz="2000" dirty="0"/>
              <a:t> o con la </a:t>
            </a:r>
            <a:r>
              <a:rPr lang="en-US" sz="2000" dirty="0" err="1"/>
              <a:t>vocale</a:t>
            </a:r>
            <a:r>
              <a:rPr lang="en-US" sz="2000" dirty="0"/>
              <a:t> </a:t>
            </a:r>
            <a:r>
              <a:rPr lang="cs-CZ" sz="2000" dirty="0"/>
              <a:t>-</a:t>
            </a:r>
            <a:r>
              <a:rPr lang="en-US" sz="2000" b="1" dirty="0"/>
              <a:t>I</a:t>
            </a:r>
            <a:r>
              <a:rPr lang="en-US" sz="2000" dirty="0"/>
              <a:t> </a:t>
            </a:r>
            <a:r>
              <a:rPr lang="en-US" sz="2000" dirty="0" err="1"/>
              <a:t>possono</a:t>
            </a:r>
            <a:r>
              <a:rPr lang="en-US" sz="2000" dirty="0"/>
              <a:t> </a:t>
            </a:r>
            <a:r>
              <a:rPr lang="en-US" sz="2000" dirty="0" err="1"/>
              <a:t>essere</a:t>
            </a:r>
            <a:r>
              <a:rPr lang="en-US" sz="2000" dirty="0"/>
              <a:t> </a:t>
            </a:r>
            <a:r>
              <a:rPr lang="en-US" sz="2000" dirty="0" err="1"/>
              <a:t>maschili</a:t>
            </a:r>
            <a:r>
              <a:rPr lang="en-US" sz="2000" dirty="0"/>
              <a:t> o </a:t>
            </a:r>
            <a:r>
              <a:rPr lang="en-US" sz="2000" dirty="0" err="1"/>
              <a:t>femminili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lvl="1"/>
            <a:r>
              <a:rPr lang="en-US" sz="2000" b="1" dirty="0" err="1"/>
              <a:t>maschili</a:t>
            </a:r>
            <a:r>
              <a:rPr lang="en-US" sz="2000" dirty="0"/>
              <a:t>: </a:t>
            </a:r>
            <a:r>
              <a:rPr lang="cs-CZ" sz="2000" dirty="0" err="1"/>
              <a:t>comune</a:t>
            </a:r>
            <a:r>
              <a:rPr lang="en-US" sz="2000" dirty="0"/>
              <a:t> – </a:t>
            </a:r>
            <a:r>
              <a:rPr lang="cs-CZ" sz="2000" dirty="0"/>
              <a:t>autore</a:t>
            </a:r>
            <a:r>
              <a:rPr lang="en-US" sz="2000" dirty="0"/>
              <a:t> –</a:t>
            </a:r>
            <a:r>
              <a:rPr lang="cs-CZ" sz="2000" dirty="0"/>
              <a:t> </a:t>
            </a:r>
            <a:r>
              <a:rPr lang="cs-CZ" sz="2000" dirty="0" err="1"/>
              <a:t>muratore</a:t>
            </a:r>
            <a:r>
              <a:rPr lang="cs-CZ" sz="2000" dirty="0"/>
              <a:t> </a:t>
            </a:r>
            <a:r>
              <a:rPr lang="en-US" sz="2000" dirty="0"/>
              <a:t>– </a:t>
            </a:r>
            <a:r>
              <a:rPr lang="en-US" sz="2000" i="1" dirty="0"/>
              <a:t>Brindisi</a:t>
            </a:r>
            <a:endParaRPr lang="cs-CZ" sz="2000" i="1" dirty="0"/>
          </a:p>
          <a:p>
            <a:pPr lvl="1"/>
            <a:r>
              <a:rPr lang="en-US" sz="2000" b="1" dirty="0" err="1"/>
              <a:t>femminili</a:t>
            </a:r>
            <a:r>
              <a:rPr lang="en-US" sz="2000" dirty="0"/>
              <a:t>: </a:t>
            </a:r>
            <a:r>
              <a:rPr lang="cs-CZ" sz="2000" i="1" dirty="0" err="1"/>
              <a:t>neve</a:t>
            </a:r>
            <a:r>
              <a:rPr lang="en-US" sz="2000" i="1" dirty="0"/>
              <a:t> – </a:t>
            </a:r>
            <a:r>
              <a:rPr lang="cs-CZ" sz="2000" i="1" dirty="0"/>
              <a:t>a</a:t>
            </a:r>
            <a:r>
              <a:rPr lang="en-US" sz="2000" i="1" dirty="0" err="1"/>
              <a:t>nalisi</a:t>
            </a:r>
            <a:r>
              <a:rPr lang="cs-CZ" sz="2000" i="1" dirty="0"/>
              <a:t> – metropoli </a:t>
            </a:r>
          </a:p>
          <a:p>
            <a:pPr marL="324000" lvl="1" indent="0">
              <a:buFont typeface="Wingdings 2" panose="05020102010507070707" pitchFamily="18" charset="2"/>
              <a:buNone/>
            </a:pPr>
            <a:endParaRPr lang="cs-CZ" sz="2000" dirty="0"/>
          </a:p>
          <a:p>
            <a:pPr lvl="1"/>
            <a:r>
              <a:rPr lang="en-US" sz="2000" dirty="0"/>
              <a:t>Nomi </a:t>
            </a:r>
            <a:r>
              <a:rPr lang="en-US" sz="2000" dirty="0" err="1"/>
              <a:t>che</a:t>
            </a:r>
            <a:r>
              <a:rPr lang="en-US" sz="2000" dirty="0"/>
              <a:t> </a:t>
            </a:r>
            <a:r>
              <a:rPr lang="en-US" sz="2000" b="1" dirty="0" err="1"/>
              <a:t>finiscono</a:t>
            </a:r>
            <a:r>
              <a:rPr lang="en-US" sz="2000" dirty="0"/>
              <a:t> in </a:t>
            </a:r>
            <a:r>
              <a:rPr lang="cs-CZ" sz="2000" dirty="0"/>
              <a:t>-</a:t>
            </a:r>
            <a:r>
              <a:rPr lang="en-US" sz="2000" b="1" dirty="0"/>
              <a:t>ORE</a:t>
            </a:r>
            <a:r>
              <a:rPr lang="en-US" sz="2000" dirty="0"/>
              <a:t> </a:t>
            </a:r>
            <a:r>
              <a:rPr lang="en-US" sz="2000" dirty="0" err="1"/>
              <a:t>sono</a:t>
            </a:r>
            <a:r>
              <a:rPr lang="en-US" sz="2000" dirty="0"/>
              <a:t> </a:t>
            </a:r>
            <a:r>
              <a:rPr lang="en-US" sz="2000" dirty="0" err="1"/>
              <a:t>maschili</a:t>
            </a:r>
            <a:endParaRPr lang="cs-CZ" sz="2000" dirty="0"/>
          </a:p>
          <a:p>
            <a:pPr lvl="2"/>
            <a:r>
              <a:rPr lang="en-US" sz="2000" i="1" dirty="0"/>
              <a:t>Dottore – Fiore – </a:t>
            </a:r>
            <a:r>
              <a:rPr lang="en-US" sz="2000" i="1" dirty="0" err="1"/>
              <a:t>Rumore</a:t>
            </a:r>
            <a:r>
              <a:rPr lang="en-US" sz="2000" i="1" dirty="0"/>
              <a:t> – </a:t>
            </a:r>
            <a:r>
              <a:rPr lang="en-US" sz="2000" i="1" dirty="0" err="1"/>
              <a:t>Motore</a:t>
            </a:r>
            <a:endParaRPr lang="cs-CZ" sz="2000" i="1" dirty="0"/>
          </a:p>
          <a:p>
            <a:pPr marL="630000" lvl="2" indent="0">
              <a:buNone/>
            </a:pPr>
            <a:endParaRPr lang="cs-CZ" sz="2000" i="1" dirty="0"/>
          </a:p>
          <a:p>
            <a:pPr lvl="1"/>
            <a:r>
              <a:rPr lang="en-US" sz="2000" dirty="0"/>
              <a:t>Nomi </a:t>
            </a:r>
            <a:r>
              <a:rPr lang="en-US" sz="2000" dirty="0" err="1"/>
              <a:t>che</a:t>
            </a:r>
            <a:r>
              <a:rPr lang="en-US" sz="2000" dirty="0"/>
              <a:t> </a:t>
            </a:r>
            <a:r>
              <a:rPr lang="en-US" sz="2000" b="1" dirty="0" err="1"/>
              <a:t>finiscono</a:t>
            </a:r>
            <a:r>
              <a:rPr lang="en-US" sz="2000" dirty="0"/>
              <a:t> in </a:t>
            </a:r>
            <a:r>
              <a:rPr lang="cs-CZ" sz="2000" dirty="0"/>
              <a:t>-</a:t>
            </a:r>
            <a:r>
              <a:rPr lang="en-US" sz="2000" b="1" dirty="0"/>
              <a:t>ZIONE</a:t>
            </a:r>
            <a:r>
              <a:rPr lang="en-US" sz="2000" dirty="0"/>
              <a:t>, </a:t>
            </a:r>
            <a:r>
              <a:rPr lang="cs-CZ" sz="2000" dirty="0"/>
              <a:t>-</a:t>
            </a:r>
            <a:r>
              <a:rPr lang="en-US" sz="2000" b="1" dirty="0"/>
              <a:t>SIONE</a:t>
            </a:r>
            <a:r>
              <a:rPr lang="en-US" sz="2000" dirty="0"/>
              <a:t>, </a:t>
            </a:r>
            <a:r>
              <a:rPr lang="cs-CZ" sz="2000" dirty="0"/>
              <a:t>-</a:t>
            </a:r>
            <a:r>
              <a:rPr lang="en-US" sz="2000" b="1" dirty="0"/>
              <a:t>GIONE</a:t>
            </a:r>
            <a:r>
              <a:rPr lang="en-US" sz="2000" dirty="0"/>
              <a:t>, </a:t>
            </a:r>
            <a:r>
              <a:rPr lang="cs-CZ" sz="2000" dirty="0"/>
              <a:t>-</a:t>
            </a:r>
            <a:r>
              <a:rPr lang="en-US" sz="2000" b="1" dirty="0"/>
              <a:t>TUDINE </a:t>
            </a:r>
            <a:r>
              <a:rPr lang="en-US" sz="2000" dirty="0" err="1"/>
              <a:t>sono</a:t>
            </a:r>
            <a:r>
              <a:rPr lang="en-US" sz="2000" dirty="0"/>
              <a:t> </a:t>
            </a:r>
            <a:r>
              <a:rPr lang="en-US" sz="2000" dirty="0" err="1"/>
              <a:t>femminili</a:t>
            </a:r>
            <a:endParaRPr lang="cs-CZ" sz="2000" dirty="0"/>
          </a:p>
          <a:p>
            <a:pPr lvl="2"/>
            <a:r>
              <a:rPr lang="cs-CZ" sz="2000" dirty="0" err="1"/>
              <a:t>Posizione</a:t>
            </a:r>
            <a:r>
              <a:rPr lang="en-US" sz="2000" dirty="0"/>
              <a:t> – </a:t>
            </a:r>
            <a:r>
              <a:rPr lang="en-US" sz="2000" i="1" dirty="0" err="1"/>
              <a:t>Comprensione</a:t>
            </a:r>
            <a:r>
              <a:rPr lang="en-US" sz="2000" i="1" dirty="0"/>
              <a:t> – </a:t>
            </a:r>
            <a:r>
              <a:rPr lang="en-US" sz="2000" i="1" dirty="0" err="1"/>
              <a:t>Ragione</a:t>
            </a:r>
            <a:r>
              <a:rPr lang="en-US" sz="2000" i="1" dirty="0"/>
              <a:t> – </a:t>
            </a:r>
            <a:r>
              <a:rPr lang="en-US" sz="2000" i="1" dirty="0" err="1"/>
              <a:t>Solitudine</a:t>
            </a:r>
            <a:r>
              <a:rPr lang="en-US" sz="2000" i="1" dirty="0"/>
              <a:t> </a:t>
            </a:r>
            <a:endParaRPr lang="cs-CZ" sz="2000" i="1" dirty="0"/>
          </a:p>
          <a:p>
            <a:pPr lvl="1"/>
            <a:r>
              <a:rPr lang="en-US" sz="2000" dirty="0"/>
              <a:t>Nomi </a:t>
            </a:r>
            <a:r>
              <a:rPr lang="en-US" sz="2000" dirty="0" err="1"/>
              <a:t>che</a:t>
            </a:r>
            <a:r>
              <a:rPr lang="en-US" sz="2000" dirty="0"/>
              <a:t> </a:t>
            </a:r>
            <a:r>
              <a:rPr lang="en-US" sz="2000" b="1" dirty="0" err="1"/>
              <a:t>finiscono</a:t>
            </a:r>
            <a:r>
              <a:rPr lang="en-US" sz="2000" dirty="0"/>
              <a:t> in </a:t>
            </a:r>
            <a:r>
              <a:rPr lang="en-US" sz="2000" b="1" dirty="0"/>
              <a:t>IE</a:t>
            </a:r>
            <a:r>
              <a:rPr lang="en-US" sz="2000" dirty="0"/>
              <a:t> </a:t>
            </a:r>
            <a:r>
              <a:rPr lang="en-US" sz="2000" dirty="0" err="1"/>
              <a:t>sono</a:t>
            </a:r>
            <a:r>
              <a:rPr lang="en-US" sz="2000" dirty="0"/>
              <a:t> </a:t>
            </a:r>
            <a:r>
              <a:rPr lang="en-US" sz="2000" dirty="0" err="1"/>
              <a:t>femminili</a:t>
            </a:r>
            <a:endParaRPr lang="cs-CZ" sz="2000" dirty="0"/>
          </a:p>
          <a:p>
            <a:pPr lvl="2"/>
            <a:r>
              <a:rPr lang="en-US" sz="2000" dirty="0"/>
              <a:t>Serie – </a:t>
            </a:r>
            <a:r>
              <a:rPr lang="en-US" sz="2000" dirty="0" err="1"/>
              <a:t>Superficie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62809711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a">
  <a:themeElements>
    <a:clrScheme name="Dividenda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a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7F892DC00D1B941AF9D8C886F87D21A" ma:contentTypeVersion="16" ma:contentTypeDescription="Vytvoří nový dokument" ma:contentTypeScope="" ma:versionID="b57971967e86bfa5586deee2bb30efe1">
  <xsd:schema xmlns:xsd="http://www.w3.org/2001/XMLSchema" xmlns:xs="http://www.w3.org/2001/XMLSchema" xmlns:p="http://schemas.microsoft.com/office/2006/metadata/properties" xmlns:ns3="ada8a008-7740-4e61-804a-5cd8da50e325" xmlns:ns4="81b0d7d3-03a4-45d7-a633-b486b0a29e22" targetNamespace="http://schemas.microsoft.com/office/2006/metadata/properties" ma:root="true" ma:fieldsID="87ee361a8a8256e2194ad4f623263caf" ns3:_="" ns4:_="">
    <xsd:import namespace="ada8a008-7740-4e61-804a-5cd8da50e325"/>
    <xsd:import namespace="81b0d7d3-03a4-45d7-a633-b486b0a29e22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_activity" minOccurs="0"/>
                <xsd:element ref="ns4:MediaServiceObjectDetectorVersion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SystemTags" minOccurs="0"/>
                <xsd:element ref="ns4:MediaLengthInSecond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da8a008-7740-4e61-804a-5cd8da50e32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b0d7d3-03a4-45d7-a633-b486b0a29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6" nillable="true" ma:displayName="_activity" ma:hidden="true" ma:internalName="_activity">
      <xsd:simpleType>
        <xsd:restriction base="dms:Note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SystemTags" ma:index="21" nillable="true" ma:displayName="MediaServiceSystemTags" ma:hidden="true" ma:internalName="MediaServiceSystemTags" ma:readOnly="true">
      <xsd:simpleType>
        <xsd:restriction base="dms:Note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1b0d7d3-03a4-45d7-a633-b486b0a29e22" xsi:nil="true"/>
  </documentManagement>
</p:properties>
</file>

<file path=customXml/itemProps1.xml><?xml version="1.0" encoding="utf-8"?>
<ds:datastoreItem xmlns:ds="http://schemas.openxmlformats.org/officeDocument/2006/customXml" ds:itemID="{933C87D5-5FDD-4EE2-9F04-1CEEED555C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da8a008-7740-4e61-804a-5cd8da50e325"/>
    <ds:schemaRef ds:uri="81b0d7d3-03a4-45d7-a633-b486b0a29e2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9E3D204-A1F6-4CCA-8D77-9F97BD99EE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40DB72-40CA-4817-A1F2-6E9D564ED98B}">
  <ds:schemaRefs>
    <ds:schemaRef ds:uri="81b0d7d3-03a4-45d7-a633-b486b0a29e22"/>
    <ds:schemaRef ds:uri="http://schemas.microsoft.com/office/infopath/2007/PartnerControls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purl.org/dc/terms/"/>
    <ds:schemaRef ds:uri="ada8a008-7740-4e61-804a-5cd8da50e325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Dividenda</Template>
  <TotalTime>1028</TotalTime>
  <Words>1052</Words>
  <Application>Microsoft Office PowerPoint</Application>
  <PresentationFormat>Širokoúhlá obrazovka</PresentationFormat>
  <Paragraphs>181</Paragraphs>
  <Slides>18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2" baseType="lpstr">
      <vt:lpstr>Calibri</vt:lpstr>
      <vt:lpstr>Gill Sans MT</vt:lpstr>
      <vt:lpstr>Wingdings 2</vt:lpstr>
      <vt:lpstr>Dividenda</vt:lpstr>
      <vt:lpstr>DU1724 Italština pro historiky umění </vt:lpstr>
      <vt:lpstr>abbiamo fatto...</vt:lpstr>
      <vt:lpstr>Prezentace aplikace PowerPoint</vt:lpstr>
      <vt:lpstr>Prezentace aplikace PowerPoint</vt:lpstr>
      <vt:lpstr>Il genere dei nomi</vt:lpstr>
      <vt:lpstr>Prezentace aplikace PowerPoint</vt:lpstr>
      <vt:lpstr>Prezentace aplikace PowerPoint</vt:lpstr>
      <vt:lpstr>Genere dei nomi al singolare</vt:lpstr>
      <vt:lpstr>Prezentace aplikace PowerPoint</vt:lpstr>
      <vt:lpstr>Prezentace aplikace PowerPoint</vt:lpstr>
      <vt:lpstr>Prezentace aplikace PowerPoint</vt:lpstr>
      <vt:lpstr>piccolo ampliamento: corrispondenza tra nomi e aggettivi</vt:lpstr>
      <vt:lpstr>Pronomi personali + verbo essere</vt:lpstr>
      <vt:lpstr>Roma</vt:lpstr>
      <vt:lpstr>pronomi personali + Verbo Essere</vt:lpstr>
      <vt:lpstr>Roma</vt:lpstr>
      <vt:lpstr>c’è // Ci sono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DU1724 Italština pro historiky umění </dc:title>
  <dc:creator>Zuzana Urbanová</dc:creator>
  <cp:lastModifiedBy>Zuzana Urbanová</cp:lastModifiedBy>
  <cp:revision>1</cp:revision>
  <dcterms:created xsi:type="dcterms:W3CDTF">2024-02-21T12:34:47Z</dcterms:created>
  <dcterms:modified xsi:type="dcterms:W3CDTF">2024-03-02T09:47:50Z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0x01010047F892DC00D1B941AF9D8C886F87D21A</vt:lpwstr>
  </property>
</Properties>
</file>