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71" r:id="rId5"/>
    <p:sldId id="294" r:id="rId6"/>
    <p:sldId id="297" r:id="rId7"/>
    <p:sldId id="293" r:id="rId8"/>
    <p:sldId id="295" r:id="rId9"/>
    <p:sldId id="291" r:id="rId10"/>
    <p:sldId id="275" r:id="rId11"/>
    <p:sldId id="270" r:id="rId12"/>
    <p:sldId id="285" r:id="rId13"/>
    <p:sldId id="278" r:id="rId14"/>
    <p:sldId id="276" r:id="rId15"/>
    <p:sldId id="286" r:id="rId16"/>
    <p:sldId id="283" r:id="rId17"/>
    <p:sldId id="279" r:id="rId18"/>
    <p:sldId id="269" r:id="rId19"/>
    <p:sldId id="274" r:id="rId20"/>
    <p:sldId id="287" r:id="rId21"/>
    <p:sldId id="289" r:id="rId22"/>
    <p:sldId id="298" r:id="rId23"/>
    <p:sldId id="29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Urbanová" userId="e6f50e7a-083c-478b-a8cb-b79c35307a76" providerId="ADAL" clId="{C9E0B9BF-F8B1-4832-8ACB-9E44F4FC371A}"/>
    <pc:docChg chg="undo custSel addSld delSld modSld sldOrd">
      <pc:chgData name="Zuzana Urbanová" userId="e6f50e7a-083c-478b-a8cb-b79c35307a76" providerId="ADAL" clId="{C9E0B9BF-F8B1-4832-8ACB-9E44F4FC371A}" dt="2024-03-09T18:18:28.032" v="2621" actId="2696"/>
      <pc:docMkLst>
        <pc:docMk/>
      </pc:docMkLst>
      <pc:sldChg chg="addSp delSp modSp ord modNotesTx">
        <pc:chgData name="Zuzana Urbanová" userId="e6f50e7a-083c-478b-a8cb-b79c35307a76" providerId="ADAL" clId="{C9E0B9BF-F8B1-4832-8ACB-9E44F4FC371A}" dt="2024-03-09T18:02:21.969" v="2619" actId="20577"/>
        <pc:sldMkLst>
          <pc:docMk/>
          <pc:sldMk cId="2508237153" sldId="270"/>
        </pc:sldMkLst>
        <pc:spChg chg="mod">
          <ac:chgData name="Zuzana Urbanová" userId="e6f50e7a-083c-478b-a8cb-b79c35307a76" providerId="ADAL" clId="{C9E0B9BF-F8B1-4832-8ACB-9E44F4FC371A}" dt="2024-03-04T08:41:13.448" v="38" actId="20577"/>
          <ac:spMkLst>
            <pc:docMk/>
            <pc:sldMk cId="2508237153" sldId="270"/>
            <ac:spMk id="2" creationId="{71AF27F9-C922-42E1-87C5-25EC001EB03D}"/>
          </ac:spMkLst>
        </pc:spChg>
        <pc:spChg chg="del mod">
          <ac:chgData name="Zuzana Urbanová" userId="e6f50e7a-083c-478b-a8cb-b79c35307a76" providerId="ADAL" clId="{C9E0B9BF-F8B1-4832-8ACB-9E44F4FC371A}" dt="2024-03-04T20:32:48.400" v="1073" actId="478"/>
          <ac:spMkLst>
            <pc:docMk/>
            <pc:sldMk cId="2508237153" sldId="270"/>
            <ac:spMk id="3" creationId="{1B770B29-71D7-4581-AC53-F2A8F04ABCF6}"/>
          </ac:spMkLst>
        </pc:spChg>
        <pc:spChg chg="add del mod">
          <ac:chgData name="Zuzana Urbanová" userId="e6f50e7a-083c-478b-a8cb-b79c35307a76" providerId="ADAL" clId="{C9E0B9BF-F8B1-4832-8ACB-9E44F4FC371A}" dt="2024-03-04T20:32:51.198" v="1074" actId="478"/>
          <ac:spMkLst>
            <pc:docMk/>
            <pc:sldMk cId="2508237153" sldId="270"/>
            <ac:spMk id="6" creationId="{81356510-7BE2-40F7-AA75-DB6F19DFC834}"/>
          </ac:spMkLst>
        </pc:spChg>
      </pc:sldChg>
      <pc:sldChg chg="modSp del ord">
        <pc:chgData name="Zuzana Urbanová" userId="e6f50e7a-083c-478b-a8cb-b79c35307a76" providerId="ADAL" clId="{C9E0B9BF-F8B1-4832-8ACB-9E44F4FC371A}" dt="2024-03-07T08:04:40.801" v="2595" actId="2696"/>
        <pc:sldMkLst>
          <pc:docMk/>
          <pc:sldMk cId="4265080343" sldId="272"/>
        </pc:sldMkLst>
        <pc:spChg chg="mod">
          <ac:chgData name="Zuzana Urbanová" userId="e6f50e7a-083c-478b-a8cb-b79c35307a76" providerId="ADAL" clId="{C9E0B9BF-F8B1-4832-8ACB-9E44F4FC371A}" dt="2024-03-04T21:00:15.357" v="1860" actId="20577"/>
          <ac:spMkLst>
            <pc:docMk/>
            <pc:sldMk cId="4265080343" sldId="272"/>
            <ac:spMk id="2" creationId="{452F3F3B-3CEB-4DFB-B5D6-2AC9CA919BF1}"/>
          </ac:spMkLst>
        </pc:spChg>
        <pc:spChg chg="mod">
          <ac:chgData name="Zuzana Urbanová" userId="e6f50e7a-083c-478b-a8cb-b79c35307a76" providerId="ADAL" clId="{C9E0B9BF-F8B1-4832-8ACB-9E44F4FC371A}" dt="2024-03-07T08:03:33.418" v="2558" actId="14100"/>
          <ac:spMkLst>
            <pc:docMk/>
            <pc:sldMk cId="4265080343" sldId="272"/>
            <ac:spMk id="3" creationId="{B781D68A-D92A-4A84-A7BB-AD57DD853D0C}"/>
          </ac:spMkLst>
        </pc:spChg>
      </pc:sldChg>
      <pc:sldChg chg="modSp ord">
        <pc:chgData name="Zuzana Urbanová" userId="e6f50e7a-083c-478b-a8cb-b79c35307a76" providerId="ADAL" clId="{C9E0B9BF-F8B1-4832-8ACB-9E44F4FC371A}" dt="2024-03-04T21:00:07.071" v="1851" actId="20577"/>
        <pc:sldMkLst>
          <pc:docMk/>
          <pc:sldMk cId="2824439590" sldId="274"/>
        </pc:sldMkLst>
        <pc:spChg chg="mod">
          <ac:chgData name="Zuzana Urbanová" userId="e6f50e7a-083c-478b-a8cb-b79c35307a76" providerId="ADAL" clId="{C9E0B9BF-F8B1-4832-8ACB-9E44F4FC371A}" dt="2024-03-04T21:00:07.071" v="1851" actId="20577"/>
          <ac:spMkLst>
            <pc:docMk/>
            <pc:sldMk cId="2824439590" sldId="274"/>
            <ac:spMk id="2" creationId="{F1805D4B-EBA0-4F07-AD73-927E6D7BDEF4}"/>
          </ac:spMkLst>
        </pc:spChg>
      </pc:sldChg>
      <pc:sldChg chg="modSp">
        <pc:chgData name="Zuzana Urbanová" userId="e6f50e7a-083c-478b-a8cb-b79c35307a76" providerId="ADAL" clId="{C9E0B9BF-F8B1-4832-8ACB-9E44F4FC371A}" dt="2024-03-04T08:41:08.044" v="36" actId="20577"/>
        <pc:sldMkLst>
          <pc:docMk/>
          <pc:sldMk cId="389874321" sldId="275"/>
        </pc:sldMkLst>
        <pc:spChg chg="mod">
          <ac:chgData name="Zuzana Urbanová" userId="e6f50e7a-083c-478b-a8cb-b79c35307a76" providerId="ADAL" clId="{C9E0B9BF-F8B1-4832-8ACB-9E44F4FC371A}" dt="2024-03-04T08:41:08.044" v="36" actId="20577"/>
          <ac:spMkLst>
            <pc:docMk/>
            <pc:sldMk cId="389874321" sldId="275"/>
            <ac:spMk id="2" creationId="{F1805D4B-EBA0-4F07-AD73-927E6D7BDEF4}"/>
          </ac:spMkLst>
        </pc:spChg>
      </pc:sldChg>
      <pc:sldChg chg="addSp modSp modAnim">
        <pc:chgData name="Zuzana Urbanová" userId="e6f50e7a-083c-478b-a8cb-b79c35307a76" providerId="ADAL" clId="{C9E0B9BF-F8B1-4832-8ACB-9E44F4FC371A}" dt="2024-03-04T20:31:13.290" v="990"/>
        <pc:sldMkLst>
          <pc:docMk/>
          <pc:sldMk cId="1077151706" sldId="276"/>
        </pc:sldMkLst>
        <pc:spChg chg="mod">
          <ac:chgData name="Zuzana Urbanová" userId="e6f50e7a-083c-478b-a8cb-b79c35307a76" providerId="ADAL" clId="{C9E0B9BF-F8B1-4832-8ACB-9E44F4FC371A}" dt="2024-03-04T09:04:23.291" v="510" actId="20577"/>
          <ac:spMkLst>
            <pc:docMk/>
            <pc:sldMk cId="1077151706" sldId="276"/>
            <ac:spMk id="2" creationId="{C47BA5A4-A3C2-4857-8C96-1EA7636D53EA}"/>
          </ac:spMkLst>
        </pc:spChg>
        <pc:spChg chg="mod">
          <ac:chgData name="Zuzana Urbanová" userId="e6f50e7a-083c-478b-a8cb-b79c35307a76" providerId="ADAL" clId="{C9E0B9BF-F8B1-4832-8ACB-9E44F4FC371A}" dt="2024-03-04T09:04:43.775" v="556" actId="5793"/>
          <ac:spMkLst>
            <pc:docMk/>
            <pc:sldMk cId="1077151706" sldId="276"/>
            <ac:spMk id="3" creationId="{205B96A3-7EDE-4176-B075-6CADAAE75326}"/>
          </ac:spMkLst>
        </pc:spChg>
        <pc:spChg chg="mod">
          <ac:chgData name="Zuzana Urbanová" userId="e6f50e7a-083c-478b-a8cb-b79c35307a76" providerId="ADAL" clId="{C9E0B9BF-F8B1-4832-8ACB-9E44F4FC371A}" dt="2024-03-04T08:59:41.885" v="411" actId="113"/>
          <ac:spMkLst>
            <pc:docMk/>
            <pc:sldMk cId="1077151706" sldId="276"/>
            <ac:spMk id="4" creationId="{45CC5C8D-410E-4293-A0C7-40CC255EF4D6}"/>
          </ac:spMkLst>
        </pc:spChg>
        <pc:spChg chg="add mod">
          <ac:chgData name="Zuzana Urbanová" userId="e6f50e7a-083c-478b-a8cb-b79c35307a76" providerId="ADAL" clId="{C9E0B9BF-F8B1-4832-8ACB-9E44F4FC371A}" dt="2024-03-04T20:31:09.106" v="989" actId="1076"/>
          <ac:spMkLst>
            <pc:docMk/>
            <pc:sldMk cId="1077151706" sldId="276"/>
            <ac:spMk id="5" creationId="{6C650110-F261-4334-A003-D627C00B594E}"/>
          </ac:spMkLst>
        </pc:spChg>
      </pc:sldChg>
      <pc:sldChg chg="addSp delSp modSp add del">
        <pc:chgData name="Zuzana Urbanová" userId="e6f50e7a-083c-478b-a8cb-b79c35307a76" providerId="ADAL" clId="{C9E0B9BF-F8B1-4832-8ACB-9E44F4FC371A}" dt="2024-03-04T20:34:11.519" v="1084" actId="2696"/>
        <pc:sldMkLst>
          <pc:docMk/>
          <pc:sldMk cId="1662187439" sldId="277"/>
        </pc:sldMkLst>
        <pc:spChg chg="del mod">
          <ac:chgData name="Zuzana Urbanová" userId="e6f50e7a-083c-478b-a8cb-b79c35307a76" providerId="ADAL" clId="{C9E0B9BF-F8B1-4832-8ACB-9E44F4FC371A}" dt="2024-03-04T08:55:20.484" v="112"/>
          <ac:spMkLst>
            <pc:docMk/>
            <pc:sldMk cId="1662187439" sldId="277"/>
            <ac:spMk id="3" creationId="{9E23F196-F0A5-4E38-B3B3-DB6E898832EA}"/>
          </ac:spMkLst>
        </pc:spChg>
        <pc:picChg chg="add mod">
          <ac:chgData name="Zuzana Urbanová" userId="e6f50e7a-083c-478b-a8cb-b79c35307a76" providerId="ADAL" clId="{C9E0B9BF-F8B1-4832-8ACB-9E44F4FC371A}" dt="2024-03-04T20:32:55.881" v="1075" actId="14100"/>
          <ac:picMkLst>
            <pc:docMk/>
            <pc:sldMk cId="1662187439" sldId="277"/>
            <ac:picMk id="1026" creationId="{C305B91F-DE61-4CD4-AAF5-7B4E8A2BAC55}"/>
          </ac:picMkLst>
        </pc:picChg>
      </pc:sldChg>
      <pc:sldChg chg="addSp delSp modSp add modAnim">
        <pc:chgData name="Zuzana Urbanová" userId="e6f50e7a-083c-478b-a8cb-b79c35307a76" providerId="ADAL" clId="{C9E0B9BF-F8B1-4832-8ACB-9E44F4FC371A}" dt="2024-03-04T20:37:03.630" v="1163"/>
        <pc:sldMkLst>
          <pc:docMk/>
          <pc:sldMk cId="3582867460" sldId="278"/>
        </pc:sldMkLst>
        <pc:spChg chg="mod">
          <ac:chgData name="Zuzana Urbanová" userId="e6f50e7a-083c-478b-a8cb-b79c35307a76" providerId="ADAL" clId="{C9E0B9BF-F8B1-4832-8ACB-9E44F4FC371A}" dt="2024-03-04T08:56:48.822" v="129" actId="20577"/>
          <ac:spMkLst>
            <pc:docMk/>
            <pc:sldMk cId="3582867460" sldId="278"/>
            <ac:spMk id="2" creationId="{6964B383-D1A9-4DD2-B444-1F743EDE701D}"/>
          </ac:spMkLst>
        </pc:spChg>
        <pc:spChg chg="mod">
          <ac:chgData name="Zuzana Urbanová" userId="e6f50e7a-083c-478b-a8cb-b79c35307a76" providerId="ADAL" clId="{C9E0B9BF-F8B1-4832-8ACB-9E44F4FC371A}" dt="2024-03-04T20:36:57.274" v="1162" actId="20577"/>
          <ac:spMkLst>
            <pc:docMk/>
            <pc:sldMk cId="3582867460" sldId="278"/>
            <ac:spMk id="3" creationId="{08760AE4-91EB-48D9-A77C-2E27627F821D}"/>
          </ac:spMkLst>
        </pc:spChg>
        <pc:picChg chg="add del mod">
          <ac:chgData name="Zuzana Urbanová" userId="e6f50e7a-083c-478b-a8cb-b79c35307a76" providerId="ADAL" clId="{C9E0B9BF-F8B1-4832-8ACB-9E44F4FC371A}" dt="2024-03-04T20:34:33.456" v="1090" actId="478"/>
          <ac:picMkLst>
            <pc:docMk/>
            <pc:sldMk cId="3582867460" sldId="278"/>
            <ac:picMk id="4" creationId="{22682915-2AA6-4EDA-B341-475473521FDE}"/>
          </ac:picMkLst>
        </pc:picChg>
      </pc:sldChg>
      <pc:sldChg chg="addSp delSp modSp add">
        <pc:chgData name="Zuzana Urbanová" userId="e6f50e7a-083c-478b-a8cb-b79c35307a76" providerId="ADAL" clId="{C9E0B9BF-F8B1-4832-8ACB-9E44F4FC371A}" dt="2024-03-04T20:47:12.891" v="1583" actId="20577"/>
        <pc:sldMkLst>
          <pc:docMk/>
          <pc:sldMk cId="599870931" sldId="279"/>
        </pc:sldMkLst>
        <pc:spChg chg="mod">
          <ac:chgData name="Zuzana Urbanová" userId="e6f50e7a-083c-478b-a8cb-b79c35307a76" providerId="ADAL" clId="{C9E0B9BF-F8B1-4832-8ACB-9E44F4FC371A}" dt="2024-03-04T08:57:46.333" v="254" actId="20577"/>
          <ac:spMkLst>
            <pc:docMk/>
            <pc:sldMk cId="599870931" sldId="279"/>
            <ac:spMk id="2" creationId="{AA1816D5-14DB-42A0-AE88-AEABF59BB611}"/>
          </ac:spMkLst>
        </pc:spChg>
        <pc:spChg chg="mod">
          <ac:chgData name="Zuzana Urbanová" userId="e6f50e7a-083c-478b-a8cb-b79c35307a76" providerId="ADAL" clId="{C9E0B9BF-F8B1-4832-8ACB-9E44F4FC371A}" dt="2024-03-04T20:47:12.891" v="1583" actId="20577"/>
          <ac:spMkLst>
            <pc:docMk/>
            <pc:sldMk cId="599870931" sldId="279"/>
            <ac:spMk id="3" creationId="{9854EEED-19C9-4AEE-889A-42E84F4BCA09}"/>
          </ac:spMkLst>
        </pc:spChg>
        <pc:picChg chg="add del mod">
          <ac:chgData name="Zuzana Urbanová" userId="e6f50e7a-083c-478b-a8cb-b79c35307a76" providerId="ADAL" clId="{C9E0B9BF-F8B1-4832-8ACB-9E44F4FC371A}" dt="2024-03-04T20:45:12.069" v="1470"/>
          <ac:picMkLst>
            <pc:docMk/>
            <pc:sldMk cId="599870931" sldId="279"/>
            <ac:picMk id="2050" creationId="{614735D5-0E78-40FE-8966-98C530040D1B}"/>
          </ac:picMkLst>
        </pc:picChg>
        <pc:picChg chg="add mod modCrop">
          <ac:chgData name="Zuzana Urbanová" userId="e6f50e7a-083c-478b-a8cb-b79c35307a76" providerId="ADAL" clId="{C9E0B9BF-F8B1-4832-8ACB-9E44F4FC371A}" dt="2024-03-04T20:45:36.987" v="1476" actId="1076"/>
          <ac:picMkLst>
            <pc:docMk/>
            <pc:sldMk cId="599870931" sldId="279"/>
            <ac:picMk id="2052" creationId="{84D6B623-8CFE-4C2A-B2E9-27F286C3915A}"/>
          </ac:picMkLst>
        </pc:picChg>
      </pc:sldChg>
      <pc:sldChg chg="modSp add del">
        <pc:chgData name="Zuzana Urbanová" userId="e6f50e7a-083c-478b-a8cb-b79c35307a76" providerId="ADAL" clId="{C9E0B9BF-F8B1-4832-8ACB-9E44F4FC371A}" dt="2024-03-04T20:31:17.730" v="991" actId="2696"/>
        <pc:sldMkLst>
          <pc:docMk/>
          <pc:sldMk cId="2555139582" sldId="280"/>
        </pc:sldMkLst>
        <pc:spChg chg="mod">
          <ac:chgData name="Zuzana Urbanová" userId="e6f50e7a-083c-478b-a8cb-b79c35307a76" providerId="ADAL" clId="{C9E0B9BF-F8B1-4832-8ACB-9E44F4FC371A}" dt="2024-03-04T20:30:59.915" v="987" actId="14100"/>
          <ac:spMkLst>
            <pc:docMk/>
            <pc:sldMk cId="2555139582" sldId="280"/>
            <ac:spMk id="3" creationId="{DDDC2EA8-43E4-4182-81C4-3BFB3C92740B}"/>
          </ac:spMkLst>
        </pc:spChg>
      </pc:sldChg>
      <pc:sldChg chg="modSp add del">
        <pc:chgData name="Zuzana Urbanová" userId="e6f50e7a-083c-478b-a8cb-b79c35307a76" providerId="ADAL" clId="{C9E0B9BF-F8B1-4832-8ACB-9E44F4FC371A}" dt="2024-03-09T18:18:28.032" v="2621" actId="2696"/>
        <pc:sldMkLst>
          <pc:docMk/>
          <pc:sldMk cId="3052851563" sldId="281"/>
        </pc:sldMkLst>
        <pc:spChg chg="mod">
          <ac:chgData name="Zuzana Urbanová" userId="e6f50e7a-083c-478b-a8cb-b79c35307a76" providerId="ADAL" clId="{C9E0B9BF-F8B1-4832-8ACB-9E44F4FC371A}" dt="2024-03-05T08:53:39.335" v="2515" actId="20577"/>
          <ac:spMkLst>
            <pc:docMk/>
            <pc:sldMk cId="3052851563" sldId="281"/>
            <ac:spMk id="2" creationId="{50280EA4-78CF-4650-91E2-8BAB203DCE8C}"/>
          </ac:spMkLst>
        </pc:spChg>
        <pc:spChg chg="mod">
          <ac:chgData name="Zuzana Urbanová" userId="e6f50e7a-083c-478b-a8cb-b79c35307a76" providerId="ADAL" clId="{C9E0B9BF-F8B1-4832-8ACB-9E44F4FC371A}" dt="2024-03-04T09:15:02.166" v="979" actId="20577"/>
          <ac:spMkLst>
            <pc:docMk/>
            <pc:sldMk cId="3052851563" sldId="281"/>
            <ac:spMk id="3" creationId="{CBD6A416-0198-4555-9DE5-3BBB56738289}"/>
          </ac:spMkLst>
        </pc:spChg>
      </pc:sldChg>
      <pc:sldChg chg="modSp add del">
        <pc:chgData name="Zuzana Urbanová" userId="e6f50e7a-083c-478b-a8cb-b79c35307a76" providerId="ADAL" clId="{C9E0B9BF-F8B1-4832-8ACB-9E44F4FC371A}" dt="2024-03-04T20:47:27.734" v="1584" actId="2696"/>
        <pc:sldMkLst>
          <pc:docMk/>
          <pc:sldMk cId="1500389123" sldId="282"/>
        </pc:sldMkLst>
        <pc:spChg chg="mod">
          <ac:chgData name="Zuzana Urbanová" userId="e6f50e7a-083c-478b-a8cb-b79c35307a76" providerId="ADAL" clId="{C9E0B9BF-F8B1-4832-8ACB-9E44F4FC371A}" dt="2024-03-04T09:08:32.471" v="708" actId="20577"/>
          <ac:spMkLst>
            <pc:docMk/>
            <pc:sldMk cId="1500389123" sldId="282"/>
            <ac:spMk id="2" creationId="{EBFD65C5-4435-4C9D-9BB9-B52D15C10400}"/>
          </ac:spMkLst>
        </pc:spChg>
        <pc:spChg chg="mod">
          <ac:chgData name="Zuzana Urbanová" userId="e6f50e7a-083c-478b-a8cb-b79c35307a76" providerId="ADAL" clId="{C9E0B9BF-F8B1-4832-8ACB-9E44F4FC371A}" dt="2024-03-04T09:09:08.289" v="730" actId="20577"/>
          <ac:spMkLst>
            <pc:docMk/>
            <pc:sldMk cId="1500389123" sldId="282"/>
            <ac:spMk id="3" creationId="{AFBD051B-7005-4B9C-9F05-A17B9DC1B08A}"/>
          </ac:spMkLst>
        </pc:spChg>
      </pc:sldChg>
      <pc:sldChg chg="modSp add ord modAnim">
        <pc:chgData name="Zuzana Urbanová" userId="e6f50e7a-083c-478b-a8cb-b79c35307a76" providerId="ADAL" clId="{C9E0B9BF-F8B1-4832-8ACB-9E44F4FC371A}" dt="2024-03-04T20:58:49.495" v="1843" actId="20577"/>
        <pc:sldMkLst>
          <pc:docMk/>
          <pc:sldMk cId="3237061302" sldId="283"/>
        </pc:sldMkLst>
        <pc:spChg chg="mod">
          <ac:chgData name="Zuzana Urbanová" userId="e6f50e7a-083c-478b-a8cb-b79c35307a76" providerId="ADAL" clId="{C9E0B9BF-F8B1-4832-8ACB-9E44F4FC371A}" dt="2024-03-04T20:54:47.175" v="1721" actId="20577"/>
          <ac:spMkLst>
            <pc:docMk/>
            <pc:sldMk cId="3237061302" sldId="283"/>
            <ac:spMk id="2" creationId="{0659F696-8F97-4F23-A622-A43DC64B3D95}"/>
          </ac:spMkLst>
        </pc:spChg>
        <pc:spChg chg="mod">
          <ac:chgData name="Zuzana Urbanová" userId="e6f50e7a-083c-478b-a8cb-b79c35307a76" providerId="ADAL" clId="{C9E0B9BF-F8B1-4832-8ACB-9E44F4FC371A}" dt="2024-03-04T20:58:49.495" v="1843" actId="20577"/>
          <ac:spMkLst>
            <pc:docMk/>
            <pc:sldMk cId="3237061302" sldId="283"/>
            <ac:spMk id="3" creationId="{ED0B50C9-F59D-493B-A22E-A46C43C0C99F}"/>
          </ac:spMkLst>
        </pc:spChg>
      </pc:sldChg>
      <pc:sldChg chg="delSp modSp add del">
        <pc:chgData name="Zuzana Urbanová" userId="e6f50e7a-083c-478b-a8cb-b79c35307a76" providerId="ADAL" clId="{C9E0B9BF-F8B1-4832-8ACB-9E44F4FC371A}" dt="2024-03-04T20:31:51.859" v="994" actId="2696"/>
        <pc:sldMkLst>
          <pc:docMk/>
          <pc:sldMk cId="3961382691" sldId="284"/>
        </pc:sldMkLst>
        <pc:spChg chg="del">
          <ac:chgData name="Zuzana Urbanová" userId="e6f50e7a-083c-478b-a8cb-b79c35307a76" providerId="ADAL" clId="{C9E0B9BF-F8B1-4832-8ACB-9E44F4FC371A}" dt="2024-03-04T09:57:57.664" v="983" actId="478"/>
          <ac:spMkLst>
            <pc:docMk/>
            <pc:sldMk cId="3961382691" sldId="284"/>
            <ac:spMk id="2" creationId="{F910CFCB-294C-4412-9AE8-8BD215EC604B}"/>
          </ac:spMkLst>
        </pc:spChg>
        <pc:spChg chg="mod">
          <ac:chgData name="Zuzana Urbanová" userId="e6f50e7a-083c-478b-a8cb-b79c35307a76" providerId="ADAL" clId="{C9E0B9BF-F8B1-4832-8ACB-9E44F4FC371A}" dt="2024-03-04T19:57:09.017" v="986" actId="20577"/>
          <ac:spMkLst>
            <pc:docMk/>
            <pc:sldMk cId="3961382691" sldId="284"/>
            <ac:spMk id="3" creationId="{5500F61B-EFA6-4BE1-8344-FE5AD298BE03}"/>
          </ac:spMkLst>
        </pc:spChg>
      </pc:sldChg>
      <pc:sldChg chg="add del">
        <pc:chgData name="Zuzana Urbanová" userId="e6f50e7a-083c-478b-a8cb-b79c35307a76" providerId="ADAL" clId="{C9E0B9BF-F8B1-4832-8ACB-9E44F4FC371A}" dt="2024-03-04T20:34:07.140" v="1083" actId="2696"/>
        <pc:sldMkLst>
          <pc:docMk/>
          <pc:sldMk cId="4027778649" sldId="284"/>
        </pc:sldMkLst>
      </pc:sldChg>
      <pc:sldChg chg="addSp modSp add">
        <pc:chgData name="Zuzana Urbanová" userId="e6f50e7a-083c-478b-a8cb-b79c35307a76" providerId="ADAL" clId="{C9E0B9BF-F8B1-4832-8ACB-9E44F4FC371A}" dt="2024-03-04T20:34:26.249" v="1089" actId="1076"/>
        <pc:sldMkLst>
          <pc:docMk/>
          <pc:sldMk cId="3776178861" sldId="285"/>
        </pc:sldMkLst>
        <pc:picChg chg="add mod">
          <ac:chgData name="Zuzana Urbanová" userId="e6f50e7a-083c-478b-a8cb-b79c35307a76" providerId="ADAL" clId="{C9E0B9BF-F8B1-4832-8ACB-9E44F4FC371A}" dt="2024-03-04T20:34:26.249" v="1089" actId="1076"/>
          <ac:picMkLst>
            <pc:docMk/>
            <pc:sldMk cId="3776178861" sldId="285"/>
            <ac:picMk id="2" creationId="{AB5A3B39-A54F-4AC5-A2E6-A40359831E95}"/>
          </ac:picMkLst>
        </pc:picChg>
      </pc:sldChg>
      <pc:sldChg chg="addSp delSp modSp add modNotesTx">
        <pc:chgData name="Zuzana Urbanová" userId="e6f50e7a-083c-478b-a8cb-b79c35307a76" providerId="ADAL" clId="{C9E0B9BF-F8B1-4832-8ACB-9E44F4FC371A}" dt="2024-03-09T18:02:32.793" v="2620" actId="20577"/>
        <pc:sldMkLst>
          <pc:docMk/>
          <pc:sldMk cId="1914622072" sldId="286"/>
        </pc:sldMkLst>
        <pc:spChg chg="del">
          <ac:chgData name="Zuzana Urbanová" userId="e6f50e7a-083c-478b-a8cb-b79c35307a76" providerId="ADAL" clId="{C9E0B9BF-F8B1-4832-8ACB-9E44F4FC371A}" dt="2024-03-04T20:43:35.879" v="1461" actId="478"/>
          <ac:spMkLst>
            <pc:docMk/>
            <pc:sldMk cId="1914622072" sldId="286"/>
            <ac:spMk id="2" creationId="{5A0D68D8-405B-407C-86ED-378FC92A28BD}"/>
          </ac:spMkLst>
        </pc:spChg>
        <pc:spChg chg="mod">
          <ac:chgData name="Zuzana Urbanová" userId="e6f50e7a-083c-478b-a8cb-b79c35307a76" providerId="ADAL" clId="{C9E0B9BF-F8B1-4832-8ACB-9E44F4FC371A}" dt="2024-03-04T20:43:28.959" v="1460" actId="20577"/>
          <ac:spMkLst>
            <pc:docMk/>
            <pc:sldMk cId="1914622072" sldId="286"/>
            <ac:spMk id="3" creationId="{2B29D3C0-A7B4-442A-B520-B55F96260317}"/>
          </ac:spMkLst>
        </pc:spChg>
        <pc:picChg chg="add mod">
          <ac:chgData name="Zuzana Urbanová" userId="e6f50e7a-083c-478b-a8cb-b79c35307a76" providerId="ADAL" clId="{C9E0B9BF-F8B1-4832-8ACB-9E44F4FC371A}" dt="2024-03-04T20:39:39.822" v="1194" actId="14100"/>
          <ac:picMkLst>
            <pc:docMk/>
            <pc:sldMk cId="1914622072" sldId="286"/>
            <ac:picMk id="4" creationId="{EC7D505E-FC96-4FED-866D-0A2BC2538AC2}"/>
          </ac:picMkLst>
        </pc:picChg>
      </pc:sldChg>
      <pc:sldChg chg="addSp modSp add">
        <pc:chgData name="Zuzana Urbanová" userId="e6f50e7a-083c-478b-a8cb-b79c35307a76" providerId="ADAL" clId="{C9E0B9BF-F8B1-4832-8ACB-9E44F4FC371A}" dt="2024-03-04T21:02:08.838" v="1879" actId="20577"/>
        <pc:sldMkLst>
          <pc:docMk/>
          <pc:sldMk cId="4198518546" sldId="287"/>
        </pc:sldMkLst>
        <pc:spChg chg="add mod">
          <ac:chgData name="Zuzana Urbanová" userId="e6f50e7a-083c-478b-a8cb-b79c35307a76" providerId="ADAL" clId="{C9E0B9BF-F8B1-4832-8ACB-9E44F4FC371A}" dt="2024-03-04T21:02:08.838" v="1879" actId="20577"/>
          <ac:spMkLst>
            <pc:docMk/>
            <pc:sldMk cId="4198518546" sldId="287"/>
            <ac:spMk id="6" creationId="{9B950423-7C28-4CF3-B417-0AD74D747C52}"/>
          </ac:spMkLst>
        </pc:spChg>
        <pc:picChg chg="add mod">
          <ac:chgData name="Zuzana Urbanová" userId="e6f50e7a-083c-478b-a8cb-b79c35307a76" providerId="ADAL" clId="{C9E0B9BF-F8B1-4832-8ACB-9E44F4FC371A}" dt="2024-03-04T21:00:38.587" v="1863" actId="1076"/>
          <ac:picMkLst>
            <pc:docMk/>
            <pc:sldMk cId="4198518546" sldId="287"/>
            <ac:picMk id="2" creationId="{7C72B980-1373-48C7-99A7-B08866773664}"/>
          </ac:picMkLst>
        </pc:picChg>
        <pc:picChg chg="add mod">
          <ac:chgData name="Zuzana Urbanová" userId="e6f50e7a-083c-478b-a8cb-b79c35307a76" providerId="ADAL" clId="{C9E0B9BF-F8B1-4832-8ACB-9E44F4FC371A}" dt="2024-03-04T21:00:46.628" v="1865" actId="1076"/>
          <ac:picMkLst>
            <pc:docMk/>
            <pc:sldMk cId="4198518546" sldId="287"/>
            <ac:picMk id="3" creationId="{163B20DA-F7B6-40B1-9C4C-4BA96420416E}"/>
          </ac:picMkLst>
        </pc:picChg>
        <pc:picChg chg="add mod">
          <ac:chgData name="Zuzana Urbanová" userId="e6f50e7a-083c-478b-a8cb-b79c35307a76" providerId="ADAL" clId="{C9E0B9BF-F8B1-4832-8ACB-9E44F4FC371A}" dt="2024-03-04T21:00:58.966" v="1869" actId="14100"/>
          <ac:picMkLst>
            <pc:docMk/>
            <pc:sldMk cId="4198518546" sldId="287"/>
            <ac:picMk id="4" creationId="{9E977E33-6AB7-40AF-9911-68BC92D855CF}"/>
          </ac:picMkLst>
        </pc:picChg>
        <pc:picChg chg="add mod">
          <ac:chgData name="Zuzana Urbanová" userId="e6f50e7a-083c-478b-a8cb-b79c35307a76" providerId="ADAL" clId="{C9E0B9BF-F8B1-4832-8ACB-9E44F4FC371A}" dt="2024-03-04T21:01:16.113" v="1874" actId="14100"/>
          <ac:picMkLst>
            <pc:docMk/>
            <pc:sldMk cId="4198518546" sldId="287"/>
            <ac:picMk id="5" creationId="{9C512DB7-31C0-48A0-8506-3B20E84ADA26}"/>
          </ac:picMkLst>
        </pc:picChg>
      </pc:sldChg>
      <pc:sldChg chg="add del">
        <pc:chgData name="Zuzana Urbanová" userId="e6f50e7a-083c-478b-a8cb-b79c35307a76" providerId="ADAL" clId="{C9E0B9BF-F8B1-4832-8ACB-9E44F4FC371A}" dt="2024-03-04T21:05:37.090" v="2010" actId="2696"/>
        <pc:sldMkLst>
          <pc:docMk/>
          <pc:sldMk cId="3028506364" sldId="288"/>
        </pc:sldMkLst>
      </pc:sldChg>
      <pc:sldChg chg="addSp modSp add modAnim">
        <pc:chgData name="Zuzana Urbanová" userId="e6f50e7a-083c-478b-a8cb-b79c35307a76" providerId="ADAL" clId="{C9E0B9BF-F8B1-4832-8ACB-9E44F4FC371A}" dt="2024-03-07T10:27:05.575" v="2597" actId="20577"/>
        <pc:sldMkLst>
          <pc:docMk/>
          <pc:sldMk cId="742730983" sldId="289"/>
        </pc:sldMkLst>
        <pc:spChg chg="mod">
          <ac:chgData name="Zuzana Urbanová" userId="e6f50e7a-083c-478b-a8cb-b79c35307a76" providerId="ADAL" clId="{C9E0B9BF-F8B1-4832-8ACB-9E44F4FC371A}" dt="2024-03-04T21:07:41.180" v="2203" actId="20577"/>
          <ac:spMkLst>
            <pc:docMk/>
            <pc:sldMk cId="742730983" sldId="289"/>
            <ac:spMk id="2" creationId="{62EEDD57-D695-4F53-A151-5C11C5321102}"/>
          </ac:spMkLst>
        </pc:spChg>
        <pc:spChg chg="mod">
          <ac:chgData name="Zuzana Urbanová" userId="e6f50e7a-083c-478b-a8cb-b79c35307a76" providerId="ADAL" clId="{C9E0B9BF-F8B1-4832-8ACB-9E44F4FC371A}" dt="2024-03-04T21:06:27.935" v="2060" actId="6549"/>
          <ac:spMkLst>
            <pc:docMk/>
            <pc:sldMk cId="742730983" sldId="289"/>
            <ac:spMk id="3" creationId="{65CE5888-F0E1-4C52-B312-39FE1A8F43D1}"/>
          </ac:spMkLst>
        </pc:spChg>
        <pc:spChg chg="add mod">
          <ac:chgData name="Zuzana Urbanová" userId="e6f50e7a-083c-478b-a8cb-b79c35307a76" providerId="ADAL" clId="{C9E0B9BF-F8B1-4832-8ACB-9E44F4FC371A}" dt="2024-03-07T10:27:03.508" v="2596" actId="20577"/>
          <ac:spMkLst>
            <pc:docMk/>
            <pc:sldMk cId="742730983" sldId="289"/>
            <ac:spMk id="4" creationId="{C91A2F5A-7827-4C7D-979E-B2001F97DEE9}"/>
          </ac:spMkLst>
        </pc:spChg>
        <pc:spChg chg="add mod">
          <ac:chgData name="Zuzana Urbanová" userId="e6f50e7a-083c-478b-a8cb-b79c35307a76" providerId="ADAL" clId="{C9E0B9BF-F8B1-4832-8ACB-9E44F4FC371A}" dt="2024-03-07T10:27:05.575" v="2597" actId="20577"/>
          <ac:spMkLst>
            <pc:docMk/>
            <pc:sldMk cId="742730983" sldId="289"/>
            <ac:spMk id="5" creationId="{8F50486F-E73B-4F7B-8BD4-091372B1D9A5}"/>
          </ac:spMkLst>
        </pc:spChg>
      </pc:sldChg>
      <pc:sldChg chg="modSp add">
        <pc:chgData name="Zuzana Urbanová" userId="e6f50e7a-083c-478b-a8cb-b79c35307a76" providerId="ADAL" clId="{C9E0B9BF-F8B1-4832-8ACB-9E44F4FC371A}" dt="2024-03-04T21:10:29.772" v="2305" actId="15"/>
        <pc:sldMkLst>
          <pc:docMk/>
          <pc:sldMk cId="3801976440" sldId="290"/>
        </pc:sldMkLst>
        <pc:spChg chg="mod">
          <ac:chgData name="Zuzana Urbanová" userId="e6f50e7a-083c-478b-a8cb-b79c35307a76" providerId="ADAL" clId="{C9E0B9BF-F8B1-4832-8ACB-9E44F4FC371A}" dt="2024-03-04T21:10:29.772" v="2305" actId="15"/>
          <ac:spMkLst>
            <pc:docMk/>
            <pc:sldMk cId="3801976440" sldId="290"/>
            <ac:spMk id="3" creationId="{CC8F02AF-E3FA-4009-A540-21A795C94BA3}"/>
          </ac:spMkLst>
        </pc:spChg>
      </pc:sldChg>
      <pc:sldChg chg="modSp add modNotesTx">
        <pc:chgData name="Zuzana Urbanová" userId="e6f50e7a-083c-478b-a8cb-b79c35307a76" providerId="ADAL" clId="{C9E0B9BF-F8B1-4832-8ACB-9E44F4FC371A}" dt="2024-03-07T11:12:32.086" v="2611" actId="20577"/>
        <pc:sldMkLst>
          <pc:docMk/>
          <pc:sldMk cId="1869783777" sldId="291"/>
        </pc:sldMkLst>
        <pc:spChg chg="mod">
          <ac:chgData name="Zuzana Urbanová" userId="e6f50e7a-083c-478b-a8cb-b79c35307a76" providerId="ADAL" clId="{C9E0B9BF-F8B1-4832-8ACB-9E44F4FC371A}" dt="2024-03-04T21:12:20.134" v="2317" actId="20577"/>
          <ac:spMkLst>
            <pc:docMk/>
            <pc:sldMk cId="1869783777" sldId="291"/>
            <ac:spMk id="2" creationId="{F1805D4B-EBA0-4F07-AD73-927E6D7BDEF4}"/>
          </ac:spMkLst>
        </pc:spChg>
      </pc:sldChg>
      <pc:sldChg chg="add del">
        <pc:chgData name="Zuzana Urbanová" userId="e6f50e7a-083c-478b-a8cb-b79c35307a76" providerId="ADAL" clId="{C9E0B9BF-F8B1-4832-8ACB-9E44F4FC371A}" dt="2024-03-04T21:18:08.757" v="2399" actId="2696"/>
        <pc:sldMkLst>
          <pc:docMk/>
          <pc:sldMk cId="668790927" sldId="292"/>
        </pc:sldMkLst>
      </pc:sldChg>
      <pc:sldChg chg="addSp delSp modSp add">
        <pc:chgData name="Zuzana Urbanová" userId="e6f50e7a-083c-478b-a8cb-b79c35307a76" providerId="ADAL" clId="{C9E0B9BF-F8B1-4832-8ACB-9E44F4FC371A}" dt="2024-03-04T21:25:27.400" v="2502" actId="20577"/>
        <pc:sldMkLst>
          <pc:docMk/>
          <pc:sldMk cId="4031275627" sldId="293"/>
        </pc:sldMkLst>
        <pc:spChg chg="mod">
          <ac:chgData name="Zuzana Urbanová" userId="e6f50e7a-083c-478b-a8cb-b79c35307a76" providerId="ADAL" clId="{C9E0B9BF-F8B1-4832-8ACB-9E44F4FC371A}" dt="2024-03-04T21:25:27.400" v="2502" actId="20577"/>
          <ac:spMkLst>
            <pc:docMk/>
            <pc:sldMk cId="4031275627" sldId="293"/>
            <ac:spMk id="2" creationId="{32B6A4D2-32AF-4BD7-8B20-8FEDC0A9C7DB}"/>
          </ac:spMkLst>
        </pc:spChg>
        <pc:spChg chg="del">
          <ac:chgData name="Zuzana Urbanová" userId="e6f50e7a-083c-478b-a8cb-b79c35307a76" providerId="ADAL" clId="{C9E0B9BF-F8B1-4832-8ACB-9E44F4FC371A}" dt="2024-03-04T21:17:12.897" v="2390"/>
          <ac:spMkLst>
            <pc:docMk/>
            <pc:sldMk cId="4031275627" sldId="293"/>
            <ac:spMk id="3" creationId="{4724F67C-49E0-4596-B501-ACEF3ABD893A}"/>
          </ac:spMkLst>
        </pc:spChg>
        <pc:spChg chg="add mod">
          <ac:chgData name="Zuzana Urbanová" userId="e6f50e7a-083c-478b-a8cb-b79c35307a76" providerId="ADAL" clId="{C9E0B9BF-F8B1-4832-8ACB-9E44F4FC371A}" dt="2024-03-04T21:24:58.411" v="2478" actId="5793"/>
          <ac:spMkLst>
            <pc:docMk/>
            <pc:sldMk cId="4031275627" sldId="293"/>
            <ac:spMk id="6" creationId="{1EAE7DBE-4A72-4EFB-B90E-3B3B2446BAE3}"/>
          </ac:spMkLst>
        </pc:spChg>
        <pc:graphicFrameChg chg="add del mod modGraphic">
          <ac:chgData name="Zuzana Urbanová" userId="e6f50e7a-083c-478b-a8cb-b79c35307a76" providerId="ADAL" clId="{C9E0B9BF-F8B1-4832-8ACB-9E44F4FC371A}" dt="2024-03-04T21:24:54.581" v="2476" actId="478"/>
          <ac:graphicFrameMkLst>
            <pc:docMk/>
            <pc:sldMk cId="4031275627" sldId="293"/>
            <ac:graphicFrameMk id="4" creationId="{9F67AE67-6BC2-4EA0-9424-95507AE6ADAF}"/>
          </ac:graphicFrameMkLst>
        </pc:graphicFrameChg>
      </pc:sldChg>
      <pc:sldChg chg="modSp add modNotesTx">
        <pc:chgData name="Zuzana Urbanová" userId="e6f50e7a-083c-478b-a8cb-b79c35307a76" providerId="ADAL" clId="{C9E0B9BF-F8B1-4832-8ACB-9E44F4FC371A}" dt="2024-03-09T18:02:13.937" v="2618" actId="20577"/>
        <pc:sldMkLst>
          <pc:docMk/>
          <pc:sldMk cId="90432318" sldId="294"/>
        </pc:sldMkLst>
        <pc:spChg chg="mod">
          <ac:chgData name="Zuzana Urbanová" userId="e6f50e7a-083c-478b-a8cb-b79c35307a76" providerId="ADAL" clId="{C9E0B9BF-F8B1-4832-8ACB-9E44F4FC371A}" dt="2024-03-07T11:12:41.881" v="2617" actId="20577"/>
          <ac:spMkLst>
            <pc:docMk/>
            <pc:sldMk cId="90432318" sldId="294"/>
            <ac:spMk id="2" creationId="{F1805D4B-EBA0-4F07-AD73-927E6D7BDEF4}"/>
          </ac:spMkLst>
        </pc:spChg>
      </pc:sldChg>
      <pc:sldChg chg="addSp delSp modSp add modNotesTx">
        <pc:chgData name="Zuzana Urbanová" userId="e6f50e7a-083c-478b-a8cb-b79c35307a76" providerId="ADAL" clId="{C9E0B9BF-F8B1-4832-8ACB-9E44F4FC371A}" dt="2024-03-07T11:12:36.138" v="2612" actId="20577"/>
        <pc:sldMkLst>
          <pc:docMk/>
          <pc:sldMk cId="2750437526" sldId="295"/>
        </pc:sldMkLst>
        <pc:spChg chg="mod">
          <ac:chgData name="Zuzana Urbanová" userId="e6f50e7a-083c-478b-a8cb-b79c35307a76" providerId="ADAL" clId="{C9E0B9BF-F8B1-4832-8ACB-9E44F4FC371A}" dt="2024-03-04T21:25:40.636" v="2513" actId="20577"/>
          <ac:spMkLst>
            <pc:docMk/>
            <pc:sldMk cId="2750437526" sldId="295"/>
            <ac:spMk id="2" creationId="{D901CDAF-E1E7-4E71-B710-4FC5D9CADA00}"/>
          </ac:spMkLst>
        </pc:spChg>
        <pc:spChg chg="del">
          <ac:chgData name="Zuzana Urbanová" userId="e6f50e7a-083c-478b-a8cb-b79c35307a76" providerId="ADAL" clId="{C9E0B9BF-F8B1-4832-8ACB-9E44F4FC371A}" dt="2024-03-04T21:23:10.466" v="2417"/>
          <ac:spMkLst>
            <pc:docMk/>
            <pc:sldMk cId="2750437526" sldId="295"/>
            <ac:spMk id="3" creationId="{E0EEC5D0-79B3-467C-ADA1-15A6A23ED0EF}"/>
          </ac:spMkLst>
        </pc:spChg>
        <pc:graphicFrameChg chg="add mod modGraphic">
          <ac:chgData name="Zuzana Urbanová" userId="e6f50e7a-083c-478b-a8cb-b79c35307a76" providerId="ADAL" clId="{C9E0B9BF-F8B1-4832-8ACB-9E44F4FC371A}" dt="2024-03-07T08:01:25.314" v="2545" actId="20577"/>
          <ac:graphicFrameMkLst>
            <pc:docMk/>
            <pc:sldMk cId="2750437526" sldId="295"/>
            <ac:graphicFrameMk id="4" creationId="{F7CBB651-E002-4FD7-9253-F004F46FA302}"/>
          </ac:graphicFrameMkLst>
        </pc:graphicFrameChg>
      </pc:sldChg>
      <pc:sldChg chg="add del">
        <pc:chgData name="Zuzana Urbanová" userId="e6f50e7a-083c-478b-a8cb-b79c35307a76" providerId="ADAL" clId="{C9E0B9BF-F8B1-4832-8ACB-9E44F4FC371A}" dt="2024-03-04T21:18:37.373" v="2415" actId="2696"/>
        <pc:sldMkLst>
          <pc:docMk/>
          <pc:sldMk cId="2803996958" sldId="295"/>
        </pc:sldMkLst>
      </pc:sldChg>
      <pc:sldChg chg="add del">
        <pc:chgData name="Zuzana Urbanová" userId="e6f50e7a-083c-478b-a8cb-b79c35307a76" providerId="ADAL" clId="{C9E0B9BF-F8B1-4832-8ACB-9E44F4FC371A}" dt="2024-03-04T21:25:31.001" v="2503" actId="2696"/>
        <pc:sldMkLst>
          <pc:docMk/>
          <pc:sldMk cId="2642140663" sldId="296"/>
        </pc:sldMkLst>
      </pc:sldChg>
      <pc:sldChg chg="addSp delSp modSp add ord">
        <pc:chgData name="Zuzana Urbanová" userId="e6f50e7a-083c-478b-a8cb-b79c35307a76" providerId="ADAL" clId="{C9E0B9BF-F8B1-4832-8ACB-9E44F4FC371A}" dt="2024-03-04T21:24:46.589" v="2474"/>
        <pc:sldMkLst>
          <pc:docMk/>
          <pc:sldMk cId="4279109339" sldId="297"/>
        </pc:sldMkLst>
        <pc:spChg chg="mod">
          <ac:chgData name="Zuzana Urbanová" userId="e6f50e7a-083c-478b-a8cb-b79c35307a76" providerId="ADAL" clId="{C9E0B9BF-F8B1-4832-8ACB-9E44F4FC371A}" dt="2024-03-04T21:24:22.732" v="2467" actId="20577"/>
          <ac:spMkLst>
            <pc:docMk/>
            <pc:sldMk cId="4279109339" sldId="297"/>
            <ac:spMk id="2" creationId="{6EA47A9B-40DD-48BD-BB89-0D327FEFB796}"/>
          </ac:spMkLst>
        </pc:spChg>
        <pc:spChg chg="del">
          <ac:chgData name="Zuzana Urbanová" userId="e6f50e7a-083c-478b-a8cb-b79c35307a76" providerId="ADAL" clId="{C9E0B9BF-F8B1-4832-8ACB-9E44F4FC371A}" dt="2024-03-04T21:24:44.556" v="2473" actId="478"/>
          <ac:spMkLst>
            <pc:docMk/>
            <pc:sldMk cId="4279109339" sldId="297"/>
            <ac:spMk id="3" creationId="{02C0216C-0691-40DE-A36F-F662E893970F}"/>
          </ac:spMkLst>
        </pc:spChg>
        <pc:spChg chg="add mod">
          <ac:chgData name="Zuzana Urbanová" userId="e6f50e7a-083c-478b-a8cb-b79c35307a76" providerId="ADAL" clId="{C9E0B9BF-F8B1-4832-8ACB-9E44F4FC371A}" dt="2024-03-04T21:24:39.720" v="2472" actId="14100"/>
          <ac:spMkLst>
            <pc:docMk/>
            <pc:sldMk cId="4279109339" sldId="297"/>
            <ac:spMk id="4" creationId="{58C1D44B-9A5A-4836-853E-08798E3F0907}"/>
          </ac:spMkLst>
        </pc:spChg>
      </pc:sldChg>
      <pc:sldChg chg="addSp modSp add">
        <pc:chgData name="Zuzana Urbanová" userId="e6f50e7a-083c-478b-a8cb-b79c35307a76" providerId="ADAL" clId="{C9E0B9BF-F8B1-4832-8ACB-9E44F4FC371A}" dt="2024-03-07T11:12:03.845" v="2610" actId="5793"/>
        <pc:sldMkLst>
          <pc:docMk/>
          <pc:sldMk cId="187464177" sldId="298"/>
        </pc:sldMkLst>
        <pc:spChg chg="add mod">
          <ac:chgData name="Zuzana Urbanová" userId="e6f50e7a-083c-478b-a8cb-b79c35307a76" providerId="ADAL" clId="{C9E0B9BF-F8B1-4832-8ACB-9E44F4FC371A}" dt="2024-03-07T11:12:03.845" v="2610" actId="5793"/>
          <ac:spMkLst>
            <pc:docMk/>
            <pc:sldMk cId="187464177" sldId="298"/>
            <ac:spMk id="2" creationId="{569D6333-5310-49FA-A96F-13D49D216E93}"/>
          </ac:spMkLst>
        </pc:spChg>
        <pc:spChg chg="add mod">
          <ac:chgData name="Zuzana Urbanová" userId="e6f50e7a-083c-478b-a8cb-b79c35307a76" providerId="ADAL" clId="{C9E0B9BF-F8B1-4832-8ACB-9E44F4FC371A}" dt="2024-03-07T08:04:28.454" v="2592" actId="14100"/>
          <ac:spMkLst>
            <pc:docMk/>
            <pc:sldMk cId="187464177" sldId="298"/>
            <ac:spMk id="3" creationId="{9E8AFA71-8DCE-4CD9-A140-3E2899FEAA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377B3-44DF-49AE-9AE9-1D83A983C83F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55B90-7B39-4BA0-AFE8-D855F3309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98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55B90-7B39-4BA0-AFE8-D855F3309EC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59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55B90-7B39-4BA0-AFE8-D855F3309EC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75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55B90-7B39-4BA0-AFE8-D855F3309EC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22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55B90-7B39-4BA0-AFE8-D855F3309EC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08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55B90-7B39-4BA0-AFE8-D855F3309EC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5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F10D6F-EEBC-44C6-AC52-BD83FB8764AE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07D203-F386-4D5A-BEFB-323FF0375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06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D6F-EEBC-44C6-AC52-BD83FB8764AE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D203-F386-4D5A-BEFB-323FF0375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83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F10D6F-EEBC-44C6-AC52-BD83FB8764AE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07D203-F386-4D5A-BEFB-323FF0375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84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D6F-EEBC-44C6-AC52-BD83FB8764AE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A07D203-F386-4D5A-BEFB-323FF0375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92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F10D6F-EEBC-44C6-AC52-BD83FB8764AE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07D203-F386-4D5A-BEFB-323FF0375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13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D6F-EEBC-44C6-AC52-BD83FB8764AE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D203-F386-4D5A-BEFB-323FF0375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3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D6F-EEBC-44C6-AC52-BD83FB8764AE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D203-F386-4D5A-BEFB-323FF0375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0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D6F-EEBC-44C6-AC52-BD83FB8764AE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D203-F386-4D5A-BEFB-323FF0375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49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D6F-EEBC-44C6-AC52-BD83FB8764AE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D203-F386-4D5A-BEFB-323FF0375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49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F10D6F-EEBC-44C6-AC52-BD83FB8764AE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07D203-F386-4D5A-BEFB-323FF0375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82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0D6F-EEBC-44C6-AC52-BD83FB8764AE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D203-F386-4D5A-BEFB-323FF0375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55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7F10D6F-EEBC-44C6-AC52-BD83FB8764AE}" type="datetimeFigureOut">
              <a:rPr lang="cs-CZ" smtClean="0"/>
              <a:t>09.03.2024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A07D203-F386-4D5A-BEFB-323FF03759F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993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4F867-232E-4B4A-B6F6-907030C01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DU1724 Italština pro historiky umění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49D82C-2A19-4B01-8E16-C6C389652D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5. /7. března 2024</a:t>
            </a:r>
          </a:p>
        </p:txBody>
      </p:sp>
    </p:spTree>
    <p:extLst>
      <p:ext uri="{BB962C8B-B14F-4D97-AF65-F5344CB8AC3E}">
        <p14:creationId xmlns:p14="http://schemas.microsoft.com/office/powerpoint/2010/main" val="109368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4B383-D1A9-4DD2-B444-1F743EDE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Tre</a:t>
            </a:r>
            <a:r>
              <a:rPr lang="cs-CZ" dirty="0"/>
              <a:t> </a:t>
            </a:r>
            <a:r>
              <a:rPr lang="cs-CZ" dirty="0" err="1"/>
              <a:t>coniugazioni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760AE4-91EB-48D9-A77C-2E27627F8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Infinito</a:t>
            </a:r>
            <a:r>
              <a:rPr lang="cs-CZ" b="1" dirty="0"/>
              <a:t>: </a:t>
            </a:r>
          </a:p>
          <a:p>
            <a:r>
              <a:rPr lang="cs-CZ" dirty="0"/>
              <a:t>1 </a:t>
            </a:r>
            <a:r>
              <a:rPr lang="cs-CZ" dirty="0" err="1"/>
              <a:t>gruppo</a:t>
            </a:r>
            <a:r>
              <a:rPr lang="cs-CZ" dirty="0"/>
              <a:t>: -ARE</a:t>
            </a:r>
          </a:p>
          <a:p>
            <a:r>
              <a:rPr lang="cs-CZ" dirty="0"/>
              <a:t>II </a:t>
            </a:r>
            <a:r>
              <a:rPr lang="cs-CZ" dirty="0" err="1"/>
              <a:t>gruppo</a:t>
            </a:r>
            <a:r>
              <a:rPr lang="cs-CZ" dirty="0"/>
              <a:t>: :-ERE</a:t>
            </a:r>
          </a:p>
          <a:p>
            <a:r>
              <a:rPr lang="cs-CZ" dirty="0"/>
              <a:t>III </a:t>
            </a:r>
            <a:r>
              <a:rPr lang="cs-CZ" dirty="0" err="1"/>
              <a:t>gruppo</a:t>
            </a:r>
            <a:r>
              <a:rPr lang="cs-CZ" dirty="0"/>
              <a:t>: -IRE</a:t>
            </a:r>
          </a:p>
          <a:p>
            <a:endParaRPr lang="cs-CZ" dirty="0"/>
          </a:p>
          <a:p>
            <a:r>
              <a:rPr lang="cs-CZ" dirty="0"/>
              <a:t>Q</a:t>
            </a:r>
            <a:r>
              <a:rPr lang="it-IT" dirty="0"/>
              <a:t>uali infiniti ci sono nel testo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Lavorare</a:t>
            </a:r>
            <a:r>
              <a:rPr lang="cs-CZ" dirty="0"/>
              <a:t>; </a:t>
            </a:r>
            <a:r>
              <a:rPr lang="cs-CZ" dirty="0" err="1"/>
              <a:t>scrivere</a:t>
            </a:r>
            <a:r>
              <a:rPr lang="cs-CZ" dirty="0"/>
              <a:t>; </a:t>
            </a:r>
            <a:r>
              <a:rPr lang="cs-CZ" dirty="0" err="1"/>
              <a:t>visitare</a:t>
            </a:r>
            <a:r>
              <a:rPr lang="cs-CZ" dirty="0"/>
              <a:t> (</a:t>
            </a:r>
            <a:r>
              <a:rPr lang="cs-CZ" dirty="0" err="1"/>
              <a:t>dedicar</a:t>
            </a:r>
            <a:r>
              <a:rPr lang="cs-CZ" b="1" dirty="0" err="1"/>
              <a:t>si</a:t>
            </a:r>
            <a:r>
              <a:rPr lang="cs-CZ" dirty="0"/>
              <a:t>)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8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BA5A4-A3C2-4857-8C96-1EA7636D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Verbi </a:t>
            </a:r>
            <a:r>
              <a:rPr lang="cs-CZ" dirty="0" err="1"/>
              <a:t>regolari</a:t>
            </a:r>
            <a:r>
              <a:rPr lang="cs-CZ" dirty="0"/>
              <a:t> </a:t>
            </a:r>
            <a:r>
              <a:rPr lang="cs-CZ" dirty="0" err="1"/>
              <a:t>della</a:t>
            </a:r>
            <a:r>
              <a:rPr lang="cs-CZ" dirty="0"/>
              <a:t> prima </a:t>
            </a:r>
            <a:r>
              <a:rPr lang="cs-CZ" dirty="0" err="1"/>
              <a:t>coniugazione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5B96A3-7EDE-4176-B075-6CADAAE7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819608" cy="3678303"/>
          </a:xfrm>
        </p:spPr>
        <p:txBody>
          <a:bodyPr/>
          <a:lstStyle/>
          <a:p>
            <a:r>
              <a:rPr lang="cs-CZ" dirty="0"/>
              <a:t>quasi </a:t>
            </a:r>
            <a:r>
              <a:rPr lang="cs-CZ" dirty="0" err="1"/>
              <a:t>tutti</a:t>
            </a:r>
            <a:r>
              <a:rPr lang="cs-CZ" dirty="0"/>
              <a:t> </a:t>
            </a:r>
            <a:r>
              <a:rPr lang="cs-CZ" dirty="0" err="1"/>
              <a:t>regolari</a:t>
            </a:r>
            <a:r>
              <a:rPr lang="cs-CZ" dirty="0"/>
              <a:t> </a:t>
            </a:r>
          </a:p>
          <a:p>
            <a:r>
              <a:rPr lang="cs-CZ" dirty="0"/>
              <a:t>la </a:t>
            </a:r>
            <a:r>
              <a:rPr lang="cs-CZ" dirty="0" err="1"/>
              <a:t>radice</a:t>
            </a:r>
            <a:r>
              <a:rPr lang="cs-CZ" dirty="0"/>
              <a:t> (= kořen slova) </a:t>
            </a:r>
            <a:r>
              <a:rPr lang="cs-CZ" dirty="0" err="1"/>
              <a:t>rimane</a:t>
            </a:r>
            <a:r>
              <a:rPr lang="cs-CZ" dirty="0"/>
              <a:t> </a:t>
            </a:r>
            <a:r>
              <a:rPr lang="cs-CZ" dirty="0" err="1"/>
              <a:t>inalterate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PARLARE: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dirty="0" err="1"/>
              <a:t>parl</a:t>
            </a:r>
            <a:r>
              <a:rPr lang="cs-CZ" b="1" dirty="0" err="1"/>
              <a:t>o</a:t>
            </a:r>
            <a:r>
              <a:rPr lang="cs-CZ" b="1" dirty="0"/>
              <a:t>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dirty="0" err="1"/>
              <a:t>parl</a:t>
            </a:r>
            <a:r>
              <a:rPr lang="cs-CZ" b="1" dirty="0" err="1"/>
              <a:t>iamo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(Tu) </a:t>
            </a:r>
            <a:r>
              <a:rPr lang="cs-CZ" dirty="0" err="1"/>
              <a:t>parl</a:t>
            </a:r>
            <a:r>
              <a:rPr lang="cs-CZ" b="1" dirty="0" err="1"/>
              <a:t>i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dirty="0" err="1"/>
              <a:t>parl</a:t>
            </a:r>
            <a:r>
              <a:rPr lang="cs-CZ" b="1" dirty="0" err="1"/>
              <a:t>ate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</a:t>
            </a:r>
            <a:r>
              <a:rPr lang="cs-CZ" dirty="0" err="1"/>
              <a:t>parl</a:t>
            </a:r>
            <a:r>
              <a:rPr lang="cs-CZ" b="1" dirty="0" err="1"/>
              <a:t>a</a:t>
            </a:r>
            <a:r>
              <a:rPr lang="cs-CZ" dirty="0"/>
              <a:t>	(loro) </a:t>
            </a:r>
            <a:r>
              <a:rPr lang="cs-CZ" dirty="0" err="1"/>
              <a:t>parl</a:t>
            </a:r>
            <a:r>
              <a:rPr lang="cs-CZ" b="1" dirty="0" err="1"/>
              <a:t>ano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45CC5C8D-410E-4293-A0C7-40CC255EF4D6}"/>
              </a:ext>
            </a:extLst>
          </p:cNvPr>
          <p:cNvSpPr txBox="1">
            <a:spLocks/>
          </p:cNvSpPr>
          <p:nvPr/>
        </p:nvSpPr>
        <p:spPr>
          <a:xfrm>
            <a:off x="7542679" y="2477541"/>
            <a:ext cx="3778372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cs-CZ" b="1" dirty="0" err="1"/>
              <a:t>Schema</a:t>
            </a:r>
            <a:r>
              <a:rPr lang="cs-CZ" b="1" dirty="0"/>
              <a:t> di verbi </a:t>
            </a:r>
            <a:r>
              <a:rPr lang="cs-CZ" b="1" dirty="0" err="1"/>
              <a:t>regolari</a:t>
            </a:r>
            <a:r>
              <a:rPr lang="cs-CZ" b="1" dirty="0"/>
              <a:t>: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IO		-o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TU		-i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LUI/LEO	-a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NOI		-</a:t>
            </a:r>
            <a:r>
              <a:rPr lang="cs-CZ" dirty="0" err="1"/>
              <a:t>iamo</a:t>
            </a:r>
            <a:endParaRPr lang="cs-CZ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VOI 		-</a:t>
            </a:r>
            <a:r>
              <a:rPr lang="cs-CZ" dirty="0" err="1"/>
              <a:t>ate</a:t>
            </a:r>
            <a:endParaRPr lang="cs-CZ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LORO	-ano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C650110-F261-4334-A003-D627C00B594E}"/>
              </a:ext>
            </a:extLst>
          </p:cNvPr>
          <p:cNvSpPr txBox="1">
            <a:spLocks/>
          </p:cNvSpPr>
          <p:nvPr/>
        </p:nvSpPr>
        <p:spPr>
          <a:xfrm>
            <a:off x="3929199" y="5107709"/>
            <a:ext cx="3042541" cy="128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cs-CZ" dirty="0"/>
              <a:t>!! </a:t>
            </a:r>
            <a:r>
              <a:rPr lang="cs-CZ" dirty="0" err="1"/>
              <a:t>Pronuncia</a:t>
            </a:r>
            <a:r>
              <a:rPr lang="cs-CZ" dirty="0"/>
              <a:t> di 3a persona: </a:t>
            </a:r>
          </a:p>
          <a:p>
            <a:r>
              <a:rPr lang="cs-CZ" dirty="0"/>
              <a:t> loro </a:t>
            </a:r>
            <a:r>
              <a:rPr lang="cs-CZ" dirty="0" err="1"/>
              <a:t>ch</a:t>
            </a:r>
            <a:r>
              <a:rPr lang="cs-CZ" b="1" dirty="0" err="1"/>
              <a:t>ia</a:t>
            </a:r>
            <a:r>
              <a:rPr lang="cs-CZ" dirty="0" err="1"/>
              <a:t>mano</a:t>
            </a:r>
            <a:endParaRPr lang="cs-CZ" dirty="0"/>
          </a:p>
          <a:p>
            <a:r>
              <a:rPr lang="cs-CZ" dirty="0"/>
              <a:t>loro </a:t>
            </a:r>
            <a:r>
              <a:rPr lang="cs-CZ" dirty="0" err="1"/>
              <a:t>lav</a:t>
            </a:r>
            <a:r>
              <a:rPr lang="cs-CZ" b="1" dirty="0" err="1"/>
              <a:t>o</a:t>
            </a:r>
            <a:r>
              <a:rPr lang="cs-CZ" dirty="0" err="1"/>
              <a:t>rano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1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29D3C0-A7B4-442A-B520-B55F96260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STUDIARE: </a:t>
            </a:r>
          </a:p>
          <a:p>
            <a:pPr lvl="1"/>
            <a:r>
              <a:rPr lang="cs-CZ" dirty="0"/>
              <a:t>Qui </a:t>
            </a:r>
            <a:r>
              <a:rPr lang="cs-CZ" dirty="0" err="1"/>
              <a:t>Ludovico</a:t>
            </a:r>
            <a:r>
              <a:rPr lang="cs-CZ" dirty="0"/>
              <a:t> studia </a:t>
            </a:r>
            <a:r>
              <a:rPr lang="cs-CZ" dirty="0" err="1"/>
              <a:t>legge</a:t>
            </a:r>
            <a:r>
              <a:rPr lang="cs-CZ" dirty="0"/>
              <a:t> per </a:t>
            </a:r>
            <a:r>
              <a:rPr lang="cs-CZ" dirty="0" err="1"/>
              <a:t>volere</a:t>
            </a:r>
            <a:r>
              <a:rPr lang="cs-CZ" dirty="0"/>
              <a:t> del padre. </a:t>
            </a:r>
          </a:p>
          <a:p>
            <a:r>
              <a:rPr lang="cs-CZ" dirty="0"/>
              <a:t>COMINCIARE + LAVORARE: </a:t>
            </a:r>
          </a:p>
          <a:p>
            <a:pPr lvl="1"/>
            <a:r>
              <a:rPr lang="cs-CZ" dirty="0"/>
              <a:t>Nel 1503 </a:t>
            </a:r>
            <a:r>
              <a:rPr lang="cs-CZ" dirty="0" err="1"/>
              <a:t>comincia</a:t>
            </a:r>
            <a:r>
              <a:rPr lang="cs-CZ" dirty="0"/>
              <a:t> a </a:t>
            </a:r>
            <a:r>
              <a:rPr lang="cs-CZ" dirty="0" err="1"/>
              <a:t>lavorare</a:t>
            </a:r>
            <a:r>
              <a:rPr lang="cs-CZ" dirty="0"/>
              <a:t> per </a:t>
            </a: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cardinale</a:t>
            </a:r>
            <a:r>
              <a:rPr lang="cs-CZ" dirty="0"/>
              <a:t> </a:t>
            </a:r>
            <a:r>
              <a:rPr lang="cs-CZ" dirty="0" err="1"/>
              <a:t>Ippolito</a:t>
            </a:r>
            <a:r>
              <a:rPr lang="cs-CZ" dirty="0"/>
              <a:t> d‘Este. </a:t>
            </a:r>
          </a:p>
          <a:p>
            <a:r>
              <a:rPr lang="cs-CZ" dirty="0"/>
              <a:t>VISITARE:</a:t>
            </a:r>
          </a:p>
          <a:p>
            <a:pPr lvl="1"/>
            <a:r>
              <a:rPr lang="cs-CZ" dirty="0"/>
              <a:t>Qui </a:t>
            </a:r>
            <a:r>
              <a:rPr lang="it-IT" dirty="0"/>
              <a:t>è possibile visitare anche la biblioteca dedicata al poeta.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7D505E-FC96-4FED-866D-0A2BC253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92" y="2180495"/>
            <a:ext cx="5173508" cy="39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2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9F696-8F97-4F23-A622-A43DC64B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Verbi </a:t>
            </a:r>
            <a:r>
              <a:rPr lang="cs-CZ" dirty="0" err="1"/>
              <a:t>della</a:t>
            </a:r>
            <a:r>
              <a:rPr lang="cs-CZ" dirty="0"/>
              <a:t> prima </a:t>
            </a:r>
            <a:r>
              <a:rPr lang="cs-CZ" dirty="0" err="1"/>
              <a:t>coniugazione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0B50C9-F59D-493B-A22E-A46C43C0C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adattare</a:t>
            </a:r>
            <a:r>
              <a:rPr lang="cs-CZ" dirty="0"/>
              <a:t> la </a:t>
            </a:r>
            <a:r>
              <a:rPr lang="cs-CZ" dirty="0" err="1"/>
              <a:t>grafia</a:t>
            </a:r>
            <a:r>
              <a:rPr lang="cs-CZ" dirty="0"/>
              <a:t> alla </a:t>
            </a:r>
            <a:r>
              <a:rPr lang="cs-CZ" dirty="0" err="1"/>
              <a:t>pronuncia</a:t>
            </a:r>
            <a:r>
              <a:rPr lang="cs-CZ" dirty="0"/>
              <a:t>: </a:t>
            </a:r>
          </a:p>
          <a:p>
            <a:r>
              <a:rPr lang="cs-CZ" dirty="0"/>
              <a:t>-care; -</a:t>
            </a:r>
            <a:r>
              <a:rPr lang="cs-CZ" dirty="0" err="1"/>
              <a:t>gare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e.g</a:t>
            </a:r>
            <a:r>
              <a:rPr lang="cs-CZ" dirty="0"/>
              <a:t>., </a:t>
            </a:r>
            <a:r>
              <a:rPr lang="cs-CZ" b="1" dirty="0" err="1"/>
              <a:t>Giocare</a:t>
            </a:r>
            <a:r>
              <a:rPr lang="cs-CZ" dirty="0"/>
              <a:t>; </a:t>
            </a:r>
            <a:r>
              <a:rPr lang="cs-CZ" b="1" dirty="0" err="1"/>
              <a:t>Pagare</a:t>
            </a:r>
            <a:endParaRPr lang="cs-CZ" dirty="0"/>
          </a:p>
          <a:p>
            <a:pPr lvl="1"/>
            <a:r>
              <a:rPr lang="cs-CZ" dirty="0" err="1"/>
              <a:t>Io</a:t>
            </a:r>
            <a:r>
              <a:rPr lang="cs-CZ" dirty="0"/>
              <a:t> </a:t>
            </a:r>
            <a:r>
              <a:rPr lang="cs-CZ" dirty="0" err="1"/>
              <a:t>gioco</a:t>
            </a:r>
            <a:r>
              <a:rPr lang="cs-CZ" dirty="0"/>
              <a:t> / tu </a:t>
            </a:r>
            <a:r>
              <a:rPr lang="cs-CZ" dirty="0" err="1"/>
              <a:t>giochi</a:t>
            </a:r>
            <a:endParaRPr lang="cs-CZ" dirty="0"/>
          </a:p>
          <a:p>
            <a:pPr lvl="1"/>
            <a:r>
              <a:rPr lang="cs-CZ" dirty="0" err="1"/>
              <a:t>Io</a:t>
            </a:r>
            <a:r>
              <a:rPr lang="cs-CZ" dirty="0"/>
              <a:t> </a:t>
            </a:r>
            <a:r>
              <a:rPr lang="cs-CZ" dirty="0" err="1"/>
              <a:t>pago</a:t>
            </a:r>
            <a:r>
              <a:rPr lang="cs-CZ" dirty="0"/>
              <a:t> / tu </a:t>
            </a:r>
            <a:r>
              <a:rPr lang="cs-CZ" dirty="0" err="1"/>
              <a:t>paghi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= </a:t>
            </a:r>
            <a:r>
              <a:rPr lang="cs-CZ" dirty="0" err="1"/>
              <a:t>mantenuto</a:t>
            </a:r>
            <a:r>
              <a:rPr lang="cs-CZ" dirty="0"/>
              <a:t> </a:t>
            </a: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suono</a:t>
            </a:r>
            <a:r>
              <a:rPr lang="cs-CZ" dirty="0"/>
              <a:t> </a:t>
            </a:r>
            <a:r>
              <a:rPr lang="cs-CZ" dirty="0" err="1"/>
              <a:t>duro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0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816D5-14DB-42A0-AE88-AEABF59B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Verbi </a:t>
            </a:r>
            <a:r>
              <a:rPr lang="cs-CZ" dirty="0" err="1"/>
              <a:t>irregolari</a:t>
            </a:r>
            <a:r>
              <a:rPr lang="cs-CZ" dirty="0"/>
              <a:t> </a:t>
            </a:r>
            <a:r>
              <a:rPr lang="cs-CZ" dirty="0" err="1"/>
              <a:t>della</a:t>
            </a:r>
            <a:r>
              <a:rPr lang="cs-CZ" dirty="0"/>
              <a:t> prima </a:t>
            </a:r>
            <a:r>
              <a:rPr lang="cs-CZ" dirty="0" err="1"/>
              <a:t>coniugazioe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54EEED-19C9-4AEE-889A-42E84F4BC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4738953" cy="3678303"/>
          </a:xfrm>
        </p:spPr>
        <p:txBody>
          <a:bodyPr/>
          <a:lstStyle/>
          <a:p>
            <a:r>
              <a:rPr lang="cs-CZ" b="1" dirty="0"/>
              <a:t>FARE</a:t>
            </a:r>
            <a:r>
              <a:rPr lang="cs-CZ" dirty="0"/>
              <a:t>, </a:t>
            </a:r>
            <a:r>
              <a:rPr lang="cs-CZ" b="1" dirty="0"/>
              <a:t>STARE</a:t>
            </a:r>
            <a:r>
              <a:rPr lang="cs-CZ" dirty="0"/>
              <a:t>, </a:t>
            </a:r>
            <a:r>
              <a:rPr lang="cs-CZ" b="1" dirty="0"/>
              <a:t>DARE</a:t>
            </a:r>
            <a:r>
              <a:rPr lang="cs-CZ" dirty="0"/>
              <a:t> e </a:t>
            </a:r>
            <a:r>
              <a:rPr lang="cs-CZ" b="1" dirty="0"/>
              <a:t>ANDARE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andare </a:t>
            </a:r>
            <a:r>
              <a:rPr lang="cs-CZ" dirty="0"/>
              <a:t>= jít</a:t>
            </a:r>
          </a:p>
          <a:p>
            <a:pPr marL="0" indent="0">
              <a:buNone/>
            </a:pPr>
            <a:r>
              <a:rPr lang="cs-CZ" dirty="0"/>
              <a:t>dare = dát</a:t>
            </a:r>
          </a:p>
          <a:p>
            <a:pPr marL="0" indent="0">
              <a:buNone/>
            </a:pPr>
            <a:r>
              <a:rPr lang="cs-CZ" dirty="0" err="1"/>
              <a:t>stare</a:t>
            </a:r>
            <a:r>
              <a:rPr lang="cs-CZ" dirty="0"/>
              <a:t> = být, nacházet se, zůstat</a:t>
            </a:r>
          </a:p>
          <a:p>
            <a:pPr marL="0" indent="0">
              <a:buNone/>
            </a:pPr>
            <a:r>
              <a:rPr lang="cs-CZ" dirty="0" err="1"/>
              <a:t>fare</a:t>
            </a:r>
            <a:r>
              <a:rPr lang="cs-CZ" dirty="0"/>
              <a:t> = dělat</a:t>
            </a:r>
          </a:p>
        </p:txBody>
      </p:sp>
      <p:pic>
        <p:nvPicPr>
          <p:cNvPr id="2052" name="Picture 4" descr="Il presente indicativo dei verbi in -are | Adgblog">
            <a:extLst>
              <a:ext uri="{FF2B5EF4-FFF2-40B4-BE49-F238E27FC236}">
                <a16:creationId xmlns:a16="http://schemas.microsoft.com/office/drawing/2014/main" id="{84D6B623-8CFE-4C2A-B2E9-27F286C39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4" r="2948" b="11919"/>
          <a:stretch/>
        </p:blipFill>
        <p:spPr bwMode="auto">
          <a:xfrm>
            <a:off x="7767785" y="1902691"/>
            <a:ext cx="3971634" cy="47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7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BA5A4-A3C2-4857-8C96-1EA7636D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Verbi </a:t>
            </a:r>
            <a:r>
              <a:rPr lang="cs-CZ" dirty="0" err="1"/>
              <a:t>Essere</a:t>
            </a:r>
            <a:r>
              <a:rPr lang="cs-CZ" dirty="0"/>
              <a:t> </a:t>
            </a:r>
            <a:r>
              <a:rPr lang="cs-CZ" dirty="0" err="1"/>
              <a:t>ed</a:t>
            </a:r>
            <a:r>
              <a:rPr lang="cs-CZ" dirty="0"/>
              <a:t> </a:t>
            </a:r>
            <a:r>
              <a:rPr lang="cs-CZ" dirty="0" err="1"/>
              <a:t>Avere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5B96A3-7EDE-4176-B075-6CADAAE75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Io</a:t>
            </a:r>
            <a:r>
              <a:rPr lang="cs-CZ" dirty="0"/>
              <a:t> </a:t>
            </a:r>
            <a:r>
              <a:rPr lang="cs-CZ" b="1" dirty="0" err="1"/>
              <a:t>sono</a:t>
            </a:r>
            <a:r>
              <a:rPr lang="cs-CZ" dirty="0"/>
              <a:t> </a:t>
            </a:r>
            <a:r>
              <a:rPr lang="cs-CZ" dirty="0" err="1"/>
              <a:t>il</a:t>
            </a:r>
            <a:r>
              <a:rPr lang="cs-CZ" dirty="0"/>
              <a:t> padre, mi </a:t>
            </a:r>
            <a:r>
              <a:rPr lang="cs-CZ" dirty="0" err="1"/>
              <a:t>chiamo</a:t>
            </a:r>
            <a:r>
              <a:rPr lang="cs-CZ" dirty="0"/>
              <a:t> </a:t>
            </a:r>
            <a:r>
              <a:rPr lang="cs-CZ" dirty="0" err="1"/>
              <a:t>Gennaro</a:t>
            </a:r>
            <a:r>
              <a:rPr lang="cs-CZ" dirty="0"/>
              <a:t> </a:t>
            </a:r>
            <a:r>
              <a:rPr lang="cs-CZ" dirty="0" err="1"/>
              <a:t>Pirlo</a:t>
            </a:r>
            <a:r>
              <a:rPr lang="cs-CZ" dirty="0"/>
              <a:t>, </a:t>
            </a:r>
            <a:r>
              <a:rPr lang="cs-CZ" b="1" dirty="0"/>
              <a:t>ho</a:t>
            </a:r>
            <a:r>
              <a:rPr lang="cs-CZ" dirty="0"/>
              <a:t> </a:t>
            </a:r>
            <a:r>
              <a:rPr lang="cs-CZ" dirty="0" err="1"/>
              <a:t>trentasette</a:t>
            </a:r>
            <a:r>
              <a:rPr lang="cs-CZ" dirty="0"/>
              <a:t> </a:t>
            </a:r>
            <a:r>
              <a:rPr lang="cs-CZ" dirty="0" err="1"/>
              <a:t>anni</a:t>
            </a:r>
            <a:r>
              <a:rPr lang="cs-CZ" dirty="0"/>
              <a:t>. </a:t>
            </a:r>
          </a:p>
          <a:p>
            <a:r>
              <a:rPr lang="cs-CZ" dirty="0"/>
              <a:t>ESSERE – být;  AVERE – mít</a:t>
            </a:r>
          </a:p>
          <a:p>
            <a:endParaRPr lang="cs-CZ" dirty="0"/>
          </a:p>
          <a:p>
            <a:r>
              <a:rPr lang="cs-CZ" dirty="0"/>
              <a:t>ESSERE: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b="1" dirty="0" err="1"/>
              <a:t>sono</a:t>
            </a:r>
            <a:r>
              <a:rPr lang="cs-CZ" b="1" dirty="0"/>
              <a:t>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b="1" dirty="0" err="1"/>
              <a:t>siamo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(Tu) </a:t>
            </a:r>
            <a:r>
              <a:rPr lang="cs-CZ" b="1" dirty="0" err="1"/>
              <a:t>sei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b="1" dirty="0" err="1"/>
              <a:t>siete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è	</a:t>
            </a:r>
            <a:r>
              <a:rPr lang="cs-CZ" dirty="0"/>
              <a:t>	(loro) </a:t>
            </a:r>
            <a:r>
              <a:rPr lang="cs-CZ" b="1" dirty="0" err="1"/>
              <a:t>sono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45CC5C8D-410E-4293-A0C7-40CC255EF4D6}"/>
              </a:ext>
            </a:extLst>
          </p:cNvPr>
          <p:cNvSpPr txBox="1">
            <a:spLocks/>
          </p:cNvSpPr>
          <p:nvPr/>
        </p:nvSpPr>
        <p:spPr>
          <a:xfrm>
            <a:off x="4206813" y="2947115"/>
            <a:ext cx="3778372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AVERE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/>
              <a:t>(Io) </a:t>
            </a:r>
            <a:r>
              <a:rPr lang="cs-CZ" b="1"/>
              <a:t>ho	</a:t>
            </a:r>
            <a:r>
              <a:rPr lang="cs-CZ"/>
              <a:t>	(noi) </a:t>
            </a:r>
            <a:r>
              <a:rPr lang="cs-CZ" b="1"/>
              <a:t>abbiamo</a:t>
            </a:r>
            <a:endParaRPr lang="cs-CZ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/>
              <a:t>(Tu) </a:t>
            </a:r>
            <a:r>
              <a:rPr lang="cs-CZ" b="1"/>
              <a:t>hai</a:t>
            </a:r>
            <a:r>
              <a:rPr lang="cs-CZ"/>
              <a:t>		(voi) </a:t>
            </a:r>
            <a:r>
              <a:rPr lang="cs-CZ" b="1"/>
              <a:t>avete</a:t>
            </a:r>
            <a:endParaRPr lang="cs-CZ"/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/>
              <a:t>(Lui/lei)</a:t>
            </a:r>
            <a:r>
              <a:rPr lang="cs-CZ" b="1"/>
              <a:t> ha</a:t>
            </a:r>
            <a:r>
              <a:rPr lang="cs-CZ"/>
              <a:t>	(loro) </a:t>
            </a:r>
            <a:r>
              <a:rPr lang="cs-CZ" b="1"/>
              <a:t>hanno</a:t>
            </a:r>
            <a:endParaRPr lang="cs-CZ"/>
          </a:p>
          <a:p>
            <a:pPr marL="0" indent="0">
              <a:buFont typeface="Wingdings 2" panose="05020102010507070707" pitchFamily="18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67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05D4B-EBA0-4F07-AD73-927E6D7B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lessico</a:t>
            </a:r>
            <a:r>
              <a:rPr lang="cs-CZ" dirty="0"/>
              <a:t> di base</a:t>
            </a:r>
          </a:p>
        </p:txBody>
      </p:sp>
    </p:spTree>
    <p:extLst>
      <p:ext uri="{BB962C8B-B14F-4D97-AF65-F5344CB8AC3E}">
        <p14:creationId xmlns:p14="http://schemas.microsoft.com/office/powerpoint/2010/main" val="282443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C72B980-1373-48C7-99A7-B088667736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1" y="897466"/>
            <a:ext cx="1601470" cy="2387600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63B20DA-F7B6-40B1-9C4C-4BA9642041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43" y="895561"/>
            <a:ext cx="3395980" cy="2389505"/>
          </a:xfrm>
          <a:prstGeom prst="rect">
            <a:avLst/>
          </a:prstGeom>
          <a:noFill/>
        </p:spPr>
      </p:pic>
      <p:pic>
        <p:nvPicPr>
          <p:cNvPr id="4" name="Obrázek 3" descr="Primavera – Wikipedie">
            <a:extLst>
              <a:ext uri="{FF2B5EF4-FFF2-40B4-BE49-F238E27FC236}">
                <a16:creationId xmlns:a16="http://schemas.microsoft.com/office/drawing/2014/main" id="{9E977E33-6AB7-40AF-9911-68BC92D855C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65" y="895561"/>
            <a:ext cx="3395980" cy="23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Guernica : photos de stock et illustrations (721 images) | Shutterstock">
            <a:extLst>
              <a:ext uri="{FF2B5EF4-FFF2-40B4-BE49-F238E27FC236}">
                <a16:creationId xmlns:a16="http://schemas.microsoft.com/office/drawing/2014/main" id="{9C512DB7-31C0-48A0-8506-3B20E84ADA2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" b="6666"/>
          <a:stretch/>
        </p:blipFill>
        <p:spPr bwMode="auto">
          <a:xfrm>
            <a:off x="7603067" y="4131733"/>
            <a:ext cx="4233333" cy="2184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B950423-7C28-4CF3-B417-0AD74D747C52}"/>
              </a:ext>
            </a:extLst>
          </p:cNvPr>
          <p:cNvSpPr/>
          <p:nvPr/>
        </p:nvSpPr>
        <p:spPr>
          <a:xfrm>
            <a:off x="1032933" y="3996663"/>
            <a:ext cx="6096000" cy="1963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DOMANDE	:				RISPOSTE: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1.Che cos’è? 					È…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Come si chiama?			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 chiama…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Chi è l’autore?				L’autore è….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Dove si trova?				Si trova a/in…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1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EDD57-D695-4F53-A151-5C11C532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 </a:t>
            </a:r>
            <a:r>
              <a:rPr lang="cs-CZ" dirty="0" err="1"/>
              <a:t>CHiama</a:t>
            </a:r>
            <a:r>
              <a:rPr lang="cs-CZ" dirty="0"/>
              <a:t>... SI </a:t>
            </a:r>
            <a:r>
              <a:rPr lang="cs-CZ" dirty="0" err="1"/>
              <a:t>Trova</a:t>
            </a:r>
            <a:r>
              <a:rPr lang="cs-CZ" dirty="0"/>
              <a:t>: verbi </a:t>
            </a:r>
            <a:r>
              <a:rPr lang="cs-CZ" dirty="0" err="1"/>
              <a:t>riflessivi</a:t>
            </a:r>
            <a:r>
              <a:rPr lang="cs-CZ" dirty="0"/>
              <a:t> (di prima </a:t>
            </a:r>
            <a:r>
              <a:rPr lang="cs-CZ" dirty="0" err="1"/>
              <a:t>coniugazione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CE5888-F0E1-4C52-B312-39FE1A8F4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532522"/>
          </a:xfrm>
        </p:spPr>
        <p:txBody>
          <a:bodyPr/>
          <a:lstStyle/>
          <a:p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quadro</a:t>
            </a:r>
            <a:r>
              <a:rPr lang="cs-CZ" dirty="0"/>
              <a:t> </a:t>
            </a:r>
            <a:r>
              <a:rPr lang="cs-CZ" b="1" dirty="0"/>
              <a:t>si </a:t>
            </a:r>
            <a:r>
              <a:rPr lang="cs-CZ" b="1" dirty="0" err="1"/>
              <a:t>chiama</a:t>
            </a:r>
            <a:r>
              <a:rPr lang="cs-CZ" b="1" dirty="0"/>
              <a:t> </a:t>
            </a:r>
            <a:r>
              <a:rPr lang="cs-CZ" dirty="0"/>
              <a:t>Mona Lisa. </a:t>
            </a:r>
          </a:p>
          <a:p>
            <a:r>
              <a:rPr lang="cs-CZ" dirty="0" err="1"/>
              <a:t>Guernica</a:t>
            </a:r>
            <a:r>
              <a:rPr lang="cs-CZ" dirty="0"/>
              <a:t> </a:t>
            </a:r>
            <a:r>
              <a:rPr lang="cs-CZ" b="1" dirty="0"/>
              <a:t>si </a:t>
            </a:r>
            <a:r>
              <a:rPr lang="cs-CZ" b="1" dirty="0" err="1"/>
              <a:t>trova</a:t>
            </a:r>
            <a:r>
              <a:rPr lang="cs-CZ" b="1" dirty="0"/>
              <a:t> </a:t>
            </a:r>
            <a:r>
              <a:rPr lang="cs-CZ" dirty="0"/>
              <a:t>in </a:t>
            </a:r>
            <a:r>
              <a:rPr lang="cs-CZ" dirty="0" err="1"/>
              <a:t>Museo</a:t>
            </a:r>
            <a:r>
              <a:rPr lang="cs-CZ" dirty="0"/>
              <a:t> </a:t>
            </a:r>
            <a:r>
              <a:rPr lang="cs-CZ" dirty="0" err="1"/>
              <a:t>Reina</a:t>
            </a:r>
            <a:r>
              <a:rPr lang="cs-CZ" dirty="0"/>
              <a:t> Sofia a Madrid.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91A2F5A-7827-4C7D-979E-B2001F97DEE9}"/>
              </a:ext>
            </a:extLst>
          </p:cNvPr>
          <p:cNvSpPr/>
          <p:nvPr/>
        </p:nvSpPr>
        <p:spPr>
          <a:xfrm>
            <a:off x="988291" y="4241954"/>
            <a:ext cx="4738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b="1" dirty="0"/>
              <a:t>mi </a:t>
            </a:r>
            <a:r>
              <a:rPr lang="cs-CZ" b="1" dirty="0" err="1"/>
              <a:t>chiamo</a:t>
            </a:r>
            <a:r>
              <a:rPr lang="cs-CZ" b="1" dirty="0"/>
              <a:t>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b="1" dirty="0" err="1"/>
              <a:t>ci</a:t>
            </a:r>
            <a:r>
              <a:rPr lang="cs-CZ" b="1" dirty="0"/>
              <a:t> </a:t>
            </a:r>
            <a:r>
              <a:rPr lang="cs-CZ" b="1" dirty="0" err="1"/>
              <a:t>chiamiamo</a:t>
            </a:r>
            <a:endParaRPr lang="cs-CZ" dirty="0"/>
          </a:p>
          <a:p>
            <a:r>
              <a:rPr lang="cs-CZ" dirty="0"/>
              <a:t>(Tu) </a:t>
            </a:r>
            <a:r>
              <a:rPr lang="cs-CZ" b="1" dirty="0"/>
              <a:t>ti </a:t>
            </a:r>
            <a:r>
              <a:rPr lang="cs-CZ" b="1" dirty="0" err="1"/>
              <a:t>chiami</a:t>
            </a:r>
            <a:r>
              <a:rPr lang="cs-CZ" dirty="0"/>
              <a:t>	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b="1" dirty="0" err="1"/>
              <a:t>vi</a:t>
            </a:r>
            <a:r>
              <a:rPr lang="cs-CZ" b="1" dirty="0"/>
              <a:t> </a:t>
            </a:r>
            <a:r>
              <a:rPr lang="cs-CZ" b="1" dirty="0" err="1"/>
              <a:t>chiamate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si </a:t>
            </a:r>
            <a:r>
              <a:rPr lang="cs-CZ" b="1" dirty="0" err="1"/>
              <a:t>chiama</a:t>
            </a:r>
            <a:r>
              <a:rPr lang="cs-CZ" b="1" dirty="0"/>
              <a:t>	</a:t>
            </a:r>
            <a:r>
              <a:rPr lang="cs-CZ" dirty="0"/>
              <a:t>	(loro) </a:t>
            </a:r>
            <a:r>
              <a:rPr lang="cs-CZ" b="1" dirty="0"/>
              <a:t>si </a:t>
            </a:r>
            <a:r>
              <a:rPr lang="cs-CZ" b="1" dirty="0" err="1"/>
              <a:t>chiamano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F50486F-E73B-4F7B-8BD4-091372B1D9A5}"/>
              </a:ext>
            </a:extLst>
          </p:cNvPr>
          <p:cNvSpPr/>
          <p:nvPr/>
        </p:nvSpPr>
        <p:spPr>
          <a:xfrm>
            <a:off x="6183746" y="4211783"/>
            <a:ext cx="4738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Io</a:t>
            </a:r>
            <a:r>
              <a:rPr lang="cs-CZ" dirty="0"/>
              <a:t>) </a:t>
            </a:r>
            <a:r>
              <a:rPr lang="cs-CZ" b="1" dirty="0"/>
              <a:t>mi </a:t>
            </a:r>
            <a:r>
              <a:rPr lang="cs-CZ" b="1" dirty="0" err="1"/>
              <a:t>trovo</a:t>
            </a:r>
            <a:r>
              <a:rPr lang="cs-CZ" b="1" dirty="0"/>
              <a:t>		</a:t>
            </a:r>
            <a:r>
              <a:rPr lang="cs-CZ" dirty="0"/>
              <a:t>	(</a:t>
            </a:r>
            <a:r>
              <a:rPr lang="cs-CZ" dirty="0" err="1"/>
              <a:t>noi</a:t>
            </a:r>
            <a:r>
              <a:rPr lang="cs-CZ" dirty="0"/>
              <a:t>) </a:t>
            </a:r>
            <a:r>
              <a:rPr lang="cs-CZ" b="1" dirty="0" err="1"/>
              <a:t>ci</a:t>
            </a:r>
            <a:r>
              <a:rPr lang="cs-CZ" b="1" dirty="0"/>
              <a:t> </a:t>
            </a:r>
            <a:r>
              <a:rPr lang="cs-CZ" b="1" dirty="0" err="1"/>
              <a:t>troviamo</a:t>
            </a:r>
            <a:endParaRPr lang="cs-CZ" dirty="0"/>
          </a:p>
          <a:p>
            <a:r>
              <a:rPr lang="cs-CZ" dirty="0"/>
              <a:t>(Tu) </a:t>
            </a:r>
            <a:r>
              <a:rPr lang="cs-CZ" b="1" dirty="0"/>
              <a:t>ti </a:t>
            </a:r>
            <a:r>
              <a:rPr lang="cs-CZ" b="1" dirty="0" err="1"/>
              <a:t>trovi</a:t>
            </a:r>
            <a:r>
              <a:rPr lang="cs-CZ" b="1" dirty="0"/>
              <a:t>	</a:t>
            </a:r>
            <a:r>
              <a:rPr lang="cs-CZ" dirty="0"/>
              <a:t>		(</a:t>
            </a:r>
            <a:r>
              <a:rPr lang="cs-CZ" dirty="0" err="1"/>
              <a:t>voi</a:t>
            </a:r>
            <a:r>
              <a:rPr lang="cs-CZ" dirty="0"/>
              <a:t>) </a:t>
            </a:r>
            <a:r>
              <a:rPr lang="cs-CZ" b="1" dirty="0" err="1"/>
              <a:t>vi</a:t>
            </a:r>
            <a:r>
              <a:rPr lang="cs-CZ" b="1" dirty="0"/>
              <a:t> </a:t>
            </a:r>
            <a:r>
              <a:rPr lang="cs-CZ" b="1" dirty="0" err="1"/>
              <a:t>trovate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Lui</a:t>
            </a:r>
            <a:r>
              <a:rPr lang="cs-CZ" dirty="0"/>
              <a:t>/lei)</a:t>
            </a:r>
            <a:r>
              <a:rPr lang="cs-CZ" b="1" dirty="0"/>
              <a:t> si </a:t>
            </a:r>
            <a:r>
              <a:rPr lang="cs-CZ" b="1" dirty="0" err="1"/>
              <a:t>trova</a:t>
            </a:r>
            <a:r>
              <a:rPr lang="cs-CZ" b="1" dirty="0"/>
              <a:t>	</a:t>
            </a:r>
            <a:r>
              <a:rPr lang="cs-CZ" dirty="0"/>
              <a:t>	(loro) </a:t>
            </a:r>
            <a:r>
              <a:rPr lang="cs-CZ" b="1" dirty="0"/>
              <a:t>si </a:t>
            </a:r>
            <a:r>
              <a:rPr lang="cs-CZ" b="1" dirty="0" err="1"/>
              <a:t>trovano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7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569D6333-5310-49FA-A96F-13D49D216E93}"/>
              </a:ext>
            </a:extLst>
          </p:cNvPr>
          <p:cNvSpPr txBox="1">
            <a:spLocks/>
          </p:cNvSpPr>
          <p:nvPr/>
        </p:nvSpPr>
        <p:spPr>
          <a:xfrm>
            <a:off x="4276435" y="812800"/>
            <a:ext cx="7444510" cy="56402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lphaLcParenR"/>
            </a:pPr>
            <a:r>
              <a:rPr lang="it-IT" dirty="0"/>
              <a:t>È la persona che dipinge. </a:t>
            </a:r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it-IT" dirty="0"/>
              <a:t>È un</a:t>
            </a:r>
            <a:r>
              <a:rPr lang="cs-CZ" dirty="0"/>
              <a:t> </a:t>
            </a:r>
            <a:r>
              <a:rPr lang="cs-CZ" dirty="0" err="1"/>
              <a:t>genere</a:t>
            </a:r>
            <a:r>
              <a:rPr lang="cs-CZ" dirty="0"/>
              <a:t> p</a:t>
            </a:r>
            <a:r>
              <a:rPr lang="it-IT" dirty="0"/>
              <a:t>ittorico che ha come soggetto il</a:t>
            </a:r>
            <a:r>
              <a:rPr lang="cs-CZ" dirty="0"/>
              <a:t> </a:t>
            </a:r>
            <a:r>
              <a:rPr lang="cs-CZ" dirty="0" err="1"/>
              <a:t>paesaggio</a:t>
            </a:r>
            <a:r>
              <a:rPr lang="it-IT" dirty="0"/>
              <a:t>, soprattutto ambienti all'aperto. È la rappresentazione pittorica (o fotografica) di una persona. 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/>
              <a:t>È l’immagine principale di un quadro, il t</a:t>
            </a:r>
            <a:r>
              <a:rPr lang="cs-CZ" dirty="0"/>
              <a:t>é</a:t>
            </a:r>
            <a:r>
              <a:rPr lang="it-IT" dirty="0"/>
              <a:t>ma</a:t>
            </a:r>
            <a:r>
              <a:rPr lang="cs-CZ" dirty="0"/>
              <a:t>.</a:t>
            </a:r>
            <a:endParaRPr lang="it-IT" dirty="0"/>
          </a:p>
          <a:p>
            <a:pPr marL="342900" indent="-342900">
              <a:buFont typeface="+mj-lt"/>
              <a:buAutoNum type="alphaLcParenR"/>
            </a:pPr>
            <a:r>
              <a:rPr lang="it-IT" dirty="0"/>
              <a:t>È l’opera più importante di un artista perché meglio mostra la sua bravura e il suo genio artistico. 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/>
              <a:t>È un dipinto su tela o legno. 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/>
              <a:t>È la persona che commissiona un’opera d’arte, cioè che ordina l’esecuzione dell’opera e la paga. 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/>
              <a:t>È una raffigurazione</a:t>
            </a:r>
            <a:r>
              <a:rPr lang="cs-CZ" dirty="0"/>
              <a:t> </a:t>
            </a:r>
            <a:r>
              <a:rPr lang="cs-CZ" dirty="0" err="1"/>
              <a:t>pittorica</a:t>
            </a:r>
            <a:r>
              <a:rPr lang="it-IT" dirty="0"/>
              <a:t> di oggetti inanimati, soprattutto frutta e fiori. È un immagine ch volutamente nasconde un altro significato, molto diverso da quello che si vede. 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/>
              <a:t>È un’opera d’arte con figure. </a:t>
            </a:r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it-IT" dirty="0"/>
              <a:t>È un immagine che volutamente nasconde un altro significato, molto diverso da quello che si vede. </a:t>
            </a:r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it-IT" dirty="0"/>
              <a:t>È un’opera d’arte con figure.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8AFA71-8DCE-4CD9-A140-3E2899FEAA72}"/>
              </a:ext>
            </a:extLst>
          </p:cNvPr>
          <p:cNvSpPr txBox="1">
            <a:spLocks/>
          </p:cNvSpPr>
          <p:nvPr/>
        </p:nvSpPr>
        <p:spPr>
          <a:xfrm>
            <a:off x="581192" y="812800"/>
            <a:ext cx="3159535" cy="5640252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it-IT" dirty="0"/>
              <a:t>(uno)1. quadro</a:t>
            </a:r>
            <a:br>
              <a:rPr lang="it-IT" dirty="0"/>
            </a:br>
            <a:r>
              <a:rPr lang="it-IT" dirty="0"/>
              <a:t>(due) 2.</a:t>
            </a:r>
            <a:r>
              <a:rPr lang="cs-CZ" dirty="0"/>
              <a:t> </a:t>
            </a:r>
            <a:r>
              <a:rPr lang="cs-CZ" dirty="0" err="1"/>
              <a:t>commitente</a:t>
            </a:r>
            <a:br>
              <a:rPr lang="it-IT" dirty="0"/>
            </a:br>
            <a:r>
              <a:rPr lang="it-IT" dirty="0"/>
              <a:t>(tre) 3. pittore</a:t>
            </a:r>
            <a:br>
              <a:rPr lang="it-IT" dirty="0"/>
            </a:br>
            <a:r>
              <a:rPr lang="it-IT" dirty="0"/>
              <a:t>(quattro) 4. l’allegoria</a:t>
            </a:r>
            <a:br>
              <a:rPr lang="it-IT" dirty="0"/>
            </a:br>
            <a:r>
              <a:rPr lang="it-IT" dirty="0"/>
              <a:t>(cinque) 5. sogetto</a:t>
            </a:r>
            <a:br>
              <a:rPr lang="it-IT" dirty="0"/>
            </a:br>
            <a:r>
              <a:rPr lang="it-IT" dirty="0"/>
              <a:t>(sei) 6. ritratto</a:t>
            </a:r>
            <a:br>
              <a:rPr lang="it-IT" dirty="0"/>
            </a:br>
            <a:r>
              <a:rPr lang="it-IT" dirty="0"/>
              <a:t>(sette) 7. l’opera figurativa</a:t>
            </a:r>
            <a:br>
              <a:rPr lang="it-IT" dirty="0"/>
            </a:br>
            <a:r>
              <a:rPr lang="it-IT" dirty="0"/>
              <a:t>(otto) 8. natura morta</a:t>
            </a:r>
            <a:br>
              <a:rPr lang="it-IT" dirty="0"/>
            </a:br>
            <a:r>
              <a:rPr lang="it-IT" dirty="0"/>
              <a:t>(nove) 9. paesaggio</a:t>
            </a:r>
            <a:br>
              <a:rPr lang="it-IT" dirty="0"/>
            </a:br>
            <a:r>
              <a:rPr lang="it-IT" dirty="0"/>
              <a:t>(dieci) 10. capolavoro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6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05D4B-EBA0-4F07-AD73-927E6D7B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Abbiamo</a:t>
            </a:r>
            <a:r>
              <a:rPr lang="cs-CZ" dirty="0"/>
              <a:t> </a:t>
            </a:r>
            <a:r>
              <a:rPr lang="cs-CZ" dirty="0" err="1"/>
              <a:t>fatto</a:t>
            </a:r>
            <a:r>
              <a:rPr lang="cs-CZ"/>
              <a:t>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32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D91008-66ED-448C-BBE0-85593181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8F02AF-E3FA-4009-A540-21A795C94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Rispondi alle domande con le seguenti parole: </a:t>
            </a:r>
            <a:endParaRPr lang="cs-CZ" dirty="0"/>
          </a:p>
          <a:p>
            <a:pPr lvl="1"/>
            <a:r>
              <a:rPr lang="it-IT" dirty="0"/>
              <a:t>orafo – artista – collezionista – autore – pittore </a:t>
            </a:r>
            <a:endParaRPr lang="cs-CZ" dirty="0"/>
          </a:p>
          <a:p>
            <a:r>
              <a:rPr lang="it-IT" dirty="0"/>
              <a:t>Come si chima...</a:t>
            </a:r>
            <a:endParaRPr lang="cs-CZ" dirty="0"/>
          </a:p>
          <a:p>
            <a:pPr lvl="1"/>
            <a:r>
              <a:rPr lang="it-IT" dirty="0"/>
              <a:t>Chi dipinge quadri?</a:t>
            </a:r>
            <a:endParaRPr lang="cs-CZ" dirty="0"/>
          </a:p>
          <a:p>
            <a:pPr lvl="1"/>
            <a:r>
              <a:rPr lang="it-IT" dirty="0"/>
              <a:t>Chi colleziona opere d’arte?</a:t>
            </a:r>
            <a:endParaRPr lang="cs-CZ" dirty="0"/>
          </a:p>
          <a:p>
            <a:pPr lvl="1"/>
            <a:r>
              <a:rPr lang="it-IT" dirty="0"/>
              <a:t>Chi lavora i metalli preziosi?</a:t>
            </a:r>
            <a:endParaRPr lang="cs-CZ" dirty="0"/>
          </a:p>
          <a:p>
            <a:pPr lvl="1"/>
            <a:r>
              <a:rPr lang="it-IT" dirty="0"/>
              <a:t>Chi crea ed esegue unopera?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97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47A9B-40DD-48BD-BB89-0D327FEF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Verbo</a:t>
            </a:r>
            <a:r>
              <a:rPr lang="cs-CZ" dirty="0"/>
              <a:t> </a:t>
            </a:r>
            <a:r>
              <a:rPr lang="cs-CZ" dirty="0" err="1"/>
              <a:t>Essere</a:t>
            </a:r>
            <a:r>
              <a:rPr lang="cs-CZ" dirty="0"/>
              <a:t> + </a:t>
            </a:r>
            <a:r>
              <a:rPr lang="fr-FR" dirty="0"/>
              <a:t>c‘è</a:t>
            </a:r>
            <a:r>
              <a:rPr lang="cs-CZ" dirty="0"/>
              <a:t> // </a:t>
            </a:r>
            <a:r>
              <a:rPr lang="cs-CZ" dirty="0" err="1"/>
              <a:t>Ci</a:t>
            </a:r>
            <a:r>
              <a:rPr lang="cs-CZ" dirty="0"/>
              <a:t> </a:t>
            </a:r>
            <a:r>
              <a:rPr lang="cs-CZ" dirty="0" err="1"/>
              <a:t>sono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8C1D44B-9A5A-4836-853E-08798E3F0907}"/>
              </a:ext>
            </a:extLst>
          </p:cNvPr>
          <p:cNvSpPr/>
          <p:nvPr/>
        </p:nvSpPr>
        <p:spPr>
          <a:xfrm>
            <a:off x="581192" y="2466109"/>
            <a:ext cx="856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530" indent="-228600">
              <a:spcAft>
                <a:spcPts val="0"/>
              </a:spcAft>
              <a:buAutoNum type="arabicPeriod"/>
            </a:pPr>
            <a:r>
              <a:rPr lang="fr-FR" dirty="0"/>
              <a:t>Roma (A) è la capitale d'Italia (B) c'è la capitale d'Italia </a:t>
            </a:r>
            <a:br>
              <a:rPr lang="fr-FR" dirty="0"/>
            </a:br>
            <a:r>
              <a:rPr lang="fr-FR" dirty="0"/>
              <a:t>2. </a:t>
            </a:r>
            <a:r>
              <a:rPr lang="en-US" dirty="0"/>
              <a:t>Roma (A) è una </a:t>
            </a:r>
            <a:r>
              <a:rPr lang="en-US" dirty="0" err="1"/>
              <a:t>città</a:t>
            </a:r>
            <a:r>
              <a:rPr lang="en-US" dirty="0"/>
              <a:t> antica (B) </a:t>
            </a:r>
            <a:r>
              <a:rPr lang="en-US" dirty="0" err="1"/>
              <a:t>c'è</a:t>
            </a:r>
            <a:r>
              <a:rPr lang="en-US" dirty="0"/>
              <a:t> una </a:t>
            </a:r>
            <a:r>
              <a:rPr lang="en-US" dirty="0" err="1"/>
              <a:t>città</a:t>
            </a:r>
            <a:r>
              <a:rPr lang="en-US" dirty="0"/>
              <a:t> antica  </a:t>
            </a:r>
            <a:br>
              <a:rPr lang="en-US" dirty="0"/>
            </a:br>
            <a:r>
              <a:rPr lang="en-US" dirty="0"/>
              <a:t>3. In </a:t>
            </a:r>
            <a:r>
              <a:rPr lang="en-US" dirty="0" err="1"/>
              <a:t>città</a:t>
            </a:r>
            <a:r>
              <a:rPr lang="en-US" dirty="0"/>
              <a:t>  (A)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molte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 (B)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molte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4. A Roma (A) è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traffico</a:t>
            </a:r>
            <a:r>
              <a:rPr lang="en-US" dirty="0"/>
              <a:t> (B) </a:t>
            </a:r>
            <a:r>
              <a:rPr lang="en-US" dirty="0" err="1"/>
              <a:t>c'è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traffico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5. Le </a:t>
            </a:r>
            <a:r>
              <a:rPr lang="en-US" dirty="0" err="1"/>
              <a:t>strade</a:t>
            </a:r>
            <a:r>
              <a:rPr lang="en-US" dirty="0"/>
              <a:t> (A)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strette</a:t>
            </a:r>
            <a:r>
              <a:rPr lang="en-US" dirty="0"/>
              <a:t> (B)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strette</a:t>
            </a:r>
            <a:r>
              <a:rPr lang="en-US" dirty="0"/>
              <a:t>  </a:t>
            </a:r>
            <a:br>
              <a:rPr lang="en-US" dirty="0"/>
            </a:br>
            <a:r>
              <a:rPr lang="en-US" dirty="0"/>
              <a:t>6. Per </a:t>
            </a:r>
            <a:r>
              <a:rPr lang="en-US" dirty="0" err="1"/>
              <a:t>fortuna</a:t>
            </a:r>
            <a:r>
              <a:rPr lang="en-US" dirty="0"/>
              <a:t> (A) </a:t>
            </a:r>
            <a:r>
              <a:rPr lang="en-US" dirty="0" err="1"/>
              <a:t>sono</a:t>
            </a:r>
            <a:r>
              <a:rPr lang="en-US" dirty="0"/>
              <a:t> due </a:t>
            </a:r>
            <a:r>
              <a:rPr lang="en-US" dirty="0" err="1"/>
              <a:t>linee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metropolitana</a:t>
            </a:r>
            <a:r>
              <a:rPr lang="en-US" dirty="0"/>
              <a:t> (B) ci </a:t>
            </a:r>
            <a:r>
              <a:rPr lang="en-US" dirty="0" err="1"/>
              <a:t>sono</a:t>
            </a:r>
            <a:r>
              <a:rPr lang="en-US" dirty="0"/>
              <a:t> due </a:t>
            </a:r>
            <a:r>
              <a:rPr lang="en-US" dirty="0" err="1"/>
              <a:t>linee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metropolitana</a:t>
            </a:r>
            <a:r>
              <a:rPr lang="en-US" dirty="0"/>
              <a:t>  </a:t>
            </a:r>
            <a:br>
              <a:rPr lang="en-US" dirty="0"/>
            </a:br>
            <a:r>
              <a:rPr lang="en-US" dirty="0"/>
              <a:t>7. </a:t>
            </a:r>
            <a:r>
              <a:rPr lang="fr-FR" dirty="0" err="1"/>
              <a:t>Nella</a:t>
            </a:r>
            <a:r>
              <a:rPr lang="fr-FR" dirty="0"/>
              <a:t> </a:t>
            </a:r>
            <a:r>
              <a:rPr lang="fr-FR" dirty="0" err="1"/>
              <a:t>città</a:t>
            </a:r>
            <a:r>
              <a:rPr lang="fr-FR" dirty="0"/>
              <a:t> di Roma (A) è </a:t>
            </a:r>
            <a:r>
              <a:rPr lang="fr-FR" dirty="0" err="1"/>
              <a:t>un'altra</a:t>
            </a:r>
            <a:r>
              <a:rPr lang="fr-FR" dirty="0"/>
              <a:t> </a:t>
            </a:r>
            <a:r>
              <a:rPr lang="fr-FR" dirty="0" err="1"/>
              <a:t>piccola</a:t>
            </a:r>
            <a:r>
              <a:rPr lang="fr-FR" dirty="0"/>
              <a:t> </a:t>
            </a:r>
            <a:r>
              <a:rPr lang="fr-FR" dirty="0" err="1"/>
              <a:t>città</a:t>
            </a:r>
            <a:r>
              <a:rPr lang="fr-FR" dirty="0"/>
              <a:t> (B) c'è </a:t>
            </a:r>
            <a:r>
              <a:rPr lang="fr-FR" dirty="0" err="1"/>
              <a:t>un'altra</a:t>
            </a:r>
            <a:r>
              <a:rPr lang="fr-FR" dirty="0"/>
              <a:t> </a:t>
            </a:r>
            <a:r>
              <a:rPr lang="fr-FR" dirty="0" err="1"/>
              <a:t>piccola</a:t>
            </a:r>
            <a:r>
              <a:rPr lang="fr-FR" dirty="0"/>
              <a:t> </a:t>
            </a:r>
            <a:r>
              <a:rPr lang="fr-FR" dirty="0" err="1"/>
              <a:t>città</a:t>
            </a:r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>8. Il </a:t>
            </a:r>
            <a:r>
              <a:rPr lang="fr-FR" dirty="0" err="1"/>
              <a:t>Vaticano</a:t>
            </a:r>
            <a:r>
              <a:rPr lang="fr-FR" dirty="0"/>
              <a:t> (A) è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stato</a:t>
            </a:r>
            <a:r>
              <a:rPr lang="fr-FR" dirty="0"/>
              <a:t> </a:t>
            </a:r>
            <a:r>
              <a:rPr lang="fr-FR" dirty="0" err="1"/>
              <a:t>autonomo</a:t>
            </a:r>
            <a:r>
              <a:rPr lang="fr-FR" dirty="0"/>
              <a:t> (B) c'è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stato</a:t>
            </a:r>
            <a:r>
              <a:rPr lang="fr-FR" dirty="0"/>
              <a:t> </a:t>
            </a:r>
            <a:r>
              <a:rPr lang="fr-FR" dirty="0" err="1"/>
              <a:t>autonomo</a:t>
            </a:r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>9. A Fiumicino (A) è un </a:t>
            </a:r>
            <a:r>
              <a:rPr lang="fr-FR" dirty="0" err="1"/>
              <a:t>aeroporto</a:t>
            </a:r>
            <a:r>
              <a:rPr lang="fr-FR" dirty="0"/>
              <a:t> </a:t>
            </a:r>
            <a:r>
              <a:rPr lang="fr-FR" dirty="0" err="1"/>
              <a:t>internazionale</a:t>
            </a:r>
            <a:r>
              <a:rPr lang="fr-FR" dirty="0"/>
              <a:t> (B) c'è un </a:t>
            </a:r>
            <a:r>
              <a:rPr lang="fr-FR" dirty="0" err="1"/>
              <a:t>aeroporto</a:t>
            </a:r>
            <a:r>
              <a:rPr lang="fr-FR" dirty="0"/>
              <a:t> </a:t>
            </a:r>
            <a:r>
              <a:rPr lang="fr-FR" dirty="0" err="1"/>
              <a:t>internazionale</a:t>
            </a:r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>10. In </a:t>
            </a:r>
            <a:r>
              <a:rPr lang="fr-FR" dirty="0" err="1"/>
              <a:t>città</a:t>
            </a:r>
            <a:r>
              <a:rPr lang="fr-FR" dirty="0"/>
              <a:t> (A) sono </a:t>
            </a:r>
            <a:r>
              <a:rPr lang="fr-FR" dirty="0" err="1"/>
              <a:t>molti</a:t>
            </a:r>
            <a:r>
              <a:rPr lang="fr-FR" dirty="0"/>
              <a:t> </a:t>
            </a:r>
            <a:r>
              <a:rPr lang="fr-FR" dirty="0" err="1"/>
              <a:t>cinema</a:t>
            </a:r>
            <a:r>
              <a:rPr lang="fr-FR" dirty="0"/>
              <a:t> (B) ci sono </a:t>
            </a:r>
            <a:r>
              <a:rPr lang="fr-FR" dirty="0" err="1"/>
              <a:t>molti</a:t>
            </a:r>
            <a:r>
              <a:rPr lang="fr-FR" dirty="0"/>
              <a:t> </a:t>
            </a:r>
            <a:r>
              <a:rPr lang="fr-FR" dirty="0" err="1"/>
              <a:t>cinema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10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6A4D2-32AF-4BD7-8B20-8FEDC0A9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articoli determinativi e inde</a:t>
            </a:r>
            <a:r>
              <a:rPr lang="cs-CZ" dirty="0" err="1"/>
              <a:t>terminativi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EAE7DBE-4A72-4EFB-B90E-3B3B2446B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930" indent="0">
              <a:spcAft>
                <a:spcPts val="0"/>
              </a:spcAft>
              <a:buNone/>
            </a:pPr>
            <a:endParaRPr lang="cs-CZ" dirty="0">
              <a:ea typeface="Times New Roman" panose="02020603050405020304" pitchFamily="18" charset="0"/>
            </a:endParaRPr>
          </a:p>
          <a:p>
            <a:pPr marL="201930" indent="0">
              <a:spcAft>
                <a:spcPts val="0"/>
              </a:spcAft>
              <a:buNone/>
            </a:pPr>
            <a:r>
              <a:rPr lang="fr-FR" b="1" dirty="0">
                <a:solidFill>
                  <a:schemeClr val="dk1"/>
                </a:solidFill>
              </a:rPr>
              <a:t>1.</a:t>
            </a:r>
            <a:r>
              <a:rPr lang="fr-FR" dirty="0">
                <a:solidFill>
                  <a:schemeClr val="dk1"/>
                </a:solidFill>
              </a:rPr>
              <a:t> Roma è </a:t>
            </a:r>
            <a:r>
              <a:rPr lang="fr-FR" b="1" dirty="0">
                <a:solidFill>
                  <a:schemeClr val="dk1"/>
                </a:solidFill>
              </a:rPr>
              <a:t>LA / UNA</a:t>
            </a:r>
            <a:r>
              <a:rPr lang="fr-FR" dirty="0">
                <a:solidFill>
                  <a:schemeClr val="dk1"/>
                </a:solidFill>
              </a:rPr>
              <a:t> capitale d'Italia </a:t>
            </a:r>
            <a:br>
              <a:rPr lang="fr-FR" dirty="0">
                <a:solidFill>
                  <a:schemeClr val="dk1"/>
                </a:solidFill>
              </a:rPr>
            </a:br>
            <a:r>
              <a:rPr lang="fr-FR" b="1" dirty="0">
                <a:solidFill>
                  <a:schemeClr val="dk1"/>
                </a:solidFill>
              </a:rPr>
              <a:t>2.</a:t>
            </a:r>
            <a:r>
              <a:rPr lang="fr-FR" dirty="0">
                <a:solidFill>
                  <a:schemeClr val="dk1"/>
                </a:solidFill>
              </a:rPr>
              <a:t> Roma è </a:t>
            </a:r>
            <a:r>
              <a:rPr lang="fr-FR" dirty="0" err="1">
                <a:solidFill>
                  <a:schemeClr val="dk1"/>
                </a:solidFill>
              </a:rPr>
              <a:t>famosa</a:t>
            </a:r>
            <a:r>
              <a:rPr lang="fr-FR" dirty="0">
                <a:solidFill>
                  <a:schemeClr val="dk1"/>
                </a:solidFill>
              </a:rPr>
              <a:t> in </a:t>
            </a:r>
            <a:r>
              <a:rPr lang="fr-FR" dirty="0" err="1">
                <a:solidFill>
                  <a:schemeClr val="dk1"/>
                </a:solidFill>
              </a:rPr>
              <a:t>tutto</a:t>
            </a:r>
            <a:r>
              <a:rPr lang="fr-FR" dirty="0">
                <a:solidFill>
                  <a:schemeClr val="dk1"/>
                </a:solidFill>
              </a:rPr>
              <a:t> il </a:t>
            </a:r>
            <a:r>
              <a:rPr lang="fr-FR" dirty="0" err="1">
                <a:solidFill>
                  <a:schemeClr val="dk1"/>
                </a:solidFill>
              </a:rPr>
              <a:t>mondo</a:t>
            </a:r>
            <a:r>
              <a:rPr lang="fr-FR" dirty="0">
                <a:solidFill>
                  <a:schemeClr val="dk1"/>
                </a:solidFill>
              </a:rPr>
              <a:t> perché è </a:t>
            </a:r>
            <a:r>
              <a:rPr lang="fr-FR" b="1" dirty="0">
                <a:solidFill>
                  <a:schemeClr val="dk1"/>
                </a:solidFill>
              </a:rPr>
              <a:t>LA / UNA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città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antica</a:t>
            </a:r>
            <a:br>
              <a:rPr lang="fr-FR" dirty="0">
                <a:solidFill>
                  <a:schemeClr val="dk1"/>
                </a:solidFill>
              </a:rPr>
            </a:br>
            <a:r>
              <a:rPr lang="fr-FR" b="1" dirty="0">
                <a:solidFill>
                  <a:schemeClr val="dk1"/>
                </a:solidFill>
              </a:rPr>
              <a:t>3.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Oggi</a:t>
            </a:r>
            <a:r>
              <a:rPr lang="fr-FR" dirty="0">
                <a:solidFill>
                  <a:schemeClr val="dk1"/>
                </a:solidFill>
              </a:rPr>
              <a:t> Roma è </a:t>
            </a:r>
            <a:r>
              <a:rPr lang="fr-FR" b="1" dirty="0">
                <a:solidFill>
                  <a:schemeClr val="dk1"/>
                </a:solidFill>
              </a:rPr>
              <a:t>LA / UNA</a:t>
            </a:r>
            <a:r>
              <a:rPr lang="fr-FR" dirty="0">
                <a:solidFill>
                  <a:schemeClr val="dk1"/>
                </a:solidFill>
              </a:rPr>
              <a:t> grande </a:t>
            </a:r>
            <a:r>
              <a:rPr lang="fr-FR" dirty="0" err="1">
                <a:solidFill>
                  <a:schemeClr val="dk1"/>
                </a:solidFill>
              </a:rPr>
              <a:t>metropoli</a:t>
            </a:r>
            <a:r>
              <a:rPr lang="fr-FR" dirty="0">
                <a:solidFill>
                  <a:schemeClr val="dk1"/>
                </a:solidFill>
              </a:rPr>
              <a:t> </a:t>
            </a:r>
            <a:br>
              <a:rPr lang="fr-FR" dirty="0">
                <a:solidFill>
                  <a:schemeClr val="dk1"/>
                </a:solidFill>
              </a:rPr>
            </a:br>
            <a:r>
              <a:rPr lang="fr-FR" b="1" dirty="0">
                <a:solidFill>
                  <a:schemeClr val="dk1"/>
                </a:solidFill>
              </a:rPr>
              <a:t>4.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Nella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città</a:t>
            </a:r>
            <a:r>
              <a:rPr lang="fr-FR" dirty="0">
                <a:solidFill>
                  <a:schemeClr val="dk1"/>
                </a:solidFill>
              </a:rPr>
              <a:t> di Roma c'è </a:t>
            </a:r>
            <a:r>
              <a:rPr lang="fr-FR" b="1" dirty="0">
                <a:solidFill>
                  <a:schemeClr val="dk1"/>
                </a:solidFill>
              </a:rPr>
              <a:t>L' / UN'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altra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piccola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città</a:t>
            </a:r>
            <a:r>
              <a:rPr lang="fr-FR" dirty="0">
                <a:solidFill>
                  <a:schemeClr val="dk1"/>
                </a:solidFill>
              </a:rPr>
              <a:t>, la </a:t>
            </a:r>
            <a:r>
              <a:rPr lang="fr-FR" dirty="0" err="1">
                <a:solidFill>
                  <a:schemeClr val="dk1"/>
                </a:solidFill>
              </a:rPr>
              <a:t>Città</a:t>
            </a:r>
            <a:r>
              <a:rPr lang="fr-FR" dirty="0">
                <a:solidFill>
                  <a:schemeClr val="dk1"/>
                </a:solidFill>
              </a:rPr>
              <a:t> del </a:t>
            </a:r>
            <a:r>
              <a:rPr lang="fr-FR" dirty="0" err="1">
                <a:solidFill>
                  <a:schemeClr val="dk1"/>
                </a:solidFill>
              </a:rPr>
              <a:t>Vaticano</a:t>
            </a:r>
            <a:r>
              <a:rPr lang="fr-FR" dirty="0">
                <a:solidFill>
                  <a:schemeClr val="dk1"/>
                </a:solidFill>
              </a:rPr>
              <a:t> </a:t>
            </a:r>
            <a:br>
              <a:rPr lang="fr-FR" dirty="0">
                <a:solidFill>
                  <a:schemeClr val="dk1"/>
                </a:solidFill>
              </a:rPr>
            </a:br>
            <a:r>
              <a:rPr lang="fr-FR" b="1" dirty="0">
                <a:solidFill>
                  <a:schemeClr val="dk1"/>
                </a:solidFill>
              </a:rPr>
              <a:t>5.</a:t>
            </a:r>
            <a:r>
              <a:rPr lang="fr-FR" dirty="0">
                <a:solidFill>
                  <a:schemeClr val="dk1"/>
                </a:solidFill>
              </a:rPr>
              <a:t> Il </a:t>
            </a:r>
            <a:r>
              <a:rPr lang="fr-FR" dirty="0" err="1">
                <a:solidFill>
                  <a:schemeClr val="dk1"/>
                </a:solidFill>
              </a:rPr>
              <a:t>Vaticano</a:t>
            </a:r>
            <a:r>
              <a:rPr lang="fr-FR" dirty="0">
                <a:solidFill>
                  <a:schemeClr val="dk1"/>
                </a:solidFill>
              </a:rPr>
              <a:t> è </a:t>
            </a:r>
            <a:r>
              <a:rPr lang="fr-FR" b="1" dirty="0">
                <a:solidFill>
                  <a:schemeClr val="dk1"/>
                </a:solidFill>
              </a:rPr>
              <a:t>LO / UNO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stato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autonomo</a:t>
            </a:r>
            <a:r>
              <a:rPr lang="fr-FR" dirty="0">
                <a:solidFill>
                  <a:schemeClr val="dk1"/>
                </a:solidFill>
              </a:rPr>
              <a:t> </a:t>
            </a:r>
            <a:br>
              <a:rPr lang="fr-FR" dirty="0">
                <a:solidFill>
                  <a:schemeClr val="dk1"/>
                </a:solidFill>
              </a:rPr>
            </a:br>
            <a:r>
              <a:rPr lang="fr-FR" b="1" dirty="0">
                <a:solidFill>
                  <a:schemeClr val="dk1"/>
                </a:solidFill>
              </a:rPr>
              <a:t>6.</a:t>
            </a:r>
            <a:r>
              <a:rPr lang="fr-FR" dirty="0">
                <a:solidFill>
                  <a:schemeClr val="dk1"/>
                </a:solidFill>
              </a:rPr>
              <a:t> Civitavecchia è </a:t>
            </a:r>
            <a:r>
              <a:rPr lang="fr-FR" b="1" dirty="0">
                <a:solidFill>
                  <a:schemeClr val="dk1"/>
                </a:solidFill>
              </a:rPr>
              <a:t>LA / UNA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una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città</a:t>
            </a:r>
            <a:r>
              <a:rPr lang="fr-FR" dirty="0">
                <a:solidFill>
                  <a:schemeClr val="dk1"/>
                </a:solidFill>
              </a:rPr>
              <a:t> a 70 </a:t>
            </a:r>
            <a:r>
              <a:rPr lang="fr-FR" dirty="0" err="1">
                <a:solidFill>
                  <a:schemeClr val="dk1"/>
                </a:solidFill>
              </a:rPr>
              <a:t>chilometri</a:t>
            </a:r>
            <a:r>
              <a:rPr lang="fr-FR" dirty="0">
                <a:solidFill>
                  <a:schemeClr val="dk1"/>
                </a:solidFill>
              </a:rPr>
              <a:t> di </a:t>
            </a:r>
            <a:r>
              <a:rPr lang="fr-FR" dirty="0" err="1">
                <a:solidFill>
                  <a:schemeClr val="dk1"/>
                </a:solidFill>
              </a:rPr>
              <a:t>distanza</a:t>
            </a:r>
            <a:r>
              <a:rPr lang="fr-FR" dirty="0">
                <a:solidFill>
                  <a:schemeClr val="dk1"/>
                </a:solidFill>
              </a:rPr>
              <a:t> da Roma  </a:t>
            </a:r>
            <a:br>
              <a:rPr lang="fr-FR" dirty="0">
                <a:solidFill>
                  <a:schemeClr val="dk1"/>
                </a:solidFill>
              </a:rPr>
            </a:br>
            <a:r>
              <a:rPr lang="fr-FR" b="1" dirty="0">
                <a:solidFill>
                  <a:schemeClr val="dk1"/>
                </a:solidFill>
              </a:rPr>
              <a:t>7.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Vicino</a:t>
            </a:r>
            <a:r>
              <a:rPr lang="fr-FR" dirty="0">
                <a:solidFill>
                  <a:schemeClr val="dk1"/>
                </a:solidFill>
              </a:rPr>
              <a:t> a Roma, a Fiumicino, c'è </a:t>
            </a:r>
            <a:r>
              <a:rPr lang="fr-FR" b="1" dirty="0">
                <a:solidFill>
                  <a:schemeClr val="dk1"/>
                </a:solidFill>
              </a:rPr>
              <a:t>L' / UN</a:t>
            </a:r>
            <a:r>
              <a:rPr lang="fr-FR" dirty="0">
                <a:solidFill>
                  <a:schemeClr val="dk1"/>
                </a:solidFill>
              </a:rPr>
              <a:t> importante </a:t>
            </a:r>
            <a:r>
              <a:rPr lang="fr-FR" dirty="0" err="1">
                <a:solidFill>
                  <a:schemeClr val="dk1"/>
                </a:solidFill>
              </a:rPr>
              <a:t>aeroporto</a:t>
            </a:r>
            <a:endParaRPr lang="cs-CZ" dirty="0"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27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1CDAF-E1E7-4E71-B710-4FC5D9CA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Plurale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7CBB651-E002-4FD7-9253-F004F46FA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192752"/>
              </p:ext>
            </p:extLst>
          </p:nvPr>
        </p:nvGraphicFramePr>
        <p:xfrm>
          <a:off x="480291" y="2272144"/>
          <a:ext cx="11286836" cy="3620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1532">
                  <a:extLst>
                    <a:ext uri="{9D8B030D-6E8A-4147-A177-3AD203B41FA5}">
                      <a16:colId xmlns:a16="http://schemas.microsoft.com/office/drawing/2014/main" val="450973885"/>
                    </a:ext>
                  </a:extLst>
                </a:gridCol>
                <a:gridCol w="5455304">
                  <a:extLst>
                    <a:ext uri="{9D8B030D-6E8A-4147-A177-3AD203B41FA5}">
                      <a16:colId xmlns:a16="http://schemas.microsoft.com/office/drawing/2014/main" val="1416904256"/>
                    </a:ext>
                  </a:extLst>
                </a:gridCol>
              </a:tblGrid>
              <a:tr h="314839">
                <a:tc>
                  <a:txBody>
                    <a:bodyPr/>
                    <a:lstStyle/>
                    <a:p>
                      <a:pPr marL="157480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1. Roma è una città famosa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Roma e Venezia sono _________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789342033"/>
                  </a:ext>
                </a:extLst>
              </a:tr>
              <a:tr h="314839">
                <a:tc>
                  <a:txBody>
                    <a:bodyPr/>
                    <a:lstStyle/>
                    <a:p>
                      <a:pPr marL="157480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2. A Roma c'è una stazione importante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 Roma ci sono ___________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2347197234"/>
                  </a:ext>
                </a:extLst>
              </a:tr>
              <a:tr h="314839">
                <a:tc>
                  <a:txBody>
                    <a:bodyPr/>
                    <a:lstStyle/>
                    <a:p>
                      <a:pPr marL="157480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3. Roma è una grande metropoli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Roma e Madrid sono _____________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708290753"/>
                  </a:ext>
                </a:extLst>
              </a:tr>
              <a:tr h="314839">
                <a:tc>
                  <a:txBody>
                    <a:bodyPr/>
                    <a:lstStyle/>
                    <a:p>
                      <a:pPr marL="157480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 In città c'è uno studente straniero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In città ci sono _____________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93153663"/>
                  </a:ext>
                </a:extLst>
              </a:tr>
              <a:tr h="314839">
                <a:tc>
                  <a:txBody>
                    <a:bodyPr/>
                    <a:lstStyle/>
                    <a:p>
                      <a:pPr marL="157480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5. Questa strada è stretta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Queste strade _______________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2612461582"/>
                  </a:ext>
                </a:extLst>
              </a:tr>
              <a:tr h="314839">
                <a:tc>
                  <a:txBody>
                    <a:bodyPr/>
                    <a:lstStyle/>
                    <a:p>
                      <a:pPr marL="157480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6. Il Vaticano è uno stato autonomo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Il Vaticano e San Marino sono _________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756840250"/>
                  </a:ext>
                </a:extLst>
              </a:tr>
              <a:tr h="550970">
                <a:tc>
                  <a:txBody>
                    <a:bodyPr/>
                    <a:lstStyle/>
                    <a:p>
                      <a:pPr marL="157480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7. A Roma c'è un importante aeroporto internazionale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 Roma ci sono</a:t>
                      </a:r>
                      <a:r>
                        <a:rPr lang="cs-CZ" sz="1000" dirty="0">
                          <a:effectLst/>
                        </a:rPr>
                        <a:t> </a:t>
                      </a:r>
                      <a:r>
                        <a:rPr lang="cs-CZ" sz="1000" dirty="0" err="1">
                          <a:effectLst/>
                        </a:rPr>
                        <a:t>degli</a:t>
                      </a:r>
                      <a:r>
                        <a:rPr lang="fr-FR" sz="1000" dirty="0">
                          <a:effectLst/>
                        </a:rPr>
                        <a:t> ____________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2489847419"/>
                  </a:ext>
                </a:extLst>
              </a:tr>
              <a:tr h="550970">
                <a:tc>
                  <a:txBody>
                    <a:bodyPr/>
                    <a:lstStyle/>
                    <a:p>
                      <a:pPr marL="157480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8. In questa strada c'è un teatro, un ristorante, un negozio e una discoteca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In </a:t>
                      </a:r>
                      <a:r>
                        <a:rPr lang="fr-FR" sz="1000" dirty="0" err="1">
                          <a:effectLst/>
                        </a:rPr>
                        <a:t>questa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strada</a:t>
                      </a:r>
                      <a:r>
                        <a:rPr lang="fr-FR" sz="1000" dirty="0">
                          <a:effectLst/>
                        </a:rPr>
                        <a:t> ci sono </a:t>
                      </a:r>
                      <a:r>
                        <a:rPr lang="fr-FR" sz="1000" dirty="0" err="1">
                          <a:effectLst/>
                        </a:rPr>
                        <a:t>molti</a:t>
                      </a:r>
                      <a:r>
                        <a:rPr lang="fr-FR" sz="1000" dirty="0">
                          <a:effectLst/>
                        </a:rPr>
                        <a:t> __________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3613517383"/>
                  </a:ext>
                </a:extLst>
              </a:tr>
              <a:tr h="314839">
                <a:tc>
                  <a:txBody>
                    <a:bodyPr/>
                    <a:lstStyle/>
                    <a:p>
                      <a:pPr marL="157480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9. A Roma c'è una linea della metropolitana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 Roma ci sono _</a:t>
                      </a:r>
                      <a:r>
                        <a:rPr lang="cs-CZ" sz="1000" dirty="0">
                          <a:effectLst/>
                        </a:rPr>
                        <a:t>_____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667543447"/>
                  </a:ext>
                </a:extLst>
              </a:tr>
              <a:tr h="314839">
                <a:tc>
                  <a:txBody>
                    <a:bodyPr/>
                    <a:lstStyle/>
                    <a:p>
                      <a:pPr marL="157480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10. Roma non è una piccola città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Roma e Milano non sono ______________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2771200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43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05D4B-EBA0-4F07-AD73-927E6D7B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Citt</a:t>
            </a:r>
            <a:r>
              <a:rPr lang="it-IT" dirty="0"/>
              <a:t>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78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05D4B-EBA0-4F07-AD73-927E6D7B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Verbi</a:t>
            </a:r>
          </a:p>
        </p:txBody>
      </p:sp>
    </p:spTree>
    <p:extLst>
      <p:ext uri="{BB962C8B-B14F-4D97-AF65-F5344CB8AC3E}">
        <p14:creationId xmlns:p14="http://schemas.microsoft.com/office/powerpoint/2010/main" val="38987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F27F9-C922-42E1-87C5-25EC001E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305E50-0D97-4D0B-8AB7-3DFFA3F1F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58" y="2079622"/>
            <a:ext cx="5042159" cy="38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3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l Verbo: modi finiti e indefiniti - YouTube">
            <a:extLst>
              <a:ext uri="{FF2B5EF4-FFF2-40B4-BE49-F238E27FC236}">
                <a16:creationId xmlns:a16="http://schemas.microsoft.com/office/drawing/2014/main" id="{AB5A3B39-A54F-4AC5-A2E6-A4035983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99" y="953871"/>
            <a:ext cx="9174402" cy="516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7886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b0d7d3-03a4-45d7-a633-b486b0a29e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F892DC00D1B941AF9D8C886F87D21A" ma:contentTypeVersion="16" ma:contentTypeDescription="Vytvoří nový dokument" ma:contentTypeScope="" ma:versionID="b57971967e86bfa5586deee2bb30efe1">
  <xsd:schema xmlns:xsd="http://www.w3.org/2001/XMLSchema" xmlns:xs="http://www.w3.org/2001/XMLSchema" xmlns:p="http://schemas.microsoft.com/office/2006/metadata/properties" xmlns:ns3="ada8a008-7740-4e61-804a-5cd8da50e325" xmlns:ns4="81b0d7d3-03a4-45d7-a633-b486b0a29e22" targetNamespace="http://schemas.microsoft.com/office/2006/metadata/properties" ma:root="true" ma:fieldsID="87ee361a8a8256e2194ad4f623263caf" ns3:_="" ns4:_="">
    <xsd:import namespace="ada8a008-7740-4e61-804a-5cd8da50e325"/>
    <xsd:import namespace="81b0d7d3-03a4-45d7-a633-b486b0a29e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SystemTags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8a008-7740-4e61-804a-5cd8da50e3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0d7d3-03a4-45d7-a633-b486b0a29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08E9A6-59C6-49FA-8105-D96B549D727E}">
  <ds:schemaRefs>
    <ds:schemaRef ds:uri="ada8a008-7740-4e61-804a-5cd8da50e325"/>
    <ds:schemaRef ds:uri="http://schemas.microsoft.com/office/infopath/2007/PartnerControls"/>
    <ds:schemaRef ds:uri="http://purl.org/dc/terms/"/>
    <ds:schemaRef ds:uri="http://purl.org/dc/elements/1.1/"/>
    <ds:schemaRef ds:uri="81b0d7d3-03a4-45d7-a633-b486b0a29e22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D1CE56-325B-4C38-85E4-677521DA00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50E400-2333-4460-815B-8E8DAF0A7D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8a008-7740-4e61-804a-5cd8da50e325"/>
    <ds:schemaRef ds:uri="81b0d7d3-03a4-45d7-a633-b486b0a29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2819</TotalTime>
  <Words>1258</Words>
  <Application>Microsoft Office PowerPoint</Application>
  <PresentationFormat>Širokoúhlá obrazovka</PresentationFormat>
  <Paragraphs>128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Calibri</vt:lpstr>
      <vt:lpstr>Gill Sans MT</vt:lpstr>
      <vt:lpstr>Times New Roman</vt:lpstr>
      <vt:lpstr>Wingdings 2</vt:lpstr>
      <vt:lpstr>Dividenda</vt:lpstr>
      <vt:lpstr>DU1724 Italština pro historiky umění </vt:lpstr>
      <vt:lpstr>Abbiamo fatto...</vt:lpstr>
      <vt:lpstr>Il Verbo Essere + c‘è // Ci sono</vt:lpstr>
      <vt:lpstr>articoli determinativi e indeterminativi</vt:lpstr>
      <vt:lpstr>il Plurale</vt:lpstr>
      <vt:lpstr>Città</vt:lpstr>
      <vt:lpstr>Verbi</vt:lpstr>
      <vt:lpstr>Prezentace aplikace PowerPoint</vt:lpstr>
      <vt:lpstr>Prezentace aplikace PowerPoint</vt:lpstr>
      <vt:lpstr>Tre coniugazioni</vt:lpstr>
      <vt:lpstr>Verbi regolari della prima coniugazione</vt:lpstr>
      <vt:lpstr>Prezentace aplikace PowerPoint</vt:lpstr>
      <vt:lpstr>Verbi della prima coniugazione </vt:lpstr>
      <vt:lpstr>Verbi irregolari della prima coniugazioe</vt:lpstr>
      <vt:lpstr>Verbi Essere ed Avere</vt:lpstr>
      <vt:lpstr>il lessico di base</vt:lpstr>
      <vt:lpstr>Prezentace aplikace PowerPoint</vt:lpstr>
      <vt:lpstr>SI CHiama... SI Trova: verbi riflessivi (di prima coniugazione)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Urbanová</dc:creator>
  <cp:lastModifiedBy>Zuzana Urbanová</cp:lastModifiedBy>
  <cp:revision>26</cp:revision>
  <dcterms:created xsi:type="dcterms:W3CDTF">2024-03-02T09:47:37Z</dcterms:created>
  <dcterms:modified xsi:type="dcterms:W3CDTF">2024-03-09T18:18:44Z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0x01010047F892DC00D1B941AF9D8C886F87D21A</vt:lpwstr>
  </property>
</Properties>
</file>