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71" r:id="rId5"/>
    <p:sldId id="317" r:id="rId6"/>
    <p:sldId id="339" r:id="rId7"/>
    <p:sldId id="335" r:id="rId8"/>
    <p:sldId id="353" r:id="rId9"/>
    <p:sldId id="352" r:id="rId10"/>
    <p:sldId id="315" r:id="rId11"/>
    <p:sldId id="344" r:id="rId12"/>
    <p:sldId id="345" r:id="rId13"/>
    <p:sldId id="346" r:id="rId14"/>
    <p:sldId id="342" r:id="rId15"/>
    <p:sldId id="349" r:id="rId16"/>
    <p:sldId id="350" r:id="rId17"/>
    <p:sldId id="34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Urbanová" userId="e6f50e7a-083c-478b-a8cb-b79c35307a76" providerId="ADAL" clId="{667E95D3-3C3A-4DE9-9247-5F0D058D5902}"/>
    <pc:docChg chg="custSel addSld delSld modSld">
      <pc:chgData name="Zuzana Urbanová" userId="e6f50e7a-083c-478b-a8cb-b79c35307a76" providerId="ADAL" clId="{667E95D3-3C3A-4DE9-9247-5F0D058D5902}" dt="2024-03-31T17:19:15.077" v="208"/>
      <pc:docMkLst>
        <pc:docMk/>
      </pc:docMkLst>
      <pc:sldChg chg="modSp">
        <pc:chgData name="Zuzana Urbanová" userId="e6f50e7a-083c-478b-a8cb-b79c35307a76" providerId="ADAL" clId="{667E95D3-3C3A-4DE9-9247-5F0D058D5902}" dt="2024-03-30T20:36:53.759" v="22" actId="20577"/>
        <pc:sldMkLst>
          <pc:docMk/>
          <pc:sldMk cId="1967732585" sldId="315"/>
        </pc:sldMkLst>
        <pc:spChg chg="mod">
          <ac:chgData name="Zuzana Urbanová" userId="e6f50e7a-083c-478b-a8cb-b79c35307a76" providerId="ADAL" clId="{667E95D3-3C3A-4DE9-9247-5F0D058D5902}" dt="2024-03-30T20:36:53.759" v="22" actId="20577"/>
          <ac:spMkLst>
            <pc:docMk/>
            <pc:sldMk cId="1967732585" sldId="315"/>
            <ac:spMk id="2" creationId="{F1805D4B-EBA0-4F07-AD73-927E6D7BDEF4}"/>
          </ac:spMkLst>
        </pc:spChg>
      </pc:sldChg>
      <pc:sldChg chg="modSp add">
        <pc:chgData name="Zuzana Urbanová" userId="e6f50e7a-083c-478b-a8cb-b79c35307a76" providerId="ADAL" clId="{667E95D3-3C3A-4DE9-9247-5F0D058D5902}" dt="2024-03-30T20:37:57.142" v="126" actId="20577"/>
        <pc:sldMkLst>
          <pc:docMk/>
          <pc:sldMk cId="1756308970" sldId="342"/>
        </pc:sldMkLst>
        <pc:spChg chg="mod">
          <ac:chgData name="Zuzana Urbanová" userId="e6f50e7a-083c-478b-a8cb-b79c35307a76" providerId="ADAL" clId="{667E95D3-3C3A-4DE9-9247-5F0D058D5902}" dt="2024-03-30T20:37:57.142" v="126" actId="20577"/>
          <ac:spMkLst>
            <pc:docMk/>
            <pc:sldMk cId="1756308970" sldId="342"/>
            <ac:spMk id="3" creationId="{48194C0E-B20E-45DC-9FE2-E4777DAC0B97}"/>
          </ac:spMkLst>
        </pc:spChg>
      </pc:sldChg>
      <pc:sldChg chg="modSp add">
        <pc:chgData name="Zuzana Urbanová" userId="e6f50e7a-083c-478b-a8cb-b79c35307a76" providerId="ADAL" clId="{667E95D3-3C3A-4DE9-9247-5F0D058D5902}" dt="2024-03-31T17:14:59.850" v="148" actId="15"/>
        <pc:sldMkLst>
          <pc:docMk/>
          <pc:sldMk cId="2000722490" sldId="343"/>
        </pc:sldMkLst>
        <pc:spChg chg="mod">
          <ac:chgData name="Zuzana Urbanová" userId="e6f50e7a-083c-478b-a8cb-b79c35307a76" providerId="ADAL" clId="{667E95D3-3C3A-4DE9-9247-5F0D058D5902}" dt="2024-03-31T17:14:59.850" v="148" actId="15"/>
          <ac:spMkLst>
            <pc:docMk/>
            <pc:sldMk cId="2000722490" sldId="343"/>
            <ac:spMk id="3" creationId="{C3C3A78C-A41C-4641-879C-E37B85A026EA}"/>
          </ac:spMkLst>
        </pc:spChg>
      </pc:sldChg>
      <pc:sldChg chg="addSp modSp add">
        <pc:chgData name="Zuzana Urbanová" userId="e6f50e7a-083c-478b-a8cb-b79c35307a76" providerId="ADAL" clId="{667E95D3-3C3A-4DE9-9247-5F0D058D5902}" dt="2024-03-31T17:19:13.023" v="207" actId="1076"/>
        <pc:sldMkLst>
          <pc:docMk/>
          <pc:sldMk cId="367342916" sldId="344"/>
        </pc:sldMkLst>
        <pc:spChg chg="add mod">
          <ac:chgData name="Zuzana Urbanová" userId="e6f50e7a-083c-478b-a8cb-b79c35307a76" providerId="ADAL" clId="{667E95D3-3C3A-4DE9-9247-5F0D058D5902}" dt="2024-03-31T17:19:13.023" v="207" actId="1076"/>
          <ac:spMkLst>
            <pc:docMk/>
            <pc:sldMk cId="367342916" sldId="344"/>
            <ac:spMk id="2" creationId="{444BA8EB-9498-4527-96FB-DD4F4BB2A076}"/>
          </ac:spMkLst>
        </pc:spChg>
        <pc:picChg chg="add mod">
          <ac:chgData name="Zuzana Urbanová" userId="e6f50e7a-083c-478b-a8cb-b79c35307a76" providerId="ADAL" clId="{667E95D3-3C3A-4DE9-9247-5F0D058D5902}" dt="2024-03-31T17:18:19.700" v="152" actId="1076"/>
          <ac:picMkLst>
            <pc:docMk/>
            <pc:sldMk cId="367342916" sldId="344"/>
            <ac:picMk id="1026" creationId="{973A8C5D-035D-42C2-B328-5463CC317B93}"/>
          </ac:picMkLst>
        </pc:picChg>
      </pc:sldChg>
      <pc:sldChg chg="add">
        <pc:chgData name="Zuzana Urbanová" userId="e6f50e7a-083c-478b-a8cb-b79c35307a76" providerId="ADAL" clId="{667E95D3-3C3A-4DE9-9247-5F0D058D5902}" dt="2024-03-31T17:19:15.077" v="208"/>
        <pc:sldMkLst>
          <pc:docMk/>
          <pc:sldMk cId="1532158026" sldId="345"/>
        </pc:sldMkLst>
      </pc:sldChg>
    </pc:docChg>
  </pc:docChgLst>
  <pc:docChgLst>
    <pc:chgData name="Zuzana Urbanová" userId="e6f50e7a-083c-478b-a8cb-b79c35307a76" providerId="ADAL" clId="{57BE3BA8-80EC-450E-83B5-42F67FA845BF}"/>
    <pc:docChg chg="undo custSel addSld delSld modSld sldOrd">
      <pc:chgData name="Zuzana Urbanová" userId="e6f50e7a-083c-478b-a8cb-b79c35307a76" providerId="ADAL" clId="{57BE3BA8-80EC-450E-83B5-42F67FA845BF}" dt="2024-04-04T13:51:33.674" v="1927" actId="20577"/>
      <pc:docMkLst>
        <pc:docMk/>
      </pc:docMkLst>
      <pc:sldChg chg="addSp delSp modSp">
        <pc:chgData name="Zuzana Urbanová" userId="e6f50e7a-083c-478b-a8cb-b79c35307a76" providerId="ADAL" clId="{57BE3BA8-80EC-450E-83B5-42F67FA845BF}" dt="2024-04-01T15:45:52.007" v="1301" actId="255"/>
        <pc:sldMkLst>
          <pc:docMk/>
          <pc:sldMk cId="4004059753" sldId="335"/>
        </pc:sldMkLst>
        <pc:spChg chg="del">
          <ac:chgData name="Zuzana Urbanová" userId="e6f50e7a-083c-478b-a8cb-b79c35307a76" providerId="ADAL" clId="{57BE3BA8-80EC-450E-83B5-42F67FA845BF}" dt="2024-04-01T15:45:18.417" v="1297" actId="478"/>
          <ac:spMkLst>
            <pc:docMk/>
            <pc:sldMk cId="4004059753" sldId="335"/>
            <ac:spMk id="3" creationId="{5F40911D-0CEC-4547-944B-23EA4D99E8FB}"/>
          </ac:spMkLst>
        </pc:spChg>
        <pc:spChg chg="mod">
          <ac:chgData name="Zuzana Urbanová" userId="e6f50e7a-083c-478b-a8cb-b79c35307a76" providerId="ADAL" clId="{57BE3BA8-80EC-450E-83B5-42F67FA845BF}" dt="2024-04-01T15:45:52.007" v="1301" actId="255"/>
          <ac:spMkLst>
            <pc:docMk/>
            <pc:sldMk cId="4004059753" sldId="335"/>
            <ac:spMk id="4" creationId="{055BCFF9-B479-4832-8A58-F00828336AD8}"/>
          </ac:spMkLst>
        </pc:spChg>
        <pc:spChg chg="add del mod">
          <ac:chgData name="Zuzana Urbanová" userId="e6f50e7a-083c-478b-a8cb-b79c35307a76" providerId="ADAL" clId="{57BE3BA8-80EC-450E-83B5-42F67FA845BF}" dt="2024-04-01T15:45:35.512" v="1298" actId="478"/>
          <ac:spMkLst>
            <pc:docMk/>
            <pc:sldMk cId="4004059753" sldId="335"/>
            <ac:spMk id="6" creationId="{7332469B-EC28-4D09-BBDB-F989F1F7B594}"/>
          </ac:spMkLst>
        </pc:spChg>
      </pc:sldChg>
      <pc:sldChg chg="addSp modSp">
        <pc:chgData name="Zuzana Urbanová" userId="e6f50e7a-083c-478b-a8cb-b79c35307a76" providerId="ADAL" clId="{57BE3BA8-80EC-450E-83B5-42F67FA845BF}" dt="2024-04-04T07:58:08.883" v="1525" actId="20577"/>
        <pc:sldMkLst>
          <pc:docMk/>
          <pc:sldMk cId="1880083957" sldId="339"/>
        </pc:sldMkLst>
        <pc:spChg chg="mod">
          <ac:chgData name="Zuzana Urbanová" userId="e6f50e7a-083c-478b-a8cb-b79c35307a76" providerId="ADAL" clId="{57BE3BA8-80EC-450E-83B5-42F67FA845BF}" dt="2024-04-01T20:02:33.705" v="1488"/>
          <ac:spMkLst>
            <pc:docMk/>
            <pc:sldMk cId="1880083957" sldId="339"/>
            <ac:spMk id="2" creationId="{E1E24B80-B4E7-454A-9442-ABE119154246}"/>
          </ac:spMkLst>
        </pc:spChg>
        <pc:spChg chg="mod">
          <ac:chgData name="Zuzana Urbanová" userId="e6f50e7a-083c-478b-a8cb-b79c35307a76" providerId="ADAL" clId="{57BE3BA8-80EC-450E-83B5-42F67FA845BF}" dt="2024-04-01T19:49:18.697" v="1481" actId="14100"/>
          <ac:spMkLst>
            <pc:docMk/>
            <pc:sldMk cId="1880083957" sldId="339"/>
            <ac:spMk id="3" creationId="{F786F21C-6E39-4957-B80B-BB0483463085}"/>
          </ac:spMkLst>
        </pc:spChg>
        <pc:spChg chg="add mod">
          <ac:chgData name="Zuzana Urbanová" userId="e6f50e7a-083c-478b-a8cb-b79c35307a76" providerId="ADAL" clId="{57BE3BA8-80EC-450E-83B5-42F67FA845BF}" dt="2024-04-04T07:58:08.883" v="1525" actId="20577"/>
          <ac:spMkLst>
            <pc:docMk/>
            <pc:sldMk cId="1880083957" sldId="339"/>
            <ac:spMk id="4" creationId="{D927606D-0677-46AA-B3EA-FA3975AF7FF4}"/>
          </ac:spMkLst>
        </pc:spChg>
      </pc:sldChg>
      <pc:sldChg chg="modSp modAnim">
        <pc:chgData name="Zuzana Urbanová" userId="e6f50e7a-083c-478b-a8cb-b79c35307a76" providerId="ADAL" clId="{57BE3BA8-80EC-450E-83B5-42F67FA845BF}" dt="2024-04-01T10:26:58.129" v="940" actId="113"/>
        <pc:sldMkLst>
          <pc:docMk/>
          <pc:sldMk cId="1756308970" sldId="342"/>
        </pc:sldMkLst>
        <pc:spChg chg="mod">
          <ac:chgData name="Zuzana Urbanová" userId="e6f50e7a-083c-478b-a8cb-b79c35307a76" providerId="ADAL" clId="{57BE3BA8-80EC-450E-83B5-42F67FA845BF}" dt="2024-04-01T10:20:56.731" v="613" actId="20577"/>
          <ac:spMkLst>
            <pc:docMk/>
            <pc:sldMk cId="1756308970" sldId="342"/>
            <ac:spMk id="2" creationId="{35076795-E9D2-4FD5-A72F-6E3DC28A5903}"/>
          </ac:spMkLst>
        </pc:spChg>
        <pc:spChg chg="mod">
          <ac:chgData name="Zuzana Urbanová" userId="e6f50e7a-083c-478b-a8cb-b79c35307a76" providerId="ADAL" clId="{57BE3BA8-80EC-450E-83B5-42F67FA845BF}" dt="2024-04-01T10:26:58.129" v="940" actId="113"/>
          <ac:spMkLst>
            <pc:docMk/>
            <pc:sldMk cId="1756308970" sldId="342"/>
            <ac:spMk id="3" creationId="{48194C0E-B20E-45DC-9FE2-E4777DAC0B97}"/>
          </ac:spMkLst>
        </pc:spChg>
      </pc:sldChg>
      <pc:sldChg chg="modSp">
        <pc:chgData name="Zuzana Urbanová" userId="e6f50e7a-083c-478b-a8cb-b79c35307a76" providerId="ADAL" clId="{57BE3BA8-80EC-450E-83B5-42F67FA845BF}" dt="2024-04-04T13:51:33.674" v="1927" actId="20577"/>
        <pc:sldMkLst>
          <pc:docMk/>
          <pc:sldMk cId="2000722490" sldId="343"/>
        </pc:sldMkLst>
        <pc:spChg chg="mod">
          <ac:chgData name="Zuzana Urbanová" userId="e6f50e7a-083c-478b-a8cb-b79c35307a76" providerId="ADAL" clId="{57BE3BA8-80EC-450E-83B5-42F67FA845BF}" dt="2024-04-04T13:40:54.697" v="1628" actId="27636"/>
          <ac:spMkLst>
            <pc:docMk/>
            <pc:sldMk cId="2000722490" sldId="343"/>
            <ac:spMk id="2" creationId="{F750A59D-B070-4793-A147-9576DA349CD0}"/>
          </ac:spMkLst>
        </pc:spChg>
        <pc:spChg chg="mod">
          <ac:chgData name="Zuzana Urbanová" userId="e6f50e7a-083c-478b-a8cb-b79c35307a76" providerId="ADAL" clId="{57BE3BA8-80EC-450E-83B5-42F67FA845BF}" dt="2024-04-04T13:51:33.674" v="1927" actId="20577"/>
          <ac:spMkLst>
            <pc:docMk/>
            <pc:sldMk cId="2000722490" sldId="343"/>
            <ac:spMk id="3" creationId="{C3C3A78C-A41C-4641-879C-E37B85A026EA}"/>
          </ac:spMkLst>
        </pc:spChg>
      </pc:sldChg>
      <pc:sldChg chg="addSp modSp">
        <pc:chgData name="Zuzana Urbanová" userId="e6f50e7a-083c-478b-a8cb-b79c35307a76" providerId="ADAL" clId="{57BE3BA8-80EC-450E-83B5-42F67FA845BF}" dt="2024-04-01T09:45:26.235" v="9" actId="20577"/>
        <pc:sldMkLst>
          <pc:docMk/>
          <pc:sldMk cId="1532158026" sldId="345"/>
        </pc:sldMkLst>
        <pc:spChg chg="add mod">
          <ac:chgData name="Zuzana Urbanová" userId="e6f50e7a-083c-478b-a8cb-b79c35307a76" providerId="ADAL" clId="{57BE3BA8-80EC-450E-83B5-42F67FA845BF}" dt="2024-04-01T09:45:26.235" v="9" actId="20577"/>
          <ac:spMkLst>
            <pc:docMk/>
            <pc:sldMk cId="1532158026" sldId="345"/>
            <ac:spMk id="2" creationId="{296276BE-BB56-4E4E-9185-5982E828EF2A}"/>
          </ac:spMkLst>
        </pc:spChg>
        <pc:picChg chg="add mod">
          <ac:chgData name="Zuzana Urbanová" userId="e6f50e7a-083c-478b-a8cb-b79c35307a76" providerId="ADAL" clId="{57BE3BA8-80EC-450E-83B5-42F67FA845BF}" dt="2024-04-01T09:44:59.856" v="4" actId="1076"/>
          <ac:picMkLst>
            <pc:docMk/>
            <pc:sldMk cId="1532158026" sldId="345"/>
            <ac:picMk id="3" creationId="{1B33AA1D-CA6E-4214-B2A6-CC19F5DF198B}"/>
          </ac:picMkLst>
        </pc:picChg>
      </pc:sldChg>
      <pc:sldChg chg="addSp delSp modSp add">
        <pc:chgData name="Zuzana Urbanová" userId="e6f50e7a-083c-478b-a8cb-b79c35307a76" providerId="ADAL" clId="{57BE3BA8-80EC-450E-83B5-42F67FA845BF}" dt="2024-04-01T10:00:13.973" v="73" actId="1076"/>
        <pc:sldMkLst>
          <pc:docMk/>
          <pc:sldMk cId="2520518512" sldId="346"/>
        </pc:sldMkLst>
        <pc:spChg chg="add mod">
          <ac:chgData name="Zuzana Urbanová" userId="e6f50e7a-083c-478b-a8cb-b79c35307a76" providerId="ADAL" clId="{57BE3BA8-80EC-450E-83B5-42F67FA845BF}" dt="2024-04-01T10:00:05.449" v="70" actId="1076"/>
          <ac:spMkLst>
            <pc:docMk/>
            <pc:sldMk cId="2520518512" sldId="346"/>
            <ac:spMk id="2" creationId="{683BE95E-4654-4B80-AC78-2621B32B2F3D}"/>
          </ac:spMkLst>
        </pc:spChg>
        <pc:picChg chg="add del mod">
          <ac:chgData name="Zuzana Urbanová" userId="e6f50e7a-083c-478b-a8cb-b79c35307a76" providerId="ADAL" clId="{57BE3BA8-80EC-450E-83B5-42F67FA845BF}" dt="2024-04-01T09:59:19.902" v="59"/>
          <ac:picMkLst>
            <pc:docMk/>
            <pc:sldMk cId="2520518512" sldId="346"/>
            <ac:picMk id="1026" creationId="{E94CE292-A43D-48DF-84E4-E2968E8C0F12}"/>
          </ac:picMkLst>
        </pc:picChg>
        <pc:picChg chg="add mod">
          <ac:chgData name="Zuzana Urbanová" userId="e6f50e7a-083c-478b-a8cb-b79c35307a76" providerId="ADAL" clId="{57BE3BA8-80EC-450E-83B5-42F67FA845BF}" dt="2024-04-01T10:00:13.973" v="73" actId="1076"/>
          <ac:picMkLst>
            <pc:docMk/>
            <pc:sldMk cId="2520518512" sldId="346"/>
            <ac:picMk id="1028" creationId="{7F74CB4E-6D2B-484B-9DF8-0CCADF9D5FBC}"/>
          </ac:picMkLst>
        </pc:picChg>
      </pc:sldChg>
      <pc:sldChg chg="addSp delSp modSp add">
        <pc:chgData name="Zuzana Urbanová" userId="e6f50e7a-083c-478b-a8cb-b79c35307a76" providerId="ADAL" clId="{57BE3BA8-80EC-450E-83B5-42F67FA845BF}" dt="2024-04-01T12:44:23.688" v="1282" actId="255"/>
        <pc:sldMkLst>
          <pc:docMk/>
          <pc:sldMk cId="4036436152" sldId="349"/>
        </pc:sldMkLst>
        <pc:graphicFrameChg chg="add mod modGraphic">
          <ac:chgData name="Zuzana Urbanová" userId="e6f50e7a-083c-478b-a8cb-b79c35307a76" providerId="ADAL" clId="{57BE3BA8-80EC-450E-83B5-42F67FA845BF}" dt="2024-04-01T12:44:23.688" v="1282" actId="255"/>
          <ac:graphicFrameMkLst>
            <pc:docMk/>
            <pc:sldMk cId="4036436152" sldId="349"/>
            <ac:graphicFrameMk id="2" creationId="{25239FF4-FAD3-4ADE-B98F-5502B924292F}"/>
          </ac:graphicFrameMkLst>
        </pc:graphicFrameChg>
        <pc:picChg chg="add del mod">
          <ac:chgData name="Zuzana Urbanová" userId="e6f50e7a-083c-478b-a8cb-b79c35307a76" providerId="ADAL" clId="{57BE3BA8-80EC-450E-83B5-42F67FA845BF}" dt="2024-04-01T10:19:51.375" v="585" actId="478"/>
          <ac:picMkLst>
            <pc:docMk/>
            <pc:sldMk cId="4036436152" sldId="349"/>
            <ac:picMk id="2050" creationId="{510892F8-4316-406B-A233-1C9AC6A59FDD}"/>
          </ac:picMkLst>
        </pc:picChg>
      </pc:sldChg>
      <pc:sldChg chg="addSp delSp modSp add">
        <pc:chgData name="Zuzana Urbanová" userId="e6f50e7a-083c-478b-a8cb-b79c35307a76" providerId="ADAL" clId="{57BE3BA8-80EC-450E-83B5-42F67FA845BF}" dt="2024-04-01T12:44:34.656" v="1283" actId="1076"/>
        <pc:sldMkLst>
          <pc:docMk/>
          <pc:sldMk cId="259620592" sldId="350"/>
        </pc:sldMkLst>
        <pc:graphicFrameChg chg="add del mod modGraphic">
          <ac:chgData name="Zuzana Urbanová" userId="e6f50e7a-083c-478b-a8cb-b79c35307a76" providerId="ADAL" clId="{57BE3BA8-80EC-450E-83B5-42F67FA845BF}" dt="2024-04-01T12:40:22.829" v="947" actId="3680"/>
          <ac:graphicFrameMkLst>
            <pc:docMk/>
            <pc:sldMk cId="259620592" sldId="350"/>
            <ac:graphicFrameMk id="2" creationId="{842E90E2-1ABF-4681-89DB-4333AE503F1B}"/>
          </ac:graphicFrameMkLst>
        </pc:graphicFrameChg>
        <pc:graphicFrameChg chg="add mod modGraphic">
          <ac:chgData name="Zuzana Urbanová" userId="e6f50e7a-083c-478b-a8cb-b79c35307a76" providerId="ADAL" clId="{57BE3BA8-80EC-450E-83B5-42F67FA845BF}" dt="2024-04-01T12:44:34.656" v="1283" actId="1076"/>
          <ac:graphicFrameMkLst>
            <pc:docMk/>
            <pc:sldMk cId="259620592" sldId="350"/>
            <ac:graphicFrameMk id="3" creationId="{8C1EE7D7-F6BE-4171-8631-C338A9D55263}"/>
          </ac:graphicFrameMkLst>
        </pc:graphicFrameChg>
        <pc:picChg chg="add del mod">
          <ac:chgData name="Zuzana Urbanová" userId="e6f50e7a-083c-478b-a8cb-b79c35307a76" providerId="ADAL" clId="{57BE3BA8-80EC-450E-83B5-42F67FA845BF}" dt="2024-04-01T12:43:45.045" v="1275" actId="478"/>
          <ac:picMkLst>
            <pc:docMk/>
            <pc:sldMk cId="259620592" sldId="350"/>
            <ac:picMk id="3074" creationId="{6C0D6047-AA0B-4207-A8A3-087890ACB143}"/>
          </ac:picMkLst>
        </pc:picChg>
      </pc:sldChg>
      <pc:sldChg chg="addSp modSp add">
        <pc:chgData name="Zuzana Urbanová" userId="e6f50e7a-083c-478b-a8cb-b79c35307a76" providerId="ADAL" clId="{57BE3BA8-80EC-450E-83B5-42F67FA845BF}" dt="2024-04-01T15:43:00.151" v="1289" actId="1076"/>
        <pc:sldMkLst>
          <pc:docMk/>
          <pc:sldMk cId="3580082030" sldId="352"/>
        </pc:sldMkLst>
        <pc:picChg chg="add mod">
          <ac:chgData name="Zuzana Urbanová" userId="e6f50e7a-083c-478b-a8cb-b79c35307a76" providerId="ADAL" clId="{57BE3BA8-80EC-450E-83B5-42F67FA845BF}" dt="2024-04-01T15:43:00.151" v="1289" actId="1076"/>
          <ac:picMkLst>
            <pc:docMk/>
            <pc:sldMk cId="3580082030" sldId="352"/>
            <ac:picMk id="2" creationId="{FE70885C-3B80-4D77-B296-32C900D2DB99}"/>
          </ac:picMkLst>
        </pc:picChg>
      </pc:sldChg>
      <pc:sldChg chg="delSp modSp add">
        <pc:chgData name="Zuzana Urbanová" userId="e6f50e7a-083c-478b-a8cb-b79c35307a76" providerId="ADAL" clId="{57BE3BA8-80EC-450E-83B5-42F67FA845BF}" dt="2024-04-01T15:46:07.734" v="1302" actId="478"/>
        <pc:sldMkLst>
          <pc:docMk/>
          <pc:sldMk cId="249015434" sldId="353"/>
        </pc:sldMkLst>
        <pc:spChg chg="del">
          <ac:chgData name="Zuzana Urbanová" userId="e6f50e7a-083c-478b-a8cb-b79c35307a76" providerId="ADAL" clId="{57BE3BA8-80EC-450E-83B5-42F67FA845BF}" dt="2024-04-01T15:46:07.734" v="1302" actId="478"/>
          <ac:spMkLst>
            <pc:docMk/>
            <pc:sldMk cId="249015434" sldId="353"/>
            <ac:spMk id="2" creationId="{B02A0C1F-914E-499E-B8F1-72FE1D8ACAC6}"/>
          </ac:spMkLst>
        </pc:spChg>
        <pc:spChg chg="mod">
          <ac:chgData name="Zuzana Urbanová" userId="e6f50e7a-083c-478b-a8cb-b79c35307a76" providerId="ADAL" clId="{57BE3BA8-80EC-450E-83B5-42F67FA845BF}" dt="2024-04-01T15:45:01.196" v="1296"/>
          <ac:spMkLst>
            <pc:docMk/>
            <pc:sldMk cId="249015434" sldId="353"/>
            <ac:spMk id="3" creationId="{93F7FA43-D8FD-4CDC-B66A-F4EF5D3C6C6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168EC-E16B-4A5B-8D2E-EDA4673BA425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22358-908E-4251-9549-79CE68E661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24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55B90-7B39-4BA0-AFE8-D855F3309EC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49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55B90-7B39-4BA0-AFE8-D855F3309EC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833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CF1040-23C8-401C-AD0E-0B8048C9EB23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57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040-23C8-401C-AD0E-0B8048C9EB23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49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CF1040-23C8-401C-AD0E-0B8048C9EB23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2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040-23C8-401C-AD0E-0B8048C9EB23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65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CF1040-23C8-401C-AD0E-0B8048C9EB23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60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040-23C8-401C-AD0E-0B8048C9EB23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11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040-23C8-401C-AD0E-0B8048C9EB23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7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040-23C8-401C-AD0E-0B8048C9EB23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38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040-23C8-401C-AD0E-0B8048C9EB23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13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BCF1040-23C8-401C-AD0E-0B8048C9EB23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46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1040-23C8-401C-AD0E-0B8048C9EB23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61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BCF1040-23C8-401C-AD0E-0B8048C9EB23}" type="datetimeFigureOut">
              <a:rPr lang="cs-CZ" smtClean="0"/>
              <a:t>01.04.2024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552A55D-557D-4E2F-A2EF-EFBDF68C12E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022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apere.virgilio.it/scuola/elementari/grammatica-italiana/l-avverbio/avverbi-forma-e-grado-come-si-distinguono" TargetMode="External"/><Relationship Id="rId7" Type="http://schemas.openxmlformats.org/officeDocument/2006/relationships/hyperlink" Target="https://www.lagrammaticaitaliana.it/it/corsi/1/grammatica/lezioni/114/i-gradi-dell-avverbio" TargetMode="External"/><Relationship Id="rId2" Type="http://schemas.openxmlformats.org/officeDocument/2006/relationships/hyperlink" Target="https://learnitalian.web.unc.edu/home/nounsarticlesadjectives/adjectives-and-adverbs/adverb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agrammaticaitaliana.it/it/corsi/1/grammatica/lezioni/113/tipi-di-avverbi" TargetMode="External"/><Relationship Id="rId5" Type="http://schemas.openxmlformats.org/officeDocument/2006/relationships/hyperlink" Target="https://www.studenti.it/avverbi-come-riconoscerli-ed-esempi.html" TargetMode="External"/><Relationship Id="rId4" Type="http://schemas.openxmlformats.org/officeDocument/2006/relationships/hyperlink" Target="https://www.thoughtco.com/italian-adverbs-in-grammar-201142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4F867-232E-4B4A-B6F6-907030C012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DU1724 Italština pro historiky umění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49D82C-2A19-4B01-8E16-C6C389652D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2./4. dubna 2024</a:t>
            </a:r>
          </a:p>
        </p:txBody>
      </p:sp>
    </p:spTree>
    <p:extLst>
      <p:ext uri="{BB962C8B-B14F-4D97-AF65-F5344CB8AC3E}">
        <p14:creationId xmlns:p14="http://schemas.microsoft.com/office/powerpoint/2010/main" val="109368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83BE95E-4654-4B80-AC78-2621B32B2F3D}"/>
              </a:ext>
            </a:extLst>
          </p:cNvPr>
          <p:cNvSpPr/>
          <p:nvPr/>
        </p:nvSpPr>
        <p:spPr>
          <a:xfrm>
            <a:off x="2307771" y="5978826"/>
            <a:ext cx="8857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err="1">
                <a:solidFill>
                  <a:srgbClr val="373737"/>
                </a:solidFill>
                <a:latin typeface="+mj-lt"/>
              </a:rPr>
              <a:t>Il</a:t>
            </a:r>
            <a:r>
              <a:rPr lang="cs-CZ" sz="2400" dirty="0">
                <a:solidFill>
                  <a:srgbClr val="373737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rgbClr val="373737"/>
                </a:solidFill>
                <a:latin typeface="+mj-lt"/>
              </a:rPr>
              <a:t>pittore</a:t>
            </a:r>
            <a:r>
              <a:rPr lang="cs-CZ" sz="2400" dirty="0">
                <a:solidFill>
                  <a:srgbClr val="373737"/>
                </a:solidFill>
                <a:latin typeface="+mj-lt"/>
              </a:rPr>
              <a:t> </a:t>
            </a:r>
            <a:r>
              <a:rPr lang="it-IT" sz="2400" dirty="0">
                <a:solidFill>
                  <a:srgbClr val="373737"/>
                </a:solidFill>
                <a:latin typeface="+mj-lt"/>
              </a:rPr>
              <a:t>è stato </a:t>
            </a:r>
            <a:r>
              <a:rPr lang="it-IT" sz="2400" b="1" dirty="0">
                <a:solidFill>
                  <a:srgbClr val="373737"/>
                </a:solidFill>
                <a:latin typeface="+mj-lt"/>
              </a:rPr>
              <a:t>incredibilmente</a:t>
            </a:r>
            <a:r>
              <a:rPr lang="it-IT" sz="2400" dirty="0">
                <a:solidFill>
                  <a:srgbClr val="373737"/>
                </a:solidFill>
                <a:latin typeface="+mj-lt"/>
              </a:rPr>
              <a:t> contento con questo ritratto.</a:t>
            </a:r>
            <a:endParaRPr lang="cs-CZ" sz="2400" dirty="0">
              <a:latin typeface="+mj-lt"/>
            </a:endParaRPr>
          </a:p>
        </p:txBody>
      </p:sp>
      <p:pic>
        <p:nvPicPr>
          <p:cNvPr id="1028" name="Picture 4" descr="La Dama con l'ermellino: descrizione, storia e analisi del dipinto di  Leonardo | Studenti.it">
            <a:extLst>
              <a:ext uri="{FF2B5EF4-FFF2-40B4-BE49-F238E27FC236}">
                <a16:creationId xmlns:a16="http://schemas.microsoft.com/office/drawing/2014/main" id="{7F74CB4E-6D2B-484B-9DF8-0CCADF9D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92" y="766766"/>
            <a:ext cx="3804815" cy="513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1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76795-E9D2-4FD5-A72F-6E3DC28A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avverbi dalla forma aggettivale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194C0E-B20E-45DC-9FE2-E4777DAC0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11384"/>
            <a:ext cx="11029615" cy="4789714"/>
          </a:xfrm>
        </p:spPr>
        <p:txBody>
          <a:bodyPr>
            <a:normAutofit/>
          </a:bodyPr>
          <a:lstStyle/>
          <a:p>
            <a:r>
              <a:rPr lang="it-IT" dirty="0"/>
              <a:t>Gli avverbi </a:t>
            </a:r>
            <a:r>
              <a:rPr lang="cs-CZ" dirty="0" err="1"/>
              <a:t>hanno</a:t>
            </a:r>
            <a:r>
              <a:rPr lang="cs-CZ" dirty="0"/>
              <a:t> una </a:t>
            </a:r>
            <a:r>
              <a:rPr lang="cs-CZ" dirty="0" err="1"/>
              <a:t>struttura</a:t>
            </a:r>
            <a:r>
              <a:rPr lang="cs-CZ" dirty="0"/>
              <a:t> </a:t>
            </a:r>
            <a:r>
              <a:rPr lang="cs-CZ" dirty="0" err="1"/>
              <a:t>fissa</a:t>
            </a:r>
            <a:r>
              <a:rPr lang="cs-CZ" dirty="0"/>
              <a:t>, non </a:t>
            </a:r>
            <a:r>
              <a:rPr lang="cs-CZ" dirty="0" err="1"/>
              <a:t>modificabile</a:t>
            </a:r>
            <a:endParaRPr lang="it-IT" dirty="0"/>
          </a:p>
          <a:p>
            <a:r>
              <a:rPr lang="it-IT" dirty="0"/>
              <a:t>Alcuni avverbi derivano direttamente dalla forma aggettivale e si possono formare in questo modo:</a:t>
            </a:r>
          </a:p>
          <a:p>
            <a:pPr lvl="1"/>
            <a:r>
              <a:rPr lang="it-IT" dirty="0"/>
              <a:t>Con avverbi che terminano in </a:t>
            </a:r>
            <a:r>
              <a:rPr lang="it-IT" b="1" dirty="0"/>
              <a:t>-O</a:t>
            </a:r>
            <a:r>
              <a:rPr lang="it-IT" dirty="0"/>
              <a:t> usiamo </a:t>
            </a:r>
            <a:r>
              <a:rPr lang="it-IT" b="1" dirty="0"/>
              <a:t>la forma femminile + suffisso “mente”</a:t>
            </a:r>
            <a:endParaRPr lang="it-IT" dirty="0"/>
          </a:p>
          <a:p>
            <a:pPr lvl="1"/>
            <a:r>
              <a:rPr lang="it-IT" dirty="0"/>
              <a:t>AUTONOMO</a:t>
            </a:r>
            <a:r>
              <a:rPr lang="it-IT" b="1" dirty="0"/>
              <a:t> </a:t>
            </a:r>
            <a:r>
              <a:rPr lang="cs-CZ" dirty="0"/>
              <a:t>(autonomní) </a:t>
            </a:r>
            <a:r>
              <a:rPr lang="it-IT" dirty="0"/>
              <a:t>AUTONOM</a:t>
            </a:r>
            <a:r>
              <a:rPr lang="it-IT" b="1" dirty="0"/>
              <a:t>AMENTE</a:t>
            </a:r>
            <a:r>
              <a:rPr lang="cs-CZ" b="1" dirty="0"/>
              <a:t> </a:t>
            </a:r>
            <a:r>
              <a:rPr lang="cs-CZ" dirty="0"/>
              <a:t>(autonomně)</a:t>
            </a:r>
            <a:endParaRPr lang="it-IT" dirty="0"/>
          </a:p>
          <a:p>
            <a:pPr lvl="1"/>
            <a:r>
              <a:rPr lang="cs-CZ" sz="1800" dirty="0"/>
              <a:t>VERO</a:t>
            </a:r>
            <a:r>
              <a:rPr lang="cs-CZ" b="1" dirty="0"/>
              <a:t> </a:t>
            </a:r>
            <a:r>
              <a:rPr lang="cs-CZ" dirty="0"/>
              <a:t>(opravdový)</a:t>
            </a:r>
            <a:r>
              <a:rPr lang="cs-CZ" b="1" dirty="0"/>
              <a:t> </a:t>
            </a:r>
            <a:r>
              <a:rPr lang="cs-CZ" dirty="0"/>
              <a:t>→ VERA</a:t>
            </a:r>
            <a:r>
              <a:rPr lang="cs-CZ" b="1" dirty="0"/>
              <a:t>MENTE</a:t>
            </a:r>
            <a:r>
              <a:rPr lang="cs-CZ" dirty="0"/>
              <a:t> (opravdu)</a:t>
            </a:r>
            <a:endParaRPr lang="it-IT" dirty="0"/>
          </a:p>
          <a:p>
            <a:r>
              <a:rPr lang="it-IT" dirty="0"/>
              <a:t>Con avverbi che terminano in </a:t>
            </a:r>
            <a:r>
              <a:rPr lang="it-IT" b="1" dirty="0"/>
              <a:t>-E</a:t>
            </a:r>
            <a:r>
              <a:rPr lang="it-IT" dirty="0"/>
              <a:t> usiamo </a:t>
            </a:r>
            <a:r>
              <a:rPr lang="it-IT" b="1" dirty="0"/>
              <a:t>la forma singolare+ suffisso “mente”</a:t>
            </a:r>
            <a:endParaRPr lang="it-IT" dirty="0"/>
          </a:p>
          <a:p>
            <a:pPr lvl="1"/>
            <a:r>
              <a:rPr lang="it-IT" dirty="0"/>
              <a:t>NORMALE </a:t>
            </a:r>
            <a:r>
              <a:rPr lang="cs-CZ" dirty="0"/>
              <a:t>(normální) →</a:t>
            </a:r>
            <a:r>
              <a:rPr lang="it-IT" dirty="0"/>
              <a:t> </a:t>
            </a:r>
            <a:r>
              <a:rPr lang="cs-CZ" dirty="0"/>
              <a:t>NORMAL</a:t>
            </a:r>
            <a:r>
              <a:rPr lang="cs-CZ" b="1" dirty="0"/>
              <a:t>MENTE </a:t>
            </a:r>
            <a:r>
              <a:rPr lang="cs-CZ" dirty="0"/>
              <a:t>(normálně)</a:t>
            </a:r>
            <a:endParaRPr lang="it-IT" b="1" dirty="0"/>
          </a:p>
          <a:p>
            <a:pPr lvl="1"/>
            <a:r>
              <a:rPr lang="it-IT" dirty="0"/>
              <a:t>VELOC</a:t>
            </a:r>
            <a:r>
              <a:rPr lang="cs-CZ" dirty="0"/>
              <a:t>E (rychlý)</a:t>
            </a:r>
            <a:r>
              <a:rPr lang="cs-CZ" b="1" dirty="0"/>
              <a:t> </a:t>
            </a:r>
            <a:r>
              <a:rPr lang="cs-CZ" dirty="0"/>
              <a:t>→ VERLOCE</a:t>
            </a:r>
            <a:r>
              <a:rPr lang="cs-CZ" b="1" dirty="0"/>
              <a:t>MENTE </a:t>
            </a:r>
            <a:r>
              <a:rPr lang="cs-CZ" sz="1800" dirty="0"/>
              <a:t>(rychle)</a:t>
            </a:r>
            <a:endParaRPr lang="it-IT" dirty="0"/>
          </a:p>
          <a:p>
            <a:r>
              <a:rPr lang="it-IT" dirty="0"/>
              <a:t>Con avverbi che terminano in </a:t>
            </a:r>
            <a:r>
              <a:rPr lang="it-IT" b="1" dirty="0"/>
              <a:t>-LE</a:t>
            </a:r>
            <a:r>
              <a:rPr lang="it-IT" dirty="0"/>
              <a:t> and </a:t>
            </a:r>
            <a:r>
              <a:rPr lang="it-IT" b="1" dirty="0"/>
              <a:t>-RE</a:t>
            </a:r>
            <a:r>
              <a:rPr lang="it-IT" dirty="0"/>
              <a:t> prendiamo la </a:t>
            </a:r>
            <a:r>
              <a:rPr lang="it-IT" b="1" dirty="0"/>
              <a:t>-E finale e aggiungiamo il suffisso “mente”</a:t>
            </a:r>
            <a:endParaRPr lang="it-IT" dirty="0"/>
          </a:p>
          <a:p>
            <a:pPr lvl="1"/>
            <a:r>
              <a:rPr lang="it-IT" dirty="0"/>
              <a:t>NATURALE</a:t>
            </a:r>
            <a:r>
              <a:rPr lang="cs-CZ" dirty="0"/>
              <a:t> (přirozený) → </a:t>
            </a:r>
            <a:r>
              <a:rPr lang="it-IT" dirty="0"/>
              <a:t>NATURA</a:t>
            </a:r>
            <a:r>
              <a:rPr lang="it-IT" b="1" dirty="0"/>
              <a:t>L-MENTE</a:t>
            </a:r>
            <a:r>
              <a:rPr lang="it-IT" dirty="0"/>
              <a:t> </a:t>
            </a:r>
            <a:r>
              <a:rPr lang="cs-CZ" dirty="0"/>
              <a:t>(přirozeně)</a:t>
            </a:r>
          </a:p>
          <a:p>
            <a:pPr lvl="1"/>
            <a:r>
              <a:rPr lang="it-IT" dirty="0"/>
              <a:t>FACILE</a:t>
            </a:r>
            <a:r>
              <a:rPr lang="cs-CZ" dirty="0"/>
              <a:t> (jednoduchý) →</a:t>
            </a:r>
            <a:r>
              <a:rPr lang="it-IT" dirty="0"/>
              <a:t> FACI</a:t>
            </a:r>
            <a:r>
              <a:rPr lang="it-IT" b="1" dirty="0"/>
              <a:t>LMENTE</a:t>
            </a:r>
            <a:r>
              <a:rPr lang="it-IT" dirty="0"/>
              <a:t> </a:t>
            </a:r>
            <a:r>
              <a:rPr lang="cs-CZ" dirty="0"/>
              <a:t>(jednoduše)</a:t>
            </a:r>
          </a:p>
        </p:txBody>
      </p:sp>
    </p:spTree>
    <p:extLst>
      <p:ext uri="{BB962C8B-B14F-4D97-AF65-F5344CB8AC3E}">
        <p14:creationId xmlns:p14="http://schemas.microsoft.com/office/powerpoint/2010/main" val="17563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25239FF4-FAD3-4ADE-B98F-5502B9242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715126"/>
              </p:ext>
            </p:extLst>
          </p:nvPr>
        </p:nvGraphicFramePr>
        <p:xfrm>
          <a:off x="657546" y="1027415"/>
          <a:ext cx="10839236" cy="4407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078">
                  <a:extLst>
                    <a:ext uri="{9D8B030D-6E8A-4147-A177-3AD203B41FA5}">
                      <a16:colId xmlns:a16="http://schemas.microsoft.com/office/drawing/2014/main" val="1921156050"/>
                    </a:ext>
                  </a:extLst>
                </a:gridCol>
                <a:gridCol w="7226158">
                  <a:extLst>
                    <a:ext uri="{9D8B030D-6E8A-4147-A177-3AD203B41FA5}">
                      <a16:colId xmlns:a16="http://schemas.microsoft.com/office/drawing/2014/main" val="3854612732"/>
                    </a:ext>
                  </a:extLst>
                </a:gridCol>
              </a:tblGrid>
              <a:tr h="550952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AVVERBI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760362"/>
                  </a:ext>
                </a:extLst>
              </a:tr>
              <a:tr h="550952">
                <a:tc>
                  <a:txBody>
                    <a:bodyPr/>
                    <a:lstStyle/>
                    <a:p>
                      <a:r>
                        <a:rPr lang="cs-CZ" dirty="0"/>
                        <a:t>DI MODO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Bene, male, forte, piano, lentamente, silenziosamente...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055676"/>
                  </a:ext>
                </a:extLst>
              </a:tr>
              <a:tr h="550952">
                <a:tc>
                  <a:txBody>
                    <a:bodyPr/>
                    <a:lstStyle/>
                    <a:p>
                      <a:r>
                        <a:rPr lang="cs-CZ" dirty="0"/>
                        <a:t>DI QUANTIT</a:t>
                      </a:r>
                      <a:r>
                        <a:rPr lang="it-IT" dirty="0">
                          <a:latin typeface="Gill Sans MT" panose="020B0502020104020203" pitchFamily="34" charset="-18"/>
                        </a:rPr>
                        <a:t>À</a:t>
                      </a:r>
                      <a:r>
                        <a:rPr lang="it-IT" dirty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Abbastanza, molto, poco, circa, tanto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31161"/>
                  </a:ext>
                </a:extLst>
              </a:tr>
              <a:tr h="550952">
                <a:tc>
                  <a:txBody>
                    <a:bodyPr/>
                    <a:lstStyle/>
                    <a:p>
                      <a:r>
                        <a:rPr lang="it-IT" dirty="0"/>
                        <a:t>DI TEMPO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Ieri, oggi, prima, ora, tardi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604247"/>
                  </a:ext>
                </a:extLst>
              </a:tr>
              <a:tr h="550952">
                <a:tc>
                  <a:txBody>
                    <a:bodyPr/>
                    <a:lstStyle/>
                    <a:p>
                      <a:r>
                        <a:rPr lang="it-IT" dirty="0"/>
                        <a:t>DI LUOGO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Qui, qua, lì, là, dentro, fuori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472482"/>
                  </a:ext>
                </a:extLst>
              </a:tr>
              <a:tr h="550952">
                <a:tc>
                  <a:txBody>
                    <a:bodyPr/>
                    <a:lstStyle/>
                    <a:p>
                      <a:r>
                        <a:rPr lang="it-IT" dirty="0"/>
                        <a:t>DI AFFREMAZIONE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Certo, sicuramente, assolutamente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206991"/>
                  </a:ext>
                </a:extLst>
              </a:tr>
              <a:tr h="550952">
                <a:tc>
                  <a:txBody>
                    <a:bodyPr/>
                    <a:lstStyle/>
                    <a:p>
                      <a:r>
                        <a:rPr lang="it-IT" dirty="0"/>
                        <a:t>DI NEGAZIONE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No, non, affatto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981180"/>
                  </a:ext>
                </a:extLst>
              </a:tr>
              <a:tr h="550952">
                <a:tc>
                  <a:txBody>
                    <a:bodyPr/>
                    <a:lstStyle/>
                    <a:p>
                      <a:r>
                        <a:rPr lang="it-IT" dirty="0"/>
                        <a:t>DI DUBBIO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Forse, probabilmente, magari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195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43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8C1EE7D7-F6BE-4171-8631-C338A9D55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80195"/>
              </p:ext>
            </p:extLst>
          </p:nvPr>
        </p:nvGraphicFramePr>
        <p:xfrm>
          <a:off x="449943" y="1059542"/>
          <a:ext cx="11292114" cy="3991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6057">
                  <a:extLst>
                    <a:ext uri="{9D8B030D-6E8A-4147-A177-3AD203B41FA5}">
                      <a16:colId xmlns:a16="http://schemas.microsoft.com/office/drawing/2014/main" val="3467882627"/>
                    </a:ext>
                  </a:extLst>
                </a:gridCol>
                <a:gridCol w="5646057">
                  <a:extLst>
                    <a:ext uri="{9D8B030D-6E8A-4147-A177-3AD203B41FA5}">
                      <a16:colId xmlns:a16="http://schemas.microsoft.com/office/drawing/2014/main" val="1367554301"/>
                    </a:ext>
                  </a:extLst>
                </a:gridCol>
              </a:tblGrid>
              <a:tr h="570204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I GRADI DELL’AVVERBIO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594909"/>
                  </a:ext>
                </a:extLst>
              </a:tr>
              <a:tr h="570204">
                <a:tc>
                  <a:txBody>
                    <a:bodyPr/>
                    <a:lstStyle/>
                    <a:p>
                      <a:r>
                        <a:rPr lang="cs-CZ" dirty="0"/>
                        <a:t>POSITIVO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</a:t>
                      </a:r>
                      <a:r>
                        <a:rPr lang="cs-CZ" dirty="0" err="1"/>
                        <a:t>elocemente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899513"/>
                  </a:ext>
                </a:extLst>
              </a:tr>
              <a:tr h="570204">
                <a:tc>
                  <a:txBody>
                    <a:bodyPr/>
                    <a:lstStyle/>
                    <a:p>
                      <a:r>
                        <a:rPr lang="cs-CZ" dirty="0"/>
                        <a:t>COMPARATIVO DI MAGGIORANZA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più velocemente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181992"/>
                  </a:ext>
                </a:extLst>
              </a:tr>
              <a:tr h="570204">
                <a:tc>
                  <a:txBody>
                    <a:bodyPr/>
                    <a:lstStyle/>
                    <a:p>
                      <a:r>
                        <a:rPr lang="it-IT" dirty="0"/>
                        <a:t>COMPARATIVO DI MINORANZA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meno v</a:t>
                      </a:r>
                      <a:r>
                        <a:rPr lang="cs-CZ" dirty="0" err="1"/>
                        <a:t>elocemente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20896"/>
                  </a:ext>
                </a:extLst>
              </a:tr>
              <a:tr h="570204">
                <a:tc>
                  <a:txBody>
                    <a:bodyPr/>
                    <a:lstStyle/>
                    <a:p>
                      <a:r>
                        <a:rPr lang="it-IT" dirty="0"/>
                        <a:t>COMPARATIVO DI UGUAGLIANZA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(tanto) v</a:t>
                      </a:r>
                      <a:r>
                        <a:rPr lang="cs-CZ" dirty="0" err="1"/>
                        <a:t>elocemente</a:t>
                      </a:r>
                      <a:r>
                        <a:rPr lang="it-IT" dirty="0"/>
                        <a:t> quanto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039782"/>
                  </a:ext>
                </a:extLst>
              </a:tr>
              <a:tr h="570204">
                <a:tc>
                  <a:txBody>
                    <a:bodyPr/>
                    <a:lstStyle/>
                    <a:p>
                      <a:r>
                        <a:rPr lang="it-IT" dirty="0"/>
                        <a:t>SUPERLATIVO RELATIVO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il più v</a:t>
                      </a:r>
                      <a:r>
                        <a:rPr lang="cs-CZ" dirty="0" err="1"/>
                        <a:t>elocemente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837585"/>
                  </a:ext>
                </a:extLst>
              </a:tr>
              <a:tr h="570204">
                <a:tc>
                  <a:txBody>
                    <a:bodyPr/>
                    <a:lstStyle/>
                    <a:p>
                      <a:r>
                        <a:rPr lang="it-IT" dirty="0"/>
                        <a:t>SUPERLATIVO ASSOLUTO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v</a:t>
                      </a:r>
                      <a:r>
                        <a:rPr lang="cs-CZ" dirty="0" err="1"/>
                        <a:t>eloc</a:t>
                      </a:r>
                      <a:r>
                        <a:rPr lang="it-IT" dirty="0"/>
                        <a:t>issimamente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153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2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50A59D-B070-4793-A147-9576DA34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Pokud byste chtěli příslovce nastudovat více, můžete například tady: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C3A78C-A41C-4641-879C-E37B85A02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>
                <a:hlinkClick r:id="rId2"/>
              </a:rPr>
              <a:t>https://learnitalian.web.unc.edu/home/nounsarticlesadjectives/adjectives-and-adverbs/adverbs/</a:t>
            </a:r>
            <a:r>
              <a:rPr lang="cs-CZ" dirty="0"/>
              <a:t>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/>
              <a:t>krátce a </a:t>
            </a:r>
            <a:r>
              <a:rPr lang="cs-CZ" dirty="0" err="1"/>
              <a:t>doscela</a:t>
            </a:r>
            <a:r>
              <a:rPr lang="cs-CZ" dirty="0"/>
              <a:t> výstižně o italských příslovcích, anglicky)</a:t>
            </a:r>
            <a:endParaRPr lang="cs-CZ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https://sapere.virgilio.it/scuola/elementari/grammatica-italiana/l-avverbio/avverbi-forma-e-grado-come-si-distinguono</a:t>
            </a:r>
            <a:r>
              <a:rPr lang="cs-CZ" dirty="0"/>
              <a:t> (forma a typy </a:t>
            </a:r>
            <a:r>
              <a:rPr lang="cs-CZ" dirty="0" err="1"/>
              <a:t>příslovců</a:t>
            </a:r>
            <a:r>
              <a:rPr lang="cs-CZ" dirty="0"/>
              <a:t>, v italštině ale docela hezky přehledné)</a:t>
            </a:r>
          </a:p>
          <a:p>
            <a:r>
              <a:rPr lang="cs-CZ" dirty="0">
                <a:hlinkClick r:id="rId4"/>
              </a:rPr>
              <a:t>https://www.thoughtco.com/italian-adverbs-in-grammar-2011421</a:t>
            </a:r>
            <a:r>
              <a:rPr lang="cs-CZ" dirty="0"/>
              <a:t> (úvod o italských příslovcích, anglicky)</a:t>
            </a:r>
          </a:p>
          <a:p>
            <a:r>
              <a:rPr lang="cs-CZ" dirty="0">
                <a:hlinkClick r:id="rId5"/>
              </a:rPr>
              <a:t>https://www.studenti.it/avverbi-come-riconoscerli-ed-esempi.html</a:t>
            </a:r>
            <a:endParaRPr lang="cs-CZ" dirty="0"/>
          </a:p>
          <a:p>
            <a:r>
              <a:rPr lang="cs-CZ" dirty="0">
                <a:hlinkClick r:id="rId6"/>
              </a:rPr>
              <a:t>https://www.lagrammaticaitaliana.it/it/corsi/1/grammatica/lezioni/113/tipi-di-avverbi</a:t>
            </a:r>
            <a:endParaRPr lang="cs-CZ" dirty="0"/>
          </a:p>
          <a:p>
            <a:r>
              <a:rPr lang="cs-CZ" dirty="0">
                <a:hlinkClick r:id="rId7"/>
              </a:rPr>
              <a:t>https://www.lagrammaticaitaliana.it/it/corsi/1/grammatica/lezioni/114/i-gradi-dell-avverbio</a:t>
            </a:r>
            <a:r>
              <a:rPr lang="cs-CZ" dirty="0"/>
              <a:t> (stupňování příslovcí)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2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05D4B-EBA0-4F07-AD73-927E6D7B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Abbiamo</a:t>
            </a:r>
            <a:r>
              <a:rPr lang="cs-CZ" dirty="0"/>
              <a:t> </a:t>
            </a:r>
            <a:r>
              <a:rPr lang="cs-CZ" dirty="0" err="1"/>
              <a:t>fatto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6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24B80-B4E7-454A-9442-ABE11915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Agettivi</a:t>
            </a:r>
            <a:r>
              <a:rPr lang="cs-CZ" dirty="0"/>
              <a:t> / </a:t>
            </a:r>
            <a:r>
              <a:rPr lang="cs-CZ" dirty="0" err="1"/>
              <a:t>Pronomi</a:t>
            </a:r>
            <a:r>
              <a:rPr lang="cs-CZ" dirty="0"/>
              <a:t> </a:t>
            </a:r>
            <a:r>
              <a:rPr lang="cs-CZ" dirty="0" err="1"/>
              <a:t>posessivi</a:t>
            </a:r>
            <a:r>
              <a:rPr lang="cs-CZ" dirty="0"/>
              <a:t> + </a:t>
            </a:r>
            <a:r>
              <a:rPr lang="cs-CZ" dirty="0" err="1"/>
              <a:t>dimonstrativi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86F21C-6E39-4957-B80B-BB0483463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4035778" cy="367830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(můj) autoportrét: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(tvoje) </a:t>
            </a:r>
            <a:r>
              <a:rPr lang="cs-CZ" dirty="0" err="1"/>
              <a:t>fotána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(jeho) apoštolové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(její) freska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(</a:t>
            </a:r>
            <a:r>
              <a:rPr lang="cs-CZ" dirty="0" err="1"/>
              <a:t>náše</a:t>
            </a:r>
            <a:r>
              <a:rPr lang="cs-CZ" dirty="0"/>
              <a:t>) obrazy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(vaše) zátiší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(jejich) objednavatelé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927606D-0677-46AA-B3EA-FA3975AF7FF4}"/>
              </a:ext>
            </a:extLst>
          </p:cNvPr>
          <p:cNvSpPr txBox="1"/>
          <p:nvPr/>
        </p:nvSpPr>
        <p:spPr>
          <a:xfrm>
            <a:off x="5468984" y="2508070"/>
            <a:ext cx="458070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 startAt="8"/>
            </a:pPr>
            <a:r>
              <a:rPr lang="cs-CZ" dirty="0"/>
              <a:t>(tyto) autoportréty: 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8"/>
            </a:pPr>
            <a:r>
              <a:rPr lang="cs-CZ" dirty="0"/>
              <a:t>(tamta) fontána: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8"/>
            </a:pPr>
            <a:r>
              <a:rPr lang="cs-CZ" dirty="0"/>
              <a:t>(tento) apoštol: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8"/>
            </a:pPr>
            <a:r>
              <a:rPr lang="cs-CZ" dirty="0"/>
              <a:t>(tyto) fresky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8"/>
            </a:pPr>
            <a:r>
              <a:rPr lang="cs-CZ" dirty="0"/>
              <a:t>(tamty) obrazy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8"/>
            </a:pPr>
            <a:r>
              <a:rPr lang="cs-CZ" dirty="0"/>
              <a:t>(tato) zátiší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8"/>
            </a:pPr>
            <a:r>
              <a:rPr lang="cs-CZ" dirty="0"/>
              <a:t>(tamten) objednavatel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08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111CD-8237-48D3-A5A1-A40E35492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Passato</a:t>
            </a:r>
            <a:r>
              <a:rPr lang="cs-CZ" dirty="0"/>
              <a:t> </a:t>
            </a:r>
            <a:r>
              <a:rPr lang="cs-CZ" dirty="0" err="1"/>
              <a:t>prossimo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55BCFF9-B479-4832-8A58-F00828336AD8}"/>
              </a:ext>
            </a:extLst>
          </p:cNvPr>
          <p:cNvSpPr txBox="1">
            <a:spLocks/>
          </p:cNvSpPr>
          <p:nvPr/>
        </p:nvSpPr>
        <p:spPr>
          <a:xfrm>
            <a:off x="581192" y="2145660"/>
            <a:ext cx="8954694" cy="36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/>
              <a:t>Pomocné sloveso AVERE / ESSERE + </a:t>
            </a:r>
            <a:r>
              <a:rPr lang="cs-CZ" sz="2400" dirty="0" err="1"/>
              <a:t>participio</a:t>
            </a:r>
            <a:r>
              <a:rPr lang="cs-CZ" sz="2400" dirty="0"/>
              <a:t> </a:t>
            </a:r>
            <a:r>
              <a:rPr lang="cs-CZ" sz="2400" dirty="0" err="1"/>
              <a:t>passato</a:t>
            </a:r>
            <a:endParaRPr lang="cs-CZ" sz="2400" dirty="0"/>
          </a:p>
          <a:p>
            <a:endParaRPr lang="cs-CZ" dirty="0"/>
          </a:p>
          <a:p>
            <a:r>
              <a:rPr lang="cs-CZ" b="1" dirty="0"/>
              <a:t>Ho </a:t>
            </a:r>
            <a:r>
              <a:rPr lang="cs-CZ" b="1" dirty="0" err="1"/>
              <a:t>visto</a:t>
            </a:r>
            <a:r>
              <a:rPr lang="cs-CZ" b="1" dirty="0"/>
              <a:t> </a:t>
            </a:r>
            <a:r>
              <a:rPr lang="cs-CZ" dirty="0"/>
              <a:t>Roma. </a:t>
            </a:r>
          </a:p>
          <a:p>
            <a:r>
              <a:rPr lang="cs-CZ" b="1" dirty="0" err="1"/>
              <a:t>Sono</a:t>
            </a:r>
            <a:r>
              <a:rPr lang="cs-CZ" b="1" dirty="0"/>
              <a:t> </a:t>
            </a:r>
            <a:r>
              <a:rPr lang="cs-CZ" b="1" dirty="0" err="1"/>
              <a:t>andato</a:t>
            </a:r>
            <a:r>
              <a:rPr lang="cs-CZ" b="1" dirty="0"/>
              <a:t> </a:t>
            </a:r>
            <a:r>
              <a:rPr lang="cs-CZ" dirty="0"/>
              <a:t>a Roma. </a:t>
            </a:r>
          </a:p>
        </p:txBody>
      </p:sp>
    </p:spTree>
    <p:extLst>
      <p:ext uri="{BB962C8B-B14F-4D97-AF65-F5344CB8AC3E}">
        <p14:creationId xmlns:p14="http://schemas.microsoft.com/office/powerpoint/2010/main" val="400405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F7FA43-D8FD-4CDC-B66A-F4EF5D3C6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1495 e </a:t>
            </a:r>
            <a:r>
              <a:rPr lang="en-US" dirty="0" err="1"/>
              <a:t>il</a:t>
            </a:r>
            <a:r>
              <a:rPr lang="en-US" dirty="0"/>
              <a:t> 1497 Leonardo /</a:t>
            </a:r>
            <a:r>
              <a:rPr lang="en-US" dirty="0" err="1"/>
              <a:t>dipingere</a:t>
            </a:r>
            <a:r>
              <a:rPr lang="en-US" dirty="0"/>
              <a:t>/ ____________ </a:t>
            </a:r>
            <a:r>
              <a:rPr lang="en-US" dirty="0" err="1"/>
              <a:t>l'Ultima</a:t>
            </a:r>
            <a:r>
              <a:rPr lang="en-US" dirty="0"/>
              <a:t> Cena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 </a:t>
            </a:r>
            <a:r>
              <a:rPr lang="en-US" dirty="0" err="1"/>
              <a:t>quest´opera</a:t>
            </a:r>
            <a:r>
              <a:rPr lang="en-US" dirty="0"/>
              <a:t> Leonardo /</a:t>
            </a:r>
            <a:r>
              <a:rPr lang="en-US" dirty="0" err="1"/>
              <a:t>rappresentare</a:t>
            </a:r>
            <a:r>
              <a:rPr lang="en-US" dirty="0"/>
              <a:t>/ _________________ le </a:t>
            </a:r>
            <a:r>
              <a:rPr lang="en-US" dirty="0" err="1"/>
              <a:t>emozioni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protagonisti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storia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Noi</a:t>
            </a:r>
            <a:r>
              <a:rPr lang="en-US" dirty="0"/>
              <a:t> /</a:t>
            </a:r>
            <a:r>
              <a:rPr lang="en-US" dirty="0" err="1"/>
              <a:t>sapere</a:t>
            </a:r>
            <a:r>
              <a:rPr lang="en-US" dirty="0"/>
              <a:t>/ ____________ </a:t>
            </a:r>
            <a:r>
              <a:rPr lang="en-US" dirty="0" err="1"/>
              <a:t>che</a:t>
            </a:r>
            <a:r>
              <a:rPr lang="en-US" dirty="0"/>
              <a:t> per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pittore</a:t>
            </a:r>
            <a:r>
              <a:rPr lang="en-US" dirty="0"/>
              <a:t> è molto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illustrare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"</a:t>
            </a:r>
            <a:r>
              <a:rPr lang="en-US" dirty="0" err="1"/>
              <a:t>moti</a:t>
            </a:r>
            <a:r>
              <a:rPr lang="en-US" dirty="0"/>
              <a:t> </a:t>
            </a:r>
            <a:r>
              <a:rPr lang="en-US" dirty="0" err="1"/>
              <a:t>dell'animo</a:t>
            </a:r>
            <a:r>
              <a:rPr lang="en-US" dirty="0"/>
              <a:t>"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Leonardo /</a:t>
            </a:r>
            <a:r>
              <a:rPr lang="en-US" dirty="0" err="1"/>
              <a:t>scrivere</a:t>
            </a:r>
            <a:r>
              <a:rPr lang="en-US" dirty="0"/>
              <a:t>/ ____________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bravo </a:t>
            </a:r>
            <a:r>
              <a:rPr lang="en-US" dirty="0" err="1"/>
              <a:t>pittore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rappresentare</a:t>
            </a:r>
            <a:r>
              <a:rPr lang="en-US" dirty="0"/>
              <a:t> le </a:t>
            </a:r>
            <a:r>
              <a:rPr lang="en-US" dirty="0" err="1"/>
              <a:t>emozioni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Per </a:t>
            </a:r>
            <a:r>
              <a:rPr lang="fr-FR" dirty="0" err="1"/>
              <a:t>questo</a:t>
            </a:r>
            <a:r>
              <a:rPr lang="fr-FR" dirty="0"/>
              <a:t> Leonardo /</a:t>
            </a:r>
            <a:r>
              <a:rPr lang="fr-FR" dirty="0" err="1"/>
              <a:t>decidere</a:t>
            </a:r>
            <a:r>
              <a:rPr lang="fr-FR" dirty="0"/>
              <a:t>/ _____________ di </a:t>
            </a:r>
            <a:r>
              <a:rPr lang="fr-FR" dirty="0" err="1"/>
              <a:t>rappresentare</a:t>
            </a:r>
            <a:r>
              <a:rPr lang="fr-FR" dirty="0"/>
              <a:t> il </a:t>
            </a:r>
            <a:r>
              <a:rPr lang="fr-FR" dirty="0" err="1"/>
              <a:t>momento</a:t>
            </a:r>
            <a:r>
              <a:rPr lang="fr-FR" dirty="0"/>
              <a:t> </a:t>
            </a:r>
            <a:r>
              <a:rPr lang="fr-FR" dirty="0" err="1"/>
              <a:t>successivo</a:t>
            </a:r>
            <a:r>
              <a:rPr lang="fr-FR" dirty="0"/>
              <a:t> </a:t>
            </a:r>
            <a:r>
              <a:rPr lang="fr-FR" dirty="0" err="1"/>
              <a:t>alle</a:t>
            </a:r>
            <a:r>
              <a:rPr lang="fr-FR" dirty="0"/>
              <a:t> parole di </a:t>
            </a:r>
            <a:r>
              <a:rPr lang="fr-FR" dirty="0" err="1"/>
              <a:t>Gesù</a:t>
            </a:r>
            <a:r>
              <a:rPr lang="fr-FR" dirty="0"/>
              <a:t> "</a:t>
            </a:r>
            <a:r>
              <a:rPr lang="fr-FR" dirty="0" err="1"/>
              <a:t>Uno</a:t>
            </a:r>
            <a:r>
              <a:rPr lang="fr-FR" dirty="0"/>
              <a:t> di </a:t>
            </a:r>
            <a:r>
              <a:rPr lang="fr-FR" dirty="0" err="1"/>
              <a:t>voi</a:t>
            </a:r>
            <a:r>
              <a:rPr lang="fr-FR" dirty="0"/>
              <a:t> mi </a:t>
            </a:r>
            <a:r>
              <a:rPr lang="fr-FR" dirty="0" err="1"/>
              <a:t>tradirà</a:t>
            </a:r>
            <a:r>
              <a:rPr lang="fr-FR" dirty="0"/>
              <a:t>„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Leonardo</a:t>
            </a:r>
            <a:r>
              <a:rPr lang="fr-CH" dirty="0"/>
              <a:t> /</a:t>
            </a:r>
            <a:r>
              <a:rPr lang="fr-CH" dirty="0" err="1"/>
              <a:t>andare</a:t>
            </a:r>
            <a:r>
              <a:rPr lang="fr-CH" dirty="0"/>
              <a:t>/ </a:t>
            </a:r>
            <a:r>
              <a:rPr lang="it-IT" dirty="0"/>
              <a:t>___________alla ricerca dei gesti e degli atteggiamenti umani per esprimere una vasta gamma delle emozioni</a:t>
            </a:r>
            <a:endParaRPr lang="cs-CZ" dirty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01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FE70885C-3B80-4D77-B296-32C900D2D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04" y="671895"/>
            <a:ext cx="11578192" cy="28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82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05D4B-EBA0-4F07-AD73-927E6D7B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Gli</a:t>
            </a:r>
            <a:r>
              <a:rPr lang="cs-CZ" dirty="0"/>
              <a:t> </a:t>
            </a:r>
            <a:r>
              <a:rPr lang="cs-CZ" dirty="0" err="1"/>
              <a:t>avverbi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773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losseum - Wikipedia">
            <a:extLst>
              <a:ext uri="{FF2B5EF4-FFF2-40B4-BE49-F238E27FC236}">
                <a16:creationId xmlns:a16="http://schemas.microsoft.com/office/drawing/2014/main" id="{973A8C5D-035D-42C2-B328-5463CC317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9" y="870857"/>
            <a:ext cx="5958191" cy="417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44BA8EB-9498-4527-96FB-DD4F4BB2A076}"/>
              </a:ext>
            </a:extLst>
          </p:cNvPr>
          <p:cNvSpPr txBox="1"/>
          <p:nvPr/>
        </p:nvSpPr>
        <p:spPr>
          <a:xfrm>
            <a:off x="2943497" y="5181600"/>
            <a:ext cx="595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Colosseo</a:t>
            </a:r>
            <a:r>
              <a:rPr lang="cs-CZ" sz="2400" dirty="0"/>
              <a:t> </a:t>
            </a:r>
            <a:r>
              <a:rPr lang="it-IT" sz="2400" dirty="0"/>
              <a:t>è stato costruitto </a:t>
            </a:r>
            <a:r>
              <a:rPr lang="it-IT" sz="2400" b="1" dirty="0"/>
              <a:t>velocemente.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7342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96276BE-BB56-4E4E-9185-5982E828EF2A}"/>
              </a:ext>
            </a:extLst>
          </p:cNvPr>
          <p:cNvSpPr/>
          <p:nvPr/>
        </p:nvSpPr>
        <p:spPr>
          <a:xfrm>
            <a:off x="2484799" y="5623770"/>
            <a:ext cx="7891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/>
              <a:t>Michelangelo</a:t>
            </a:r>
            <a:r>
              <a:rPr lang="cs-CZ" sz="2400" dirty="0"/>
              <a:t> ha </a:t>
            </a:r>
            <a:r>
              <a:rPr lang="cs-CZ" sz="2400" dirty="0" err="1"/>
              <a:t>dipinto</a:t>
            </a:r>
            <a:r>
              <a:rPr lang="cs-CZ" sz="2400" dirty="0"/>
              <a:t> la Cappella </a:t>
            </a:r>
            <a:r>
              <a:rPr lang="cs-CZ" sz="2400" dirty="0" err="1"/>
              <a:t>Sistina</a:t>
            </a:r>
            <a:r>
              <a:rPr lang="cs-CZ" sz="2400" dirty="0"/>
              <a:t> </a:t>
            </a:r>
            <a:r>
              <a:rPr lang="cs-CZ" sz="2400" b="1" dirty="0" err="1"/>
              <a:t>splendidamente</a:t>
            </a:r>
            <a:r>
              <a:rPr lang="cs-CZ" sz="2400" b="1" dirty="0"/>
              <a:t>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B33AA1D-CA6E-4214-B2A6-CC19F5DF1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841" y="856189"/>
            <a:ext cx="6124317" cy="45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5802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F892DC00D1B941AF9D8C886F87D21A" ma:contentTypeVersion="16" ma:contentTypeDescription="Vytvoří nový dokument" ma:contentTypeScope="" ma:versionID="b57971967e86bfa5586deee2bb30efe1">
  <xsd:schema xmlns:xsd="http://www.w3.org/2001/XMLSchema" xmlns:xs="http://www.w3.org/2001/XMLSchema" xmlns:p="http://schemas.microsoft.com/office/2006/metadata/properties" xmlns:ns3="ada8a008-7740-4e61-804a-5cd8da50e325" xmlns:ns4="81b0d7d3-03a4-45d7-a633-b486b0a29e22" targetNamespace="http://schemas.microsoft.com/office/2006/metadata/properties" ma:root="true" ma:fieldsID="87ee361a8a8256e2194ad4f623263caf" ns3:_="" ns4:_="">
    <xsd:import namespace="ada8a008-7740-4e61-804a-5cd8da50e325"/>
    <xsd:import namespace="81b0d7d3-03a4-45d7-a633-b486b0a29e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SystemTags" minOccurs="0"/>
                <xsd:element ref="ns4:MediaLengthInSecond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8a008-7740-4e61-804a-5cd8da50e3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0d7d3-03a4-45d7-a633-b486b0a29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b0d7d3-03a4-45d7-a633-b486b0a29e22" xsi:nil="true"/>
  </documentManagement>
</p:properties>
</file>

<file path=customXml/itemProps1.xml><?xml version="1.0" encoding="utf-8"?>
<ds:datastoreItem xmlns:ds="http://schemas.openxmlformats.org/officeDocument/2006/customXml" ds:itemID="{E1B7DF0D-A74E-444C-A98A-924F8E7F6D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8a008-7740-4e61-804a-5cd8da50e325"/>
    <ds:schemaRef ds:uri="81b0d7d3-03a4-45d7-a633-b486b0a29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4162E6-D6CA-461C-BD6E-86269C720B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D43CA0-431F-44AE-899C-6ABF9E84C3F0}">
  <ds:schemaRefs>
    <ds:schemaRef ds:uri="http://www.w3.org/XML/1998/namespace"/>
    <ds:schemaRef ds:uri="http://purl.org/dc/dcmitype/"/>
    <ds:schemaRef ds:uri="http://schemas.microsoft.com/office/2006/documentManagement/types"/>
    <ds:schemaRef ds:uri="ada8a008-7740-4e61-804a-5cd8da50e325"/>
    <ds:schemaRef ds:uri="http://purl.org/dc/terms/"/>
    <ds:schemaRef ds:uri="http://purl.org/dc/elements/1.1/"/>
    <ds:schemaRef ds:uri="81b0d7d3-03a4-45d7-a633-b486b0a29e2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Dividenda</Template>
  <TotalTime>10415</TotalTime>
  <Words>634</Words>
  <Application>Microsoft Office PowerPoint</Application>
  <PresentationFormat>Širokoúhlá obrazovka</PresentationFormat>
  <Paragraphs>83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Wingdings 2</vt:lpstr>
      <vt:lpstr>Dividenda</vt:lpstr>
      <vt:lpstr>DU1724 Italština pro historiky umění </vt:lpstr>
      <vt:lpstr>Abbiamo fatto</vt:lpstr>
      <vt:lpstr>Agettivi / Pronomi posessivi + dimonstrativi</vt:lpstr>
      <vt:lpstr>Passato prossimo</vt:lpstr>
      <vt:lpstr>Prezentace aplikace PowerPoint</vt:lpstr>
      <vt:lpstr>Prezentace aplikace PowerPoint</vt:lpstr>
      <vt:lpstr>Gli avverbi</vt:lpstr>
      <vt:lpstr>Prezentace aplikace PowerPoint</vt:lpstr>
      <vt:lpstr>Prezentace aplikace PowerPoint</vt:lpstr>
      <vt:lpstr>Prezentace aplikace PowerPoint</vt:lpstr>
      <vt:lpstr>Gli avverbi dalla forma aggettivale </vt:lpstr>
      <vt:lpstr>Prezentace aplikace PowerPoint</vt:lpstr>
      <vt:lpstr>Prezentace aplikace PowerPoint</vt:lpstr>
      <vt:lpstr>Pokud byste chtěli příslovce nastudovat více, můžete například tady: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Urbanová</dc:creator>
  <cp:lastModifiedBy>Zuzana Urbanová</cp:lastModifiedBy>
  <cp:revision>31</cp:revision>
  <dcterms:created xsi:type="dcterms:W3CDTF">2024-03-17T10:00:37Z</dcterms:created>
  <dcterms:modified xsi:type="dcterms:W3CDTF">2024-04-04T13:51:37Z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0x01010047F892DC00D1B941AF9D8C886F87D21A</vt:lpwstr>
  </property>
</Properties>
</file>