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71" r:id="rId5"/>
    <p:sldId id="315" r:id="rId6"/>
    <p:sldId id="355" r:id="rId7"/>
    <p:sldId id="339" r:id="rId8"/>
    <p:sldId id="335" r:id="rId9"/>
    <p:sldId id="357" r:id="rId10"/>
    <p:sldId id="360" r:id="rId11"/>
    <p:sldId id="3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zana Urbanová" userId="e6f50e7a-083c-478b-a8cb-b79c35307a76" providerId="ADAL" clId="{57BE3BA8-80EC-450E-83B5-42F67FA845BF}"/>
    <pc:docChg chg="undo custSel addSld delSld modSld sldOrd">
      <pc:chgData name="Zuzana Urbanová" userId="e6f50e7a-083c-478b-a8cb-b79c35307a76" providerId="ADAL" clId="{57BE3BA8-80EC-450E-83B5-42F67FA845BF}" dt="2024-04-09T08:26:21.147" v="876" actId="20577"/>
      <pc:docMkLst>
        <pc:docMk/>
      </pc:docMkLst>
      <pc:sldChg chg="modSp ord">
        <pc:chgData name="Zuzana Urbanová" userId="e6f50e7a-083c-478b-a8cb-b79c35307a76" providerId="ADAL" clId="{57BE3BA8-80EC-450E-83B5-42F67FA845BF}" dt="2024-04-08T21:14:34.008" v="26" actId="6549"/>
        <pc:sldMkLst>
          <pc:docMk/>
          <pc:sldMk cId="1967732585" sldId="315"/>
        </pc:sldMkLst>
        <pc:spChg chg="mod">
          <ac:chgData name="Zuzana Urbanová" userId="e6f50e7a-083c-478b-a8cb-b79c35307a76" providerId="ADAL" clId="{57BE3BA8-80EC-450E-83B5-42F67FA845BF}" dt="2024-04-08T21:14:34.008" v="26" actId="6549"/>
          <ac:spMkLst>
            <pc:docMk/>
            <pc:sldMk cId="1967732585" sldId="315"/>
            <ac:spMk id="2" creationId="{F1805D4B-EBA0-4F07-AD73-927E6D7BDEF4}"/>
          </ac:spMkLst>
        </pc:spChg>
      </pc:sldChg>
      <pc:sldChg chg="addSp delSp modSp modAnim">
        <pc:chgData name="Zuzana Urbanová" userId="e6f50e7a-083c-478b-a8cb-b79c35307a76" providerId="ADAL" clId="{57BE3BA8-80EC-450E-83B5-42F67FA845BF}" dt="2024-04-09T08:26:21.147" v="876" actId="20577"/>
        <pc:sldMkLst>
          <pc:docMk/>
          <pc:sldMk cId="4004059753" sldId="335"/>
        </pc:sldMkLst>
        <pc:spChg chg="mod">
          <ac:chgData name="Zuzana Urbanová" userId="e6f50e7a-083c-478b-a8cb-b79c35307a76" providerId="ADAL" clId="{57BE3BA8-80EC-450E-83B5-42F67FA845BF}" dt="2024-04-09T08:26:21.147" v="876" actId="20577"/>
          <ac:spMkLst>
            <pc:docMk/>
            <pc:sldMk cId="4004059753" sldId="335"/>
            <ac:spMk id="2" creationId="{989111CD-8237-48D3-A5A1-A40E3549229D}"/>
          </ac:spMkLst>
        </pc:spChg>
        <pc:spChg chg="del">
          <ac:chgData name="Zuzana Urbanová" userId="e6f50e7a-083c-478b-a8cb-b79c35307a76" providerId="ADAL" clId="{57BE3BA8-80EC-450E-83B5-42F67FA845BF}" dt="2024-04-08T21:34:43.870" v="393" actId="478"/>
          <ac:spMkLst>
            <pc:docMk/>
            <pc:sldMk cId="4004059753" sldId="335"/>
            <ac:spMk id="4" creationId="{055BCFF9-B479-4832-8A58-F00828336AD8}"/>
          </ac:spMkLst>
        </pc:spChg>
        <pc:spChg chg="add mod">
          <ac:chgData name="Zuzana Urbanová" userId="e6f50e7a-083c-478b-a8cb-b79c35307a76" providerId="ADAL" clId="{57BE3BA8-80EC-450E-83B5-42F67FA845BF}" dt="2024-04-09T08:25:23.453" v="866" actId="20577"/>
          <ac:spMkLst>
            <pc:docMk/>
            <pc:sldMk cId="4004059753" sldId="335"/>
            <ac:spMk id="5" creationId="{09AD79CB-1080-4866-9317-32C49B28E80A}"/>
          </ac:spMkLst>
        </pc:spChg>
        <pc:spChg chg="add mod">
          <ac:chgData name="Zuzana Urbanová" userId="e6f50e7a-083c-478b-a8cb-b79c35307a76" providerId="ADAL" clId="{57BE3BA8-80EC-450E-83B5-42F67FA845BF}" dt="2024-04-08T21:36:36.913" v="500" actId="113"/>
          <ac:spMkLst>
            <pc:docMk/>
            <pc:sldMk cId="4004059753" sldId="335"/>
            <ac:spMk id="6" creationId="{3D02DEA2-52E2-4419-B535-92845CC10999}"/>
          </ac:spMkLst>
        </pc:spChg>
        <pc:picChg chg="add del mod">
          <ac:chgData name="Zuzana Urbanová" userId="e6f50e7a-083c-478b-a8cb-b79c35307a76" providerId="ADAL" clId="{57BE3BA8-80EC-450E-83B5-42F67FA845BF}" dt="2024-04-08T21:37:41.010" v="505" actId="478"/>
          <ac:picMkLst>
            <pc:docMk/>
            <pc:sldMk cId="4004059753" sldId="335"/>
            <ac:picMk id="3" creationId="{B3221E9D-70BE-4A1F-9B04-4FFBD9B62454}"/>
          </ac:picMkLst>
        </pc:picChg>
        <pc:picChg chg="add mod">
          <ac:chgData name="Zuzana Urbanová" userId="e6f50e7a-083c-478b-a8cb-b79c35307a76" providerId="ADAL" clId="{57BE3BA8-80EC-450E-83B5-42F67FA845BF}" dt="2024-04-08T21:37:50.623" v="511" actId="1076"/>
          <ac:picMkLst>
            <pc:docMk/>
            <pc:sldMk cId="4004059753" sldId="335"/>
            <ac:picMk id="7" creationId="{51804A5C-1918-40C8-B6CB-0A35AC2A08EC}"/>
          </ac:picMkLst>
        </pc:picChg>
      </pc:sldChg>
      <pc:sldChg chg="addSp delSp modSp modAnim">
        <pc:chgData name="Zuzana Urbanová" userId="e6f50e7a-083c-478b-a8cb-b79c35307a76" providerId="ADAL" clId="{57BE3BA8-80EC-450E-83B5-42F67FA845BF}" dt="2024-04-09T08:08:44.357" v="865"/>
        <pc:sldMkLst>
          <pc:docMk/>
          <pc:sldMk cId="1880083957" sldId="339"/>
        </pc:sldMkLst>
        <pc:spChg chg="mod">
          <ac:chgData name="Zuzana Urbanová" userId="e6f50e7a-083c-478b-a8cb-b79c35307a76" providerId="ADAL" clId="{57BE3BA8-80EC-450E-83B5-42F67FA845BF}" dt="2024-04-08T21:14:49.411" v="27"/>
          <ac:spMkLst>
            <pc:docMk/>
            <pc:sldMk cId="1880083957" sldId="339"/>
            <ac:spMk id="2" creationId="{E1E24B80-B4E7-454A-9442-ABE119154246}"/>
          </ac:spMkLst>
        </pc:spChg>
        <pc:spChg chg="mod">
          <ac:chgData name="Zuzana Urbanová" userId="e6f50e7a-083c-478b-a8cb-b79c35307a76" providerId="ADAL" clId="{57BE3BA8-80EC-450E-83B5-42F67FA845BF}" dt="2024-04-08T21:33:51.817" v="380"/>
          <ac:spMkLst>
            <pc:docMk/>
            <pc:sldMk cId="1880083957" sldId="339"/>
            <ac:spMk id="3" creationId="{F786F21C-6E39-4957-B80B-BB0483463085}"/>
          </ac:spMkLst>
        </pc:spChg>
        <pc:spChg chg="del">
          <ac:chgData name="Zuzana Urbanová" userId="e6f50e7a-083c-478b-a8cb-b79c35307a76" providerId="ADAL" clId="{57BE3BA8-80EC-450E-83B5-42F67FA845BF}" dt="2024-04-08T21:14:53.602" v="28" actId="478"/>
          <ac:spMkLst>
            <pc:docMk/>
            <pc:sldMk cId="1880083957" sldId="339"/>
            <ac:spMk id="4" creationId="{D927606D-0677-46AA-B3EA-FA3975AF7FF4}"/>
          </ac:spMkLst>
        </pc:spChg>
        <pc:spChg chg="add mod">
          <ac:chgData name="Zuzana Urbanová" userId="e6f50e7a-083c-478b-a8cb-b79c35307a76" providerId="ADAL" clId="{57BE3BA8-80EC-450E-83B5-42F67FA845BF}" dt="2024-04-08T21:34:07.803" v="386"/>
          <ac:spMkLst>
            <pc:docMk/>
            <pc:sldMk cId="1880083957" sldId="339"/>
            <ac:spMk id="5" creationId="{E6CC08E9-D08A-417E-BA3C-8DB2CE419199}"/>
          </ac:spMkLst>
        </pc:spChg>
        <pc:spChg chg="add mod">
          <ac:chgData name="Zuzana Urbanová" userId="e6f50e7a-083c-478b-a8cb-b79c35307a76" providerId="ADAL" clId="{57BE3BA8-80EC-450E-83B5-42F67FA845BF}" dt="2024-04-08T21:33:32.653" v="374" actId="6549"/>
          <ac:spMkLst>
            <pc:docMk/>
            <pc:sldMk cId="1880083957" sldId="339"/>
            <ac:spMk id="6" creationId="{4EC5A90A-5567-42C7-812F-CE6F46316D1C}"/>
          </ac:spMkLst>
        </pc:spChg>
        <pc:spChg chg="add mod">
          <ac:chgData name="Zuzana Urbanová" userId="e6f50e7a-083c-478b-a8cb-b79c35307a76" providerId="ADAL" clId="{57BE3BA8-80EC-450E-83B5-42F67FA845BF}" dt="2024-04-08T21:34:24.242" v="392"/>
          <ac:spMkLst>
            <pc:docMk/>
            <pc:sldMk cId="1880083957" sldId="339"/>
            <ac:spMk id="7" creationId="{E40276DD-BB6D-4063-943A-A7014411B877}"/>
          </ac:spMkLst>
        </pc:spChg>
        <pc:picChg chg="add mod">
          <ac:chgData name="Zuzana Urbanová" userId="e6f50e7a-083c-478b-a8cb-b79c35307a76" providerId="ADAL" clId="{57BE3BA8-80EC-450E-83B5-42F67FA845BF}" dt="2024-04-08T21:38:55.233" v="516" actId="1076"/>
          <ac:picMkLst>
            <pc:docMk/>
            <pc:sldMk cId="1880083957" sldId="339"/>
            <ac:picMk id="8" creationId="{58429A4F-AEB2-46A9-A6C6-6CA36AD960DA}"/>
          </ac:picMkLst>
        </pc:picChg>
      </pc:sldChg>
      <pc:sldChg chg="addSp modSp add ord">
        <pc:chgData name="Zuzana Urbanová" userId="e6f50e7a-083c-478b-a8cb-b79c35307a76" providerId="ADAL" clId="{57BE3BA8-80EC-450E-83B5-42F67FA845BF}" dt="2024-04-08T21:40:58.859" v="569"/>
        <pc:sldMkLst>
          <pc:docMk/>
          <pc:sldMk cId="3645070651" sldId="355"/>
        </pc:sldMkLst>
        <pc:picChg chg="add mod">
          <ac:chgData name="Zuzana Urbanová" userId="e6f50e7a-083c-478b-a8cb-b79c35307a76" providerId="ADAL" clId="{57BE3BA8-80EC-450E-83B5-42F67FA845BF}" dt="2024-04-08T10:34:10.453" v="9" actId="1076"/>
          <ac:picMkLst>
            <pc:docMk/>
            <pc:sldMk cId="3645070651" sldId="355"/>
            <ac:picMk id="2" creationId="{EAA27CC4-1C09-4A26-B872-F34655D57B2C}"/>
          </ac:picMkLst>
        </pc:picChg>
      </pc:sldChg>
      <pc:sldChg chg="addSp modSp add modAnim">
        <pc:chgData name="Zuzana Urbanová" userId="e6f50e7a-083c-478b-a8cb-b79c35307a76" providerId="ADAL" clId="{57BE3BA8-80EC-450E-83B5-42F67FA845BF}" dt="2024-04-08T21:53:30.913" v="815"/>
        <pc:sldMkLst>
          <pc:docMk/>
          <pc:sldMk cId="934729329" sldId="357"/>
        </pc:sldMkLst>
        <pc:spChg chg="mod">
          <ac:chgData name="Zuzana Urbanová" userId="e6f50e7a-083c-478b-a8cb-b79c35307a76" providerId="ADAL" clId="{57BE3BA8-80EC-450E-83B5-42F67FA845BF}" dt="2024-04-08T21:52:57.485" v="808" actId="20577"/>
          <ac:spMkLst>
            <pc:docMk/>
            <pc:sldMk cId="934729329" sldId="357"/>
            <ac:spMk id="3" creationId="{1DFCA51C-CF75-458F-8DE6-2FF2E0B9592F}"/>
          </ac:spMkLst>
        </pc:spChg>
        <pc:picChg chg="mod">
          <ac:chgData name="Zuzana Urbanová" userId="e6f50e7a-083c-478b-a8cb-b79c35307a76" providerId="ADAL" clId="{57BE3BA8-80EC-450E-83B5-42F67FA845BF}" dt="2024-04-08T21:52:40.573" v="804" actId="1076"/>
          <ac:picMkLst>
            <pc:docMk/>
            <pc:sldMk cId="934729329" sldId="357"/>
            <ac:picMk id="4" creationId="{24D7F551-6C10-42A6-87E8-C52AB17A1214}"/>
          </ac:picMkLst>
        </pc:picChg>
        <pc:picChg chg="add mod">
          <ac:chgData name="Zuzana Urbanová" userId="e6f50e7a-083c-478b-a8cb-b79c35307a76" providerId="ADAL" clId="{57BE3BA8-80EC-450E-83B5-42F67FA845BF}" dt="2024-04-08T21:52:16.006" v="798" actId="1076"/>
          <ac:picMkLst>
            <pc:docMk/>
            <pc:sldMk cId="934729329" sldId="357"/>
            <ac:picMk id="5" creationId="{44A9996D-22C4-4F83-955B-957BF8EAC4AE}"/>
          </ac:picMkLst>
        </pc:picChg>
        <pc:picChg chg="add mod modCrop">
          <ac:chgData name="Zuzana Urbanová" userId="e6f50e7a-083c-478b-a8cb-b79c35307a76" providerId="ADAL" clId="{57BE3BA8-80EC-450E-83B5-42F67FA845BF}" dt="2024-04-08T21:52:43.682" v="805" actId="1076"/>
          <ac:picMkLst>
            <pc:docMk/>
            <pc:sldMk cId="934729329" sldId="357"/>
            <ac:picMk id="6" creationId="{1737FC06-1AF8-4C07-9BA5-CE51A286E547}"/>
          </ac:picMkLst>
        </pc:picChg>
      </pc:sldChg>
      <pc:sldChg chg="addSp modSp add">
        <pc:chgData name="Zuzana Urbanová" userId="e6f50e7a-083c-478b-a8cb-b79c35307a76" providerId="ADAL" clId="{57BE3BA8-80EC-450E-83B5-42F67FA845BF}" dt="2024-04-08T22:04:15.746" v="856" actId="20577"/>
        <pc:sldMkLst>
          <pc:docMk/>
          <pc:sldMk cId="2821100036" sldId="360"/>
        </pc:sldMkLst>
        <pc:spChg chg="add mod">
          <ac:chgData name="Zuzana Urbanová" userId="e6f50e7a-083c-478b-a8cb-b79c35307a76" providerId="ADAL" clId="{57BE3BA8-80EC-450E-83B5-42F67FA845BF}" dt="2024-04-08T22:04:15.746" v="856" actId="20577"/>
          <ac:spMkLst>
            <pc:docMk/>
            <pc:sldMk cId="2821100036" sldId="360"/>
            <ac:spMk id="2" creationId="{E4BC4D75-CF40-44E5-A8CA-209CCA327BC2}"/>
          </ac:spMkLst>
        </pc:spChg>
      </pc:sldChg>
      <pc:sldChg chg="addSp modSp add">
        <pc:chgData name="Zuzana Urbanová" userId="e6f50e7a-083c-478b-a8cb-b79c35307a76" providerId="ADAL" clId="{57BE3BA8-80EC-450E-83B5-42F67FA845BF}" dt="2024-04-08T22:05:03.050" v="863" actId="255"/>
        <pc:sldMkLst>
          <pc:docMk/>
          <pc:sldMk cId="4248272846" sldId="362"/>
        </pc:sldMkLst>
        <pc:graphicFrameChg chg="add mod modGraphic">
          <ac:chgData name="Zuzana Urbanová" userId="e6f50e7a-083c-478b-a8cb-b79c35307a76" providerId="ADAL" clId="{57BE3BA8-80EC-450E-83B5-42F67FA845BF}" dt="2024-04-08T22:05:03.050" v="863" actId="255"/>
          <ac:graphicFrameMkLst>
            <pc:docMk/>
            <pc:sldMk cId="4248272846" sldId="362"/>
            <ac:graphicFrameMk id="2" creationId="{F536039D-583E-42F8-9A10-7D35FACCBCB9}"/>
          </ac:graphicFrameMkLst>
        </pc:graphicFrameChg>
      </pc:sldChg>
    </pc:docChg>
  </pc:docChgLst>
  <pc:docChgLst>
    <pc:chgData name="Zuzana Urbanová" userId="e6f50e7a-083c-478b-a8cb-b79c35307a76" providerId="ADAL" clId="{3405A209-4C8D-4821-B508-04F384510B7E}"/>
    <pc:docChg chg="modSld">
      <pc:chgData name="Zuzana Urbanová" userId="e6f50e7a-083c-478b-a8cb-b79c35307a76" providerId="ADAL" clId="{3405A209-4C8D-4821-B508-04F384510B7E}" dt="2024-04-14T07:13:03.494" v="7"/>
      <pc:docMkLst>
        <pc:docMk/>
      </pc:docMkLst>
      <pc:sldChg chg="modAnim">
        <pc:chgData name="Zuzana Urbanová" userId="e6f50e7a-083c-478b-a8cb-b79c35307a76" providerId="ADAL" clId="{3405A209-4C8D-4821-B508-04F384510B7E}" dt="2024-04-14T07:12:49.736" v="2"/>
        <pc:sldMkLst>
          <pc:docMk/>
          <pc:sldMk cId="4004059753" sldId="335"/>
        </pc:sldMkLst>
      </pc:sldChg>
      <pc:sldChg chg="modAnim">
        <pc:chgData name="Zuzana Urbanová" userId="e6f50e7a-083c-478b-a8cb-b79c35307a76" providerId="ADAL" clId="{3405A209-4C8D-4821-B508-04F384510B7E}" dt="2024-04-14T07:13:03.494" v="7"/>
        <pc:sldMkLst>
          <pc:docMk/>
          <pc:sldMk cId="1880083957" sldId="33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168EC-E16B-4A5B-8D2E-EDA4673BA425}" type="datetimeFigureOut">
              <a:rPr lang="cs-CZ" smtClean="0"/>
              <a:t>14.04.2024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22358-908E-4251-9549-79CE68E661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247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55B90-7B39-4BA0-AFE8-D855F3309EC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833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BCF1040-23C8-401C-AD0E-0B8048C9EB23}" type="datetimeFigureOut">
              <a:rPr lang="cs-CZ" smtClean="0"/>
              <a:t>14.04.2024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552A55D-557D-4E2F-A2EF-EFBDF68C1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574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1040-23C8-401C-AD0E-0B8048C9EB23}" type="datetimeFigureOut">
              <a:rPr lang="cs-CZ" smtClean="0"/>
              <a:t>14.04.2024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2A55D-557D-4E2F-A2EF-EFBDF68C1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9498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BCF1040-23C8-401C-AD0E-0B8048C9EB23}" type="datetimeFigureOut">
              <a:rPr lang="cs-CZ" smtClean="0"/>
              <a:t>14.04.2024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552A55D-557D-4E2F-A2EF-EFBDF68C1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42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1040-23C8-401C-AD0E-0B8048C9EB23}" type="datetimeFigureOut">
              <a:rPr lang="cs-CZ" smtClean="0"/>
              <a:t>14.04.2024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6552A55D-557D-4E2F-A2EF-EFBDF68C1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654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BCF1040-23C8-401C-AD0E-0B8048C9EB23}" type="datetimeFigureOut">
              <a:rPr lang="cs-CZ" smtClean="0"/>
              <a:t>14.04.2024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552A55D-557D-4E2F-A2EF-EFBDF68C1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6606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1040-23C8-401C-AD0E-0B8048C9EB23}" type="datetimeFigureOut">
              <a:rPr lang="cs-CZ" smtClean="0"/>
              <a:t>14.04.2024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2A55D-557D-4E2F-A2EF-EFBDF68C1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115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1040-23C8-401C-AD0E-0B8048C9EB23}" type="datetimeFigureOut">
              <a:rPr lang="cs-CZ" smtClean="0"/>
              <a:t>14.04.2024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2A55D-557D-4E2F-A2EF-EFBDF68C1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7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1040-23C8-401C-AD0E-0B8048C9EB23}" type="datetimeFigureOut">
              <a:rPr lang="cs-CZ" smtClean="0"/>
              <a:t>14.04.2024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2A55D-557D-4E2F-A2EF-EFBDF68C1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4387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1040-23C8-401C-AD0E-0B8048C9EB23}" type="datetimeFigureOut">
              <a:rPr lang="cs-CZ" smtClean="0"/>
              <a:t>14.04.2024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2A55D-557D-4E2F-A2EF-EFBDF68C1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513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BCF1040-23C8-401C-AD0E-0B8048C9EB23}" type="datetimeFigureOut">
              <a:rPr lang="cs-CZ" smtClean="0"/>
              <a:t>14.04.2024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552A55D-557D-4E2F-A2EF-EFBDF68C1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7468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1040-23C8-401C-AD0E-0B8048C9EB23}" type="datetimeFigureOut">
              <a:rPr lang="cs-CZ" smtClean="0"/>
              <a:t>14.04.2024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2A55D-557D-4E2F-A2EF-EFBDF68C1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6613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BCF1040-23C8-401C-AD0E-0B8048C9EB23}" type="datetimeFigureOut">
              <a:rPr lang="cs-CZ" smtClean="0"/>
              <a:t>14.04.2024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552A55D-557D-4E2F-A2EF-EFBDF68C12E8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4022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E4F867-232E-4B4A-B6F6-907030C012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DU1724 Italština pro historiky umění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E49D82C-2A19-4B01-8E16-C6C389652D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9./11. dubna 2024</a:t>
            </a:r>
          </a:p>
        </p:txBody>
      </p:sp>
    </p:spTree>
    <p:extLst>
      <p:ext uri="{BB962C8B-B14F-4D97-AF65-F5344CB8AC3E}">
        <p14:creationId xmlns:p14="http://schemas.microsoft.com/office/powerpoint/2010/main" val="1093680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805D4B-EBA0-4F07-AD73-927E6D7BD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L’Imperfetto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773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AA27CC4-1C09-4A26-B872-F34655D57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989" y="564243"/>
            <a:ext cx="6566262" cy="609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70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E24B80-B4E7-454A-9442-ABE119154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L’Imperfetto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86F21C-6E39-4957-B80B-BB0483463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48" y="1209056"/>
            <a:ext cx="3860178" cy="3678303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STUDIARE: </a:t>
            </a:r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dirty="0" err="1"/>
              <a:t>Io</a:t>
            </a:r>
            <a:r>
              <a:rPr lang="cs-CZ" dirty="0"/>
              <a:t>) </a:t>
            </a:r>
            <a:r>
              <a:rPr lang="cs-CZ" dirty="0" err="1"/>
              <a:t>studi</a:t>
            </a:r>
            <a:r>
              <a:rPr lang="cs-CZ" b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a</a:t>
            </a:r>
            <a:r>
              <a:rPr lang="cs-CZ" b="1" dirty="0" err="1"/>
              <a:t>vo</a:t>
            </a:r>
            <a:r>
              <a:rPr lang="cs-CZ" b="1" dirty="0"/>
              <a:t>	</a:t>
            </a:r>
            <a:r>
              <a:rPr lang="cs-CZ" dirty="0"/>
              <a:t>	(</a:t>
            </a:r>
            <a:r>
              <a:rPr lang="cs-CZ" dirty="0" err="1"/>
              <a:t>noi</a:t>
            </a:r>
            <a:r>
              <a:rPr lang="cs-CZ" dirty="0"/>
              <a:t>) </a:t>
            </a:r>
            <a:r>
              <a:rPr lang="cs-CZ" dirty="0" err="1"/>
              <a:t>studi</a:t>
            </a:r>
            <a:r>
              <a:rPr lang="cs-CZ" b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a</a:t>
            </a:r>
            <a:r>
              <a:rPr lang="cs-CZ" b="1" dirty="0" err="1"/>
              <a:t>vamo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(Tu) </a:t>
            </a:r>
            <a:r>
              <a:rPr lang="cs-CZ" dirty="0" err="1"/>
              <a:t>studi</a:t>
            </a:r>
            <a:r>
              <a:rPr lang="cs-CZ" b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a</a:t>
            </a:r>
            <a:r>
              <a:rPr lang="cs-CZ" b="1" dirty="0" err="1"/>
              <a:t>vi</a:t>
            </a:r>
            <a:r>
              <a:rPr lang="cs-CZ" dirty="0"/>
              <a:t>		(</a:t>
            </a:r>
            <a:r>
              <a:rPr lang="cs-CZ" dirty="0" err="1"/>
              <a:t>voi</a:t>
            </a:r>
            <a:r>
              <a:rPr lang="cs-CZ" dirty="0"/>
              <a:t>) </a:t>
            </a:r>
            <a:r>
              <a:rPr lang="cs-CZ" dirty="0" err="1"/>
              <a:t>studi</a:t>
            </a:r>
            <a:r>
              <a:rPr lang="cs-CZ" b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a</a:t>
            </a:r>
            <a:r>
              <a:rPr lang="cs-CZ" b="1" dirty="0" err="1"/>
              <a:t>vate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dirty="0" err="1"/>
              <a:t>Lui</a:t>
            </a:r>
            <a:r>
              <a:rPr lang="cs-CZ" dirty="0"/>
              <a:t>/lei)</a:t>
            </a:r>
            <a:r>
              <a:rPr lang="cs-CZ" b="1" dirty="0"/>
              <a:t> </a:t>
            </a:r>
            <a:r>
              <a:rPr lang="cs-CZ" dirty="0" err="1"/>
              <a:t>studi</a:t>
            </a:r>
            <a:r>
              <a:rPr lang="cs-CZ" b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a</a:t>
            </a:r>
            <a:r>
              <a:rPr lang="cs-CZ" b="1" dirty="0" err="1"/>
              <a:t>va</a:t>
            </a:r>
            <a:r>
              <a:rPr lang="cs-CZ" dirty="0"/>
              <a:t>	(loro) </a:t>
            </a:r>
            <a:r>
              <a:rPr lang="cs-CZ" dirty="0" err="1"/>
              <a:t>studi</a:t>
            </a:r>
            <a:r>
              <a:rPr lang="cs-CZ" b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a</a:t>
            </a:r>
            <a:r>
              <a:rPr lang="cs-CZ" b="1" dirty="0" err="1"/>
              <a:t>vano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E6CC08E9-D08A-417E-BA3C-8DB2CE419199}"/>
              </a:ext>
            </a:extLst>
          </p:cNvPr>
          <p:cNvSpPr txBox="1">
            <a:spLocks/>
          </p:cNvSpPr>
          <p:nvPr/>
        </p:nvSpPr>
        <p:spPr>
          <a:xfrm>
            <a:off x="4467495" y="1747952"/>
            <a:ext cx="3860178" cy="2600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endParaRPr lang="cs-CZ" dirty="0"/>
          </a:p>
          <a:p>
            <a:r>
              <a:rPr lang="cs-CZ" dirty="0"/>
              <a:t>DIPINGERE: </a:t>
            </a:r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dirty="0" err="1"/>
              <a:t>Io</a:t>
            </a:r>
            <a:r>
              <a:rPr lang="cs-CZ" dirty="0"/>
              <a:t>) </a:t>
            </a:r>
            <a:r>
              <a:rPr lang="cs-CZ" dirty="0" err="1"/>
              <a:t>diping</a:t>
            </a:r>
            <a:r>
              <a:rPr lang="cs-CZ" b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e</a:t>
            </a:r>
            <a:r>
              <a:rPr lang="cs-CZ" b="1" dirty="0" err="1"/>
              <a:t>vo</a:t>
            </a:r>
            <a:r>
              <a:rPr lang="cs-CZ" b="1" dirty="0"/>
              <a:t>	</a:t>
            </a:r>
            <a:r>
              <a:rPr lang="cs-CZ" dirty="0"/>
              <a:t>	(</a:t>
            </a:r>
            <a:r>
              <a:rPr lang="cs-CZ" dirty="0" err="1"/>
              <a:t>noi</a:t>
            </a:r>
            <a:r>
              <a:rPr lang="cs-CZ" dirty="0"/>
              <a:t>) </a:t>
            </a:r>
            <a:r>
              <a:rPr lang="cs-CZ" dirty="0" err="1"/>
              <a:t>diping</a:t>
            </a:r>
            <a:r>
              <a:rPr lang="cs-CZ" b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e</a:t>
            </a:r>
            <a:r>
              <a:rPr lang="cs-CZ" b="1" dirty="0" err="1"/>
              <a:t>vamo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(Tu) </a:t>
            </a:r>
            <a:r>
              <a:rPr lang="cs-CZ" dirty="0" err="1"/>
              <a:t>diping</a:t>
            </a:r>
            <a:r>
              <a:rPr lang="cs-CZ" b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e</a:t>
            </a:r>
            <a:r>
              <a:rPr lang="cs-CZ" b="1" dirty="0" err="1"/>
              <a:t>vi</a:t>
            </a:r>
            <a:r>
              <a:rPr lang="cs-CZ" dirty="0"/>
              <a:t>		(</a:t>
            </a:r>
            <a:r>
              <a:rPr lang="cs-CZ" dirty="0" err="1"/>
              <a:t>voi</a:t>
            </a:r>
            <a:r>
              <a:rPr lang="cs-CZ" dirty="0"/>
              <a:t>) </a:t>
            </a:r>
            <a:r>
              <a:rPr lang="cs-CZ" dirty="0" err="1"/>
              <a:t>diping</a:t>
            </a:r>
            <a:r>
              <a:rPr lang="cs-CZ" b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e</a:t>
            </a:r>
            <a:r>
              <a:rPr lang="cs-CZ" b="1" dirty="0" err="1"/>
              <a:t>avate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dirty="0" err="1"/>
              <a:t>Lui</a:t>
            </a:r>
            <a:r>
              <a:rPr lang="cs-CZ" dirty="0"/>
              <a:t>/lei)</a:t>
            </a:r>
            <a:r>
              <a:rPr lang="cs-CZ" b="1" dirty="0"/>
              <a:t> </a:t>
            </a:r>
            <a:r>
              <a:rPr lang="cs-CZ" dirty="0" err="1"/>
              <a:t>diping</a:t>
            </a:r>
            <a:r>
              <a:rPr lang="cs-CZ" b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e</a:t>
            </a:r>
            <a:r>
              <a:rPr lang="cs-CZ" b="1" dirty="0" err="1"/>
              <a:t>va</a:t>
            </a:r>
            <a:r>
              <a:rPr lang="cs-CZ" dirty="0"/>
              <a:t>	(loro) </a:t>
            </a:r>
            <a:r>
              <a:rPr lang="cs-CZ" dirty="0" err="1"/>
              <a:t>diping</a:t>
            </a:r>
            <a:r>
              <a:rPr lang="cs-CZ" b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e</a:t>
            </a:r>
            <a:r>
              <a:rPr lang="cs-CZ" b="1" dirty="0" err="1"/>
              <a:t>vano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4EC5A90A-5567-42C7-812F-CE6F46316D1C}"/>
              </a:ext>
            </a:extLst>
          </p:cNvPr>
          <p:cNvSpPr txBox="1">
            <a:spLocks/>
          </p:cNvSpPr>
          <p:nvPr/>
        </p:nvSpPr>
        <p:spPr>
          <a:xfrm>
            <a:off x="3132804" y="3555107"/>
            <a:ext cx="3860178" cy="3678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endParaRPr lang="cs-CZ" dirty="0"/>
          </a:p>
          <a:p>
            <a:r>
              <a:rPr lang="cs-CZ" dirty="0"/>
              <a:t>SERVIRE: </a:t>
            </a:r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dirty="0" err="1"/>
              <a:t>Io</a:t>
            </a:r>
            <a:r>
              <a:rPr lang="cs-CZ" dirty="0"/>
              <a:t>) </a:t>
            </a:r>
            <a:r>
              <a:rPr lang="cs-CZ" dirty="0" err="1"/>
              <a:t>serv</a:t>
            </a:r>
            <a:r>
              <a:rPr lang="cs-CZ" b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i</a:t>
            </a:r>
            <a:r>
              <a:rPr lang="cs-CZ" b="1" dirty="0" err="1"/>
              <a:t>vo</a:t>
            </a:r>
            <a:r>
              <a:rPr lang="cs-CZ" b="1" dirty="0"/>
              <a:t>	</a:t>
            </a:r>
            <a:r>
              <a:rPr lang="cs-CZ" dirty="0"/>
              <a:t>	(</a:t>
            </a:r>
            <a:r>
              <a:rPr lang="cs-CZ" dirty="0" err="1"/>
              <a:t>noi</a:t>
            </a:r>
            <a:r>
              <a:rPr lang="cs-CZ" dirty="0"/>
              <a:t>) </a:t>
            </a:r>
            <a:r>
              <a:rPr lang="cs-CZ" dirty="0" err="1"/>
              <a:t>serv</a:t>
            </a:r>
            <a:r>
              <a:rPr lang="cs-CZ" b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i</a:t>
            </a:r>
            <a:r>
              <a:rPr lang="cs-CZ" b="1" dirty="0" err="1"/>
              <a:t>vamo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(Tu) </a:t>
            </a:r>
            <a:r>
              <a:rPr lang="cs-CZ" dirty="0" err="1"/>
              <a:t>serv</a:t>
            </a:r>
            <a:r>
              <a:rPr lang="cs-CZ" b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i</a:t>
            </a:r>
            <a:r>
              <a:rPr lang="cs-CZ" b="1" dirty="0" err="1"/>
              <a:t>vi</a:t>
            </a:r>
            <a:r>
              <a:rPr lang="cs-CZ" dirty="0"/>
              <a:t>		(</a:t>
            </a:r>
            <a:r>
              <a:rPr lang="cs-CZ" dirty="0" err="1"/>
              <a:t>voi</a:t>
            </a:r>
            <a:r>
              <a:rPr lang="cs-CZ" dirty="0"/>
              <a:t>) </a:t>
            </a:r>
            <a:r>
              <a:rPr lang="cs-CZ" dirty="0" err="1"/>
              <a:t>serv</a:t>
            </a:r>
            <a:r>
              <a:rPr lang="cs-CZ" b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i</a:t>
            </a:r>
            <a:r>
              <a:rPr lang="cs-CZ" b="1" dirty="0" err="1"/>
              <a:t>vate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dirty="0" err="1"/>
              <a:t>Lui</a:t>
            </a:r>
            <a:r>
              <a:rPr lang="cs-CZ" dirty="0"/>
              <a:t>/lei)</a:t>
            </a:r>
            <a:r>
              <a:rPr lang="cs-CZ" b="1" dirty="0"/>
              <a:t> </a:t>
            </a:r>
            <a:r>
              <a:rPr lang="cs-CZ" dirty="0" err="1"/>
              <a:t>serv</a:t>
            </a:r>
            <a:r>
              <a:rPr lang="cs-CZ" b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i</a:t>
            </a:r>
            <a:r>
              <a:rPr lang="cs-CZ" b="1" dirty="0" err="1"/>
              <a:t>va</a:t>
            </a:r>
            <a:r>
              <a:rPr lang="cs-CZ" dirty="0"/>
              <a:t>	(loro) </a:t>
            </a:r>
            <a:r>
              <a:rPr lang="cs-CZ" dirty="0" err="1"/>
              <a:t>serv</a:t>
            </a:r>
            <a:r>
              <a:rPr lang="cs-CZ" b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i</a:t>
            </a:r>
            <a:r>
              <a:rPr lang="cs-CZ" b="1" dirty="0" err="1"/>
              <a:t>vano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E40276DD-BB6D-4063-943A-A7014411B877}"/>
              </a:ext>
            </a:extLst>
          </p:cNvPr>
          <p:cNvSpPr txBox="1">
            <a:spLocks/>
          </p:cNvSpPr>
          <p:nvPr/>
        </p:nvSpPr>
        <p:spPr>
          <a:xfrm>
            <a:off x="7167151" y="3555106"/>
            <a:ext cx="3860178" cy="3678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endParaRPr lang="cs-CZ" dirty="0"/>
          </a:p>
          <a:p>
            <a:r>
              <a:rPr lang="cs-CZ" dirty="0"/>
              <a:t>SCOLPIRE: </a:t>
            </a:r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dirty="0" err="1"/>
              <a:t>Io</a:t>
            </a:r>
            <a:r>
              <a:rPr lang="cs-CZ" dirty="0"/>
              <a:t>) </a:t>
            </a:r>
            <a:r>
              <a:rPr lang="cs-CZ" dirty="0" err="1"/>
              <a:t>scolp</a:t>
            </a:r>
            <a:r>
              <a:rPr lang="cs-CZ" b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i</a:t>
            </a:r>
            <a:r>
              <a:rPr lang="cs-CZ" b="1" dirty="0" err="1"/>
              <a:t>vo</a:t>
            </a:r>
            <a:r>
              <a:rPr lang="cs-CZ" b="1" dirty="0"/>
              <a:t>	</a:t>
            </a:r>
            <a:r>
              <a:rPr lang="cs-CZ" dirty="0"/>
              <a:t>	(</a:t>
            </a:r>
            <a:r>
              <a:rPr lang="cs-CZ" dirty="0" err="1"/>
              <a:t>noi</a:t>
            </a:r>
            <a:r>
              <a:rPr lang="cs-CZ" dirty="0"/>
              <a:t>) </a:t>
            </a:r>
            <a:r>
              <a:rPr lang="cs-CZ" dirty="0" err="1"/>
              <a:t>scolp</a:t>
            </a:r>
            <a:r>
              <a:rPr lang="cs-CZ" b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i</a:t>
            </a:r>
            <a:r>
              <a:rPr lang="cs-CZ" b="1" dirty="0" err="1"/>
              <a:t>vamo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(Tu) </a:t>
            </a:r>
            <a:r>
              <a:rPr lang="cs-CZ" dirty="0" err="1"/>
              <a:t>scolp</a:t>
            </a:r>
            <a:r>
              <a:rPr lang="cs-CZ" b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i</a:t>
            </a:r>
            <a:r>
              <a:rPr lang="cs-CZ" b="1" dirty="0" err="1"/>
              <a:t>avi</a:t>
            </a:r>
            <a:r>
              <a:rPr lang="cs-CZ" dirty="0"/>
              <a:t>		(</a:t>
            </a:r>
            <a:r>
              <a:rPr lang="cs-CZ" dirty="0" err="1"/>
              <a:t>voi</a:t>
            </a:r>
            <a:r>
              <a:rPr lang="cs-CZ" dirty="0"/>
              <a:t>) </a:t>
            </a:r>
            <a:r>
              <a:rPr lang="cs-CZ" dirty="0" err="1"/>
              <a:t>scolp</a:t>
            </a:r>
            <a:r>
              <a:rPr lang="cs-CZ" b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i</a:t>
            </a:r>
            <a:r>
              <a:rPr lang="cs-CZ" b="1" dirty="0" err="1"/>
              <a:t>vate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dirty="0" err="1"/>
              <a:t>Lui</a:t>
            </a:r>
            <a:r>
              <a:rPr lang="cs-CZ" dirty="0"/>
              <a:t>/lei)</a:t>
            </a:r>
            <a:r>
              <a:rPr lang="cs-CZ" b="1" dirty="0"/>
              <a:t> </a:t>
            </a:r>
            <a:r>
              <a:rPr lang="cs-CZ" dirty="0" err="1"/>
              <a:t>scolp</a:t>
            </a:r>
            <a:r>
              <a:rPr lang="cs-CZ" b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i</a:t>
            </a:r>
            <a:r>
              <a:rPr lang="cs-CZ" b="1" dirty="0" err="1"/>
              <a:t>va</a:t>
            </a:r>
            <a:r>
              <a:rPr lang="cs-CZ" dirty="0"/>
              <a:t>	(loro) </a:t>
            </a:r>
            <a:r>
              <a:rPr lang="cs-CZ" dirty="0" err="1"/>
              <a:t>scolp</a:t>
            </a:r>
            <a:r>
              <a:rPr lang="cs-CZ" b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i</a:t>
            </a:r>
            <a:r>
              <a:rPr lang="cs-CZ" b="1" dirty="0" err="1"/>
              <a:t>vano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8429A4F-AEB2-46A9-A6C6-6CA36AD96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266" y="2870185"/>
            <a:ext cx="3559409" cy="111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83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9111CD-8237-48D3-A5A1-A40E35492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Imperfetto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09AD79CB-1080-4866-9317-32C49B28E80A}"/>
              </a:ext>
            </a:extLst>
          </p:cNvPr>
          <p:cNvSpPr txBox="1">
            <a:spLocks/>
          </p:cNvSpPr>
          <p:nvPr/>
        </p:nvSpPr>
        <p:spPr>
          <a:xfrm>
            <a:off x="1001483" y="2498360"/>
            <a:ext cx="3860178" cy="2600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endParaRPr lang="cs-CZ" dirty="0"/>
          </a:p>
          <a:p>
            <a:r>
              <a:rPr lang="cs-CZ" dirty="0"/>
              <a:t>AVERE: </a:t>
            </a:r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dirty="0" err="1"/>
              <a:t>Io</a:t>
            </a:r>
            <a:r>
              <a:rPr lang="cs-CZ" dirty="0"/>
              <a:t>) </a:t>
            </a:r>
            <a:r>
              <a:rPr lang="cs-CZ" dirty="0" err="1"/>
              <a:t>av</a:t>
            </a:r>
            <a:r>
              <a:rPr lang="cs-CZ" b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e</a:t>
            </a:r>
            <a:r>
              <a:rPr lang="cs-CZ" b="1" dirty="0" err="1"/>
              <a:t>vo</a:t>
            </a:r>
            <a:r>
              <a:rPr lang="cs-CZ" b="1" dirty="0"/>
              <a:t>	</a:t>
            </a:r>
            <a:r>
              <a:rPr lang="cs-CZ" dirty="0"/>
              <a:t>	(</a:t>
            </a:r>
            <a:r>
              <a:rPr lang="cs-CZ" dirty="0" err="1"/>
              <a:t>noi</a:t>
            </a:r>
            <a:r>
              <a:rPr lang="cs-CZ" dirty="0"/>
              <a:t>) </a:t>
            </a:r>
            <a:r>
              <a:rPr lang="cs-CZ" dirty="0" err="1"/>
              <a:t>av</a:t>
            </a:r>
            <a:r>
              <a:rPr lang="cs-CZ" b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e</a:t>
            </a:r>
            <a:r>
              <a:rPr lang="cs-CZ" b="1" dirty="0" err="1"/>
              <a:t>vamo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(Tu) </a:t>
            </a:r>
            <a:r>
              <a:rPr lang="cs-CZ" dirty="0" err="1"/>
              <a:t>av</a:t>
            </a:r>
            <a:r>
              <a:rPr lang="cs-CZ" b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e</a:t>
            </a:r>
            <a:r>
              <a:rPr lang="cs-CZ" b="1" dirty="0" err="1"/>
              <a:t>vi</a:t>
            </a:r>
            <a:r>
              <a:rPr lang="cs-CZ" dirty="0"/>
              <a:t>		(</a:t>
            </a:r>
            <a:r>
              <a:rPr lang="cs-CZ" dirty="0" err="1"/>
              <a:t>voi</a:t>
            </a:r>
            <a:r>
              <a:rPr lang="cs-CZ" dirty="0"/>
              <a:t>) </a:t>
            </a:r>
            <a:r>
              <a:rPr lang="cs-CZ" dirty="0" err="1"/>
              <a:t>av</a:t>
            </a:r>
            <a:r>
              <a:rPr lang="cs-CZ" b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e</a:t>
            </a:r>
            <a:r>
              <a:rPr lang="cs-CZ" b="1" dirty="0" err="1"/>
              <a:t>vate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dirty="0" err="1"/>
              <a:t>Lui</a:t>
            </a:r>
            <a:r>
              <a:rPr lang="cs-CZ" dirty="0"/>
              <a:t>/lei)</a:t>
            </a:r>
            <a:r>
              <a:rPr lang="cs-CZ" b="1" dirty="0"/>
              <a:t> </a:t>
            </a:r>
            <a:r>
              <a:rPr lang="cs-CZ" dirty="0" err="1"/>
              <a:t>av</a:t>
            </a:r>
            <a:r>
              <a:rPr lang="cs-CZ" b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e</a:t>
            </a:r>
            <a:r>
              <a:rPr lang="cs-CZ" b="1" dirty="0" err="1"/>
              <a:t>va</a:t>
            </a:r>
            <a:r>
              <a:rPr lang="cs-CZ" b="1" dirty="0"/>
              <a:t>	</a:t>
            </a:r>
            <a:r>
              <a:rPr lang="cs-CZ" dirty="0"/>
              <a:t>	(loro) </a:t>
            </a:r>
            <a:r>
              <a:rPr lang="cs-CZ" dirty="0" err="1"/>
              <a:t>av</a:t>
            </a:r>
            <a:r>
              <a:rPr lang="cs-CZ" b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e</a:t>
            </a:r>
            <a:r>
              <a:rPr lang="cs-CZ" b="1" dirty="0" err="1"/>
              <a:t>vano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3D02DEA2-52E2-4419-B535-92845CC10999}"/>
              </a:ext>
            </a:extLst>
          </p:cNvPr>
          <p:cNvSpPr txBox="1">
            <a:spLocks/>
          </p:cNvSpPr>
          <p:nvPr/>
        </p:nvSpPr>
        <p:spPr>
          <a:xfrm>
            <a:off x="5547357" y="2541535"/>
            <a:ext cx="3860178" cy="2600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endParaRPr lang="cs-CZ" dirty="0"/>
          </a:p>
          <a:p>
            <a:r>
              <a:rPr lang="cs-CZ" dirty="0"/>
              <a:t>ESSERE:</a:t>
            </a:r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dirty="0" err="1"/>
              <a:t>Io</a:t>
            </a:r>
            <a:r>
              <a:rPr lang="cs-CZ" dirty="0"/>
              <a:t>) </a:t>
            </a:r>
            <a:r>
              <a:rPr lang="cs-CZ" b="1" dirty="0" err="1"/>
              <a:t>ero</a:t>
            </a:r>
            <a:r>
              <a:rPr lang="cs-CZ" dirty="0"/>
              <a:t>		(</a:t>
            </a:r>
            <a:r>
              <a:rPr lang="cs-CZ" dirty="0" err="1"/>
              <a:t>noi</a:t>
            </a:r>
            <a:r>
              <a:rPr lang="cs-CZ" dirty="0"/>
              <a:t>) </a:t>
            </a:r>
            <a:r>
              <a:rPr lang="cs-CZ" b="1" dirty="0" err="1"/>
              <a:t>eravamo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(Tu) </a:t>
            </a:r>
            <a:r>
              <a:rPr lang="cs-CZ" b="1" dirty="0" err="1"/>
              <a:t>eri</a:t>
            </a:r>
            <a:r>
              <a:rPr lang="cs-CZ" b="1" dirty="0"/>
              <a:t>	</a:t>
            </a:r>
            <a:r>
              <a:rPr lang="cs-CZ" dirty="0"/>
              <a:t>	(</a:t>
            </a:r>
            <a:r>
              <a:rPr lang="cs-CZ" dirty="0" err="1"/>
              <a:t>voi</a:t>
            </a:r>
            <a:r>
              <a:rPr lang="cs-CZ" dirty="0"/>
              <a:t>) </a:t>
            </a:r>
            <a:r>
              <a:rPr lang="cs-CZ" b="1" dirty="0" err="1"/>
              <a:t>eravate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dirty="0" err="1"/>
              <a:t>Lui</a:t>
            </a:r>
            <a:r>
              <a:rPr lang="cs-CZ" dirty="0"/>
              <a:t>/lei)</a:t>
            </a:r>
            <a:r>
              <a:rPr lang="cs-CZ" b="1" dirty="0"/>
              <a:t> </a:t>
            </a:r>
            <a:r>
              <a:rPr lang="cs-CZ" b="1" dirty="0" err="1"/>
              <a:t>era</a:t>
            </a:r>
            <a:r>
              <a:rPr lang="cs-CZ" dirty="0"/>
              <a:t>	(loro) </a:t>
            </a:r>
            <a:r>
              <a:rPr lang="cs-CZ" b="1" dirty="0" err="1"/>
              <a:t>erano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1804A5C-1918-40C8-B6CB-0A35AC2A0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443" y="4785961"/>
            <a:ext cx="4459618" cy="140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59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139FCF-09A3-4A2C-9295-23AA415C2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L’Imperfetto</a:t>
            </a:r>
            <a:r>
              <a:rPr lang="cs-CZ" dirty="0"/>
              <a:t>: použití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DFCA51C-CF75-458F-8DE6-2FF2E0B95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397" y="1715956"/>
            <a:ext cx="5122922" cy="367830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cs-CZ" b="1" dirty="0"/>
              <a:t>opakování činnosti</a:t>
            </a:r>
          </a:p>
          <a:p>
            <a:pPr marL="342900" indent="-342900">
              <a:buFont typeface="+mj-lt"/>
              <a:buAutoNum type="arabicPeriod"/>
            </a:pPr>
            <a:r>
              <a:rPr lang="cs-CZ" b="1" dirty="0"/>
              <a:t>trvání děje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cs-CZ" b="1" dirty="0"/>
              <a:t>popis situace nebo děje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cs-CZ" b="1" dirty="0"/>
              <a:t>dva nebo více dějů probíhají současně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4D7F551-6C10-42A6-87E8-C52AB17A1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29" y="4751033"/>
            <a:ext cx="6191568" cy="18987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4A9996D-22C4-4F83-955B-957BF8EAC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534" y="4096950"/>
            <a:ext cx="3638737" cy="255283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737FC06-1AF8-4C07-9BA5-CE51A286E5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05" b="3003"/>
          <a:stretch/>
        </p:blipFill>
        <p:spPr>
          <a:xfrm>
            <a:off x="5608319" y="1334748"/>
            <a:ext cx="2963303" cy="396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2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E4BC4D75-CF40-44E5-A8CA-209CCA327BC2}"/>
              </a:ext>
            </a:extLst>
          </p:cNvPr>
          <p:cNvSpPr/>
          <p:nvPr/>
        </p:nvSpPr>
        <p:spPr>
          <a:xfrm>
            <a:off x="409303" y="474345"/>
            <a:ext cx="1124276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cs-CZ" dirty="0"/>
          </a:p>
          <a:p>
            <a:pPr>
              <a:spcAft>
                <a:spcPts val="0"/>
              </a:spcAft>
            </a:pPr>
            <a:r>
              <a:rPr lang="cs-CZ" dirty="0" err="1"/>
              <a:t>Il</a:t>
            </a:r>
            <a:r>
              <a:rPr lang="cs-CZ" dirty="0"/>
              <a:t> vero nome di </a:t>
            </a:r>
            <a:r>
              <a:rPr lang="cs-CZ" dirty="0" err="1"/>
              <a:t>Michelangelo</a:t>
            </a:r>
            <a:r>
              <a:rPr lang="cs-CZ" dirty="0"/>
              <a:t> </a:t>
            </a:r>
            <a:r>
              <a:rPr lang="cs-CZ" dirty="0" err="1"/>
              <a:t>Merisi</a:t>
            </a:r>
            <a:r>
              <a:rPr lang="cs-CZ" dirty="0"/>
              <a:t> </a:t>
            </a:r>
            <a:r>
              <a:rPr lang="cs-CZ" dirty="0" err="1"/>
              <a:t>era</a:t>
            </a:r>
            <a:r>
              <a:rPr lang="cs-CZ" dirty="0"/>
              <a:t> </a:t>
            </a:r>
            <a:r>
              <a:rPr lang="cs-CZ" dirty="0" err="1"/>
              <a:t>Caravaggio</a:t>
            </a:r>
            <a:br>
              <a:rPr lang="cs-CZ" dirty="0"/>
            </a:br>
            <a:br>
              <a:rPr lang="cs-CZ" dirty="0"/>
            </a:br>
            <a:r>
              <a:rPr lang="cs-CZ" dirty="0"/>
              <a:t>Milano è una </a:t>
            </a:r>
            <a:r>
              <a:rPr lang="cs-CZ" dirty="0" err="1"/>
              <a:t>città</a:t>
            </a:r>
            <a:r>
              <a:rPr lang="cs-CZ" dirty="0"/>
              <a:t> </a:t>
            </a:r>
            <a:r>
              <a:rPr lang="cs-CZ" dirty="0" err="1"/>
              <a:t>vicino</a:t>
            </a:r>
            <a:r>
              <a:rPr lang="cs-CZ" dirty="0"/>
              <a:t> a Porto </a:t>
            </a:r>
            <a:r>
              <a:rPr lang="cs-CZ" dirty="0" err="1"/>
              <a:t>Ercole</a:t>
            </a:r>
            <a:r>
              <a:rPr lang="cs-CZ" dirty="0"/>
              <a:t> (in </a:t>
            </a:r>
            <a:r>
              <a:rPr lang="cs-CZ" dirty="0" err="1"/>
              <a:t>Toscana</a:t>
            </a:r>
            <a:r>
              <a:rPr lang="cs-CZ" dirty="0"/>
              <a:t>) </a:t>
            </a:r>
            <a:br>
              <a:rPr lang="cs-CZ" dirty="0"/>
            </a:br>
            <a:br>
              <a:rPr lang="cs-CZ" dirty="0"/>
            </a:br>
            <a:r>
              <a:rPr lang="cs-CZ" dirty="0" err="1"/>
              <a:t>L'attività</a:t>
            </a:r>
            <a:r>
              <a:rPr lang="cs-CZ" dirty="0"/>
              <a:t> di </a:t>
            </a:r>
            <a:r>
              <a:rPr lang="cs-CZ" dirty="0" err="1"/>
              <a:t>Michelangelo</a:t>
            </a:r>
            <a:r>
              <a:rPr lang="cs-CZ" dirty="0"/>
              <a:t> </a:t>
            </a:r>
            <a:r>
              <a:rPr lang="cs-CZ" dirty="0" err="1"/>
              <a:t>Merisi</a:t>
            </a:r>
            <a:r>
              <a:rPr lang="cs-CZ" dirty="0"/>
              <a:t> si è </a:t>
            </a:r>
            <a:r>
              <a:rPr lang="cs-CZ" dirty="0" err="1"/>
              <a:t>svolta</a:t>
            </a:r>
            <a:r>
              <a:rPr lang="cs-CZ" dirty="0"/>
              <a:t> </a:t>
            </a:r>
            <a:r>
              <a:rPr lang="cs-CZ" dirty="0" err="1"/>
              <a:t>soprattutto</a:t>
            </a:r>
            <a:r>
              <a:rPr lang="cs-CZ" dirty="0"/>
              <a:t> a Roma</a:t>
            </a:r>
            <a:br>
              <a:rPr lang="cs-CZ" dirty="0"/>
            </a:br>
            <a:br>
              <a:rPr lang="cs-CZ" dirty="0"/>
            </a:br>
            <a:r>
              <a:rPr lang="cs-CZ" dirty="0"/>
              <a:t>Alla fine del XVI </a:t>
            </a:r>
            <a:r>
              <a:rPr lang="cs-CZ" dirty="0" err="1"/>
              <a:t>secolo</a:t>
            </a:r>
            <a:r>
              <a:rPr lang="cs-CZ" dirty="0"/>
              <a:t> i </a:t>
            </a:r>
            <a:r>
              <a:rPr lang="cs-CZ" dirty="0" err="1"/>
              <a:t>pittori</a:t>
            </a:r>
            <a:r>
              <a:rPr lang="cs-CZ" dirty="0"/>
              <a:t> </a:t>
            </a:r>
            <a:r>
              <a:rPr lang="cs-CZ" dirty="0" err="1"/>
              <a:t>volevano</a:t>
            </a:r>
            <a:r>
              <a:rPr lang="cs-CZ" dirty="0"/>
              <a:t> </a:t>
            </a:r>
            <a:r>
              <a:rPr lang="cs-CZ" dirty="0" err="1"/>
              <a:t>rappresentare</a:t>
            </a:r>
            <a:r>
              <a:rPr lang="cs-CZ" dirty="0"/>
              <a:t> la </a:t>
            </a:r>
            <a:r>
              <a:rPr lang="cs-CZ" dirty="0" err="1"/>
              <a:t>realtà</a:t>
            </a:r>
            <a:r>
              <a:rPr lang="cs-CZ" dirty="0"/>
              <a:t>, la "</a:t>
            </a:r>
            <a:r>
              <a:rPr lang="cs-CZ" dirty="0" err="1"/>
              <a:t>verità</a:t>
            </a:r>
            <a:r>
              <a:rPr lang="cs-CZ" dirty="0"/>
              <a:t>", e </a:t>
            </a:r>
            <a:r>
              <a:rPr lang="cs-CZ" dirty="0" err="1"/>
              <a:t>quindi</a:t>
            </a:r>
            <a:r>
              <a:rPr lang="cs-CZ" dirty="0"/>
              <a:t> </a:t>
            </a:r>
            <a:r>
              <a:rPr lang="cs-CZ" dirty="0" err="1"/>
              <a:t>cercavano</a:t>
            </a:r>
            <a:r>
              <a:rPr lang="cs-CZ" dirty="0"/>
              <a:t> i </a:t>
            </a:r>
            <a:r>
              <a:rPr lang="cs-CZ" dirty="0" err="1"/>
              <a:t>modelli</a:t>
            </a:r>
            <a:r>
              <a:rPr lang="cs-CZ" dirty="0"/>
              <a:t> </a:t>
            </a:r>
            <a:r>
              <a:rPr lang="cs-CZ" dirty="0" err="1"/>
              <a:t>nella</a:t>
            </a:r>
            <a:r>
              <a:rPr lang="cs-CZ" dirty="0"/>
              <a:t> strada e </a:t>
            </a:r>
            <a:r>
              <a:rPr lang="cs-CZ" dirty="0" err="1"/>
              <a:t>nella</a:t>
            </a:r>
            <a:r>
              <a:rPr lang="cs-CZ" dirty="0"/>
              <a:t> vita di </a:t>
            </a:r>
            <a:r>
              <a:rPr lang="cs-CZ" dirty="0" err="1"/>
              <a:t>tutti</a:t>
            </a:r>
            <a:r>
              <a:rPr lang="cs-CZ" dirty="0"/>
              <a:t> i </a:t>
            </a:r>
            <a:r>
              <a:rPr lang="cs-CZ" dirty="0" err="1"/>
              <a:t>giorni</a:t>
            </a:r>
            <a:r>
              <a:rPr lang="cs-CZ" dirty="0"/>
              <a:t> (</a:t>
            </a:r>
            <a:r>
              <a:rPr lang="cs-CZ" dirty="0" err="1"/>
              <a:t>quotidiana</a:t>
            </a:r>
            <a:r>
              <a:rPr lang="cs-CZ" dirty="0"/>
              <a:t>)</a:t>
            </a:r>
            <a:br>
              <a:rPr lang="cs-CZ" dirty="0"/>
            </a:br>
            <a:br>
              <a:rPr lang="cs-CZ" dirty="0"/>
            </a:br>
            <a:r>
              <a:rPr lang="cs-CZ" dirty="0"/>
              <a:t>La </a:t>
            </a:r>
            <a:r>
              <a:rPr lang="cs-CZ" dirty="0" err="1"/>
              <a:t>pittura</a:t>
            </a:r>
            <a:r>
              <a:rPr lang="cs-CZ" dirty="0"/>
              <a:t> di </a:t>
            </a:r>
            <a:r>
              <a:rPr lang="cs-CZ" dirty="0" err="1"/>
              <a:t>Caravaggio</a:t>
            </a:r>
            <a:r>
              <a:rPr lang="cs-CZ" dirty="0"/>
              <a:t> è tardo-</a:t>
            </a:r>
            <a:r>
              <a:rPr lang="cs-CZ" dirty="0" err="1"/>
              <a:t>manierista</a:t>
            </a:r>
            <a:r>
              <a:rPr lang="cs-CZ" dirty="0"/>
              <a:t> </a:t>
            </a:r>
            <a:br>
              <a:rPr lang="cs-CZ" dirty="0"/>
            </a:br>
            <a:br>
              <a:rPr lang="cs-CZ" dirty="0"/>
            </a:br>
            <a:r>
              <a:rPr lang="cs-CZ" dirty="0"/>
              <a:t>I </a:t>
            </a:r>
            <a:r>
              <a:rPr lang="cs-CZ" dirty="0" err="1"/>
              <a:t>suoi</a:t>
            </a:r>
            <a:r>
              <a:rPr lang="cs-CZ" dirty="0"/>
              <a:t> </a:t>
            </a:r>
            <a:r>
              <a:rPr lang="cs-CZ" dirty="0" err="1"/>
              <a:t>quadri</a:t>
            </a:r>
            <a:r>
              <a:rPr lang="cs-CZ" dirty="0"/>
              <a:t> </a:t>
            </a:r>
            <a:r>
              <a:rPr lang="cs-CZ" dirty="0" err="1"/>
              <a:t>provocavano</a:t>
            </a:r>
            <a:r>
              <a:rPr lang="cs-CZ" dirty="0"/>
              <a:t> </a:t>
            </a:r>
            <a:r>
              <a:rPr lang="cs-CZ" dirty="0" err="1"/>
              <a:t>scandalo</a:t>
            </a:r>
            <a:r>
              <a:rPr lang="cs-CZ" dirty="0"/>
              <a:t> e </a:t>
            </a:r>
            <a:r>
              <a:rPr lang="cs-CZ" dirty="0" err="1"/>
              <a:t>molte</a:t>
            </a:r>
            <a:r>
              <a:rPr lang="cs-CZ" dirty="0"/>
              <a:t> volte i </a:t>
            </a:r>
            <a:r>
              <a:rPr lang="cs-CZ" dirty="0" err="1"/>
              <a:t>committenti</a:t>
            </a:r>
            <a:r>
              <a:rPr lang="cs-CZ" dirty="0"/>
              <a:t> </a:t>
            </a:r>
            <a:r>
              <a:rPr lang="cs-CZ" dirty="0" err="1"/>
              <a:t>hanno</a:t>
            </a:r>
            <a:r>
              <a:rPr lang="cs-CZ" dirty="0"/>
              <a:t> </a:t>
            </a:r>
            <a:r>
              <a:rPr lang="cs-CZ" dirty="0" err="1"/>
              <a:t>rifiutato</a:t>
            </a:r>
            <a:r>
              <a:rPr lang="cs-CZ" dirty="0"/>
              <a:t> </a:t>
            </a:r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dirty="0" err="1"/>
              <a:t>sue</a:t>
            </a:r>
            <a:r>
              <a:rPr lang="cs-CZ" dirty="0"/>
              <a:t> opere</a:t>
            </a:r>
            <a:br>
              <a:rPr lang="cs-CZ" dirty="0"/>
            </a:br>
            <a:br>
              <a:rPr lang="cs-CZ" dirty="0"/>
            </a:br>
            <a:r>
              <a:rPr lang="cs-CZ" dirty="0" err="1"/>
              <a:t>Caravaggio</a:t>
            </a:r>
            <a:r>
              <a:rPr lang="cs-CZ" dirty="0"/>
              <a:t> </a:t>
            </a:r>
            <a:r>
              <a:rPr lang="cs-CZ" dirty="0" err="1"/>
              <a:t>era</a:t>
            </a:r>
            <a:r>
              <a:rPr lang="cs-CZ" dirty="0"/>
              <a:t> </a:t>
            </a:r>
            <a:r>
              <a:rPr lang="cs-CZ" dirty="0" err="1"/>
              <a:t>permaloso</a:t>
            </a:r>
            <a:r>
              <a:rPr lang="cs-CZ" dirty="0"/>
              <a:t>, </a:t>
            </a:r>
            <a:r>
              <a:rPr lang="cs-CZ" dirty="0" err="1"/>
              <a:t>litigioso</a:t>
            </a:r>
            <a:r>
              <a:rPr lang="cs-CZ" dirty="0"/>
              <a:t> e </a:t>
            </a:r>
            <a:r>
              <a:rPr lang="cs-CZ" dirty="0" err="1"/>
              <a:t>violento</a:t>
            </a:r>
            <a:br>
              <a:rPr lang="cs-CZ" dirty="0"/>
            </a:br>
            <a:br>
              <a:rPr lang="cs-CZ" dirty="0"/>
            </a:br>
            <a:r>
              <a:rPr lang="cs-CZ" dirty="0" err="1"/>
              <a:t>Caravaggio</a:t>
            </a:r>
            <a:r>
              <a:rPr lang="cs-CZ" dirty="0"/>
              <a:t> è </a:t>
            </a:r>
            <a:r>
              <a:rPr lang="cs-CZ" dirty="0" err="1"/>
              <a:t>stato</a:t>
            </a:r>
            <a:r>
              <a:rPr lang="cs-CZ" dirty="0"/>
              <a:t> </a:t>
            </a:r>
            <a:r>
              <a:rPr lang="cs-CZ" dirty="0" err="1"/>
              <a:t>ucciso</a:t>
            </a:r>
            <a:r>
              <a:rPr lang="cs-CZ" dirty="0"/>
              <a:t> da </a:t>
            </a:r>
            <a:r>
              <a:rPr lang="cs-CZ" dirty="0" err="1"/>
              <a:t>un</a:t>
            </a:r>
            <a:r>
              <a:rPr lang="cs-CZ" dirty="0"/>
              <a:t> </a:t>
            </a:r>
            <a:r>
              <a:rPr lang="cs-CZ" dirty="0" err="1"/>
              <a:t>uomo</a:t>
            </a:r>
            <a:r>
              <a:rPr lang="cs-CZ" dirty="0"/>
              <a:t> (</a:t>
            </a:r>
            <a:r>
              <a:rPr lang="cs-CZ" dirty="0" err="1"/>
              <a:t>Ranuccio</a:t>
            </a:r>
            <a:r>
              <a:rPr lang="cs-CZ" dirty="0"/>
              <a:t> </a:t>
            </a:r>
            <a:r>
              <a:rPr lang="cs-CZ" dirty="0" err="1"/>
              <a:t>Tomassoni</a:t>
            </a:r>
            <a:r>
              <a:rPr lang="cs-CZ" dirty="0"/>
              <a:t>), </a:t>
            </a:r>
            <a:r>
              <a:rPr lang="cs-CZ" dirty="0" err="1"/>
              <a:t>nel</a:t>
            </a:r>
            <a:r>
              <a:rPr lang="cs-CZ" dirty="0"/>
              <a:t> 1606, per </a:t>
            </a:r>
            <a:r>
              <a:rPr lang="cs-CZ" dirty="0" err="1"/>
              <a:t>un</a:t>
            </a:r>
            <a:r>
              <a:rPr lang="cs-CZ" dirty="0"/>
              <a:t> </a:t>
            </a:r>
            <a:r>
              <a:rPr lang="cs-CZ" dirty="0" err="1"/>
              <a:t>motivo</a:t>
            </a:r>
            <a:r>
              <a:rPr lang="cs-CZ" dirty="0"/>
              <a:t> </a:t>
            </a:r>
            <a:r>
              <a:rPr lang="cs-CZ" dirty="0" err="1"/>
              <a:t>molto</a:t>
            </a:r>
            <a:r>
              <a:rPr lang="cs-CZ" dirty="0"/>
              <a:t> </a:t>
            </a:r>
            <a:r>
              <a:rPr lang="cs-CZ" dirty="0" err="1"/>
              <a:t>banale</a:t>
            </a:r>
            <a:r>
              <a:rPr lang="cs-CZ" dirty="0"/>
              <a:t>: </a:t>
            </a:r>
            <a:r>
              <a:rPr lang="cs-CZ" dirty="0" err="1"/>
              <a:t>un</a:t>
            </a:r>
            <a:r>
              <a:rPr lang="cs-CZ" dirty="0"/>
              <a:t> </a:t>
            </a:r>
            <a:r>
              <a:rPr lang="cs-CZ" dirty="0" err="1"/>
              <a:t>fallo</a:t>
            </a:r>
            <a:r>
              <a:rPr lang="cs-CZ" dirty="0"/>
              <a:t> </a:t>
            </a:r>
            <a:r>
              <a:rPr lang="cs-CZ" dirty="0" err="1"/>
              <a:t>durante</a:t>
            </a:r>
            <a:r>
              <a:rPr lang="cs-CZ" dirty="0"/>
              <a:t> una partita a palla.</a:t>
            </a:r>
          </a:p>
        </p:txBody>
      </p:sp>
    </p:spTree>
    <p:extLst>
      <p:ext uri="{BB962C8B-B14F-4D97-AF65-F5344CB8AC3E}">
        <p14:creationId xmlns:p14="http://schemas.microsoft.com/office/powerpoint/2010/main" val="2821100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F536039D-583E-42F8-9A10-7D35FACCBC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858354"/>
              </p:ext>
            </p:extLst>
          </p:nvPr>
        </p:nvGraphicFramePr>
        <p:xfrm>
          <a:off x="416827" y="654459"/>
          <a:ext cx="11322327" cy="5389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211">
                  <a:extLst>
                    <a:ext uri="{9D8B030D-6E8A-4147-A177-3AD203B41FA5}">
                      <a16:colId xmlns:a16="http://schemas.microsoft.com/office/drawing/2014/main" val="991763451"/>
                    </a:ext>
                  </a:extLst>
                </a:gridCol>
                <a:gridCol w="10980116">
                  <a:extLst>
                    <a:ext uri="{9D8B030D-6E8A-4147-A177-3AD203B41FA5}">
                      <a16:colId xmlns:a16="http://schemas.microsoft.com/office/drawing/2014/main" val="1512242453"/>
                    </a:ext>
                  </a:extLst>
                </a:gridCol>
              </a:tblGrid>
              <a:tr h="5389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br>
                        <a:rPr lang="cs-CZ" sz="1600">
                          <a:effectLst/>
                        </a:rPr>
                      </a:br>
                      <a:r>
                        <a:rPr lang="cs-CZ" sz="1600">
                          <a:effectLst/>
                        </a:rPr>
                        <a:t>1</a:t>
                      </a:r>
                      <a:br>
                        <a:rPr lang="cs-CZ" sz="1600">
                          <a:effectLst/>
                        </a:rPr>
                      </a:br>
                      <a:r>
                        <a:rPr lang="cs-CZ" sz="1600">
                          <a:effectLst/>
                        </a:rPr>
                        <a:t>2</a:t>
                      </a:r>
                      <a:br>
                        <a:rPr lang="cs-CZ" sz="1600">
                          <a:effectLst/>
                        </a:rPr>
                      </a:br>
                      <a:r>
                        <a:rPr lang="cs-CZ" sz="1600">
                          <a:effectLst/>
                        </a:rPr>
                        <a:t>3</a:t>
                      </a:r>
                      <a:br>
                        <a:rPr lang="cs-CZ" sz="1600">
                          <a:effectLst/>
                        </a:rPr>
                      </a:br>
                      <a:r>
                        <a:rPr lang="cs-CZ" sz="1600">
                          <a:effectLst/>
                        </a:rPr>
                        <a:t>4</a:t>
                      </a:r>
                      <a:br>
                        <a:rPr lang="cs-CZ" sz="1600">
                          <a:effectLst/>
                        </a:rPr>
                      </a:br>
                      <a:r>
                        <a:rPr lang="cs-CZ" sz="1600">
                          <a:effectLst/>
                        </a:rPr>
                        <a:t>5</a:t>
                      </a:r>
                      <a:br>
                        <a:rPr lang="cs-CZ" sz="1600">
                          <a:effectLst/>
                        </a:rPr>
                      </a:br>
                      <a:r>
                        <a:rPr lang="cs-CZ" sz="1600">
                          <a:effectLst/>
                        </a:rPr>
                        <a:t>6</a:t>
                      </a:r>
                      <a:br>
                        <a:rPr lang="cs-CZ" sz="1600">
                          <a:effectLst/>
                        </a:rPr>
                      </a:br>
                      <a:r>
                        <a:rPr lang="cs-CZ" sz="1600">
                          <a:effectLst/>
                        </a:rPr>
                        <a:t>7</a:t>
                      </a:r>
                      <a:br>
                        <a:rPr lang="cs-CZ" sz="1600">
                          <a:effectLst/>
                        </a:rPr>
                      </a:br>
                      <a:r>
                        <a:rPr lang="cs-CZ" sz="1600">
                          <a:effectLst/>
                        </a:rPr>
                        <a:t>8</a:t>
                      </a:r>
                      <a:br>
                        <a:rPr lang="cs-CZ" sz="1600">
                          <a:effectLst/>
                        </a:rPr>
                      </a:br>
                      <a:r>
                        <a:rPr lang="cs-CZ" sz="1600">
                          <a:effectLst/>
                        </a:rPr>
                        <a:t>9</a:t>
                      </a:r>
                      <a:br>
                        <a:rPr lang="cs-CZ" sz="1600">
                          <a:effectLst/>
                        </a:rPr>
                      </a:br>
                      <a:r>
                        <a:rPr lang="cs-CZ" sz="1600">
                          <a:effectLst/>
                        </a:rPr>
                        <a:t>10</a:t>
                      </a:r>
                      <a:br>
                        <a:rPr lang="cs-CZ" sz="1600">
                          <a:effectLst/>
                        </a:rPr>
                      </a:br>
                      <a:r>
                        <a:rPr lang="cs-CZ" sz="1600">
                          <a:effectLst/>
                        </a:rPr>
                        <a:t>11</a:t>
                      </a:r>
                      <a:br>
                        <a:rPr lang="cs-CZ" sz="1600">
                          <a:effectLst/>
                        </a:rPr>
                      </a:br>
                      <a:r>
                        <a:rPr lang="cs-CZ" sz="1600">
                          <a:effectLst/>
                        </a:rPr>
                        <a:t>12</a:t>
                      </a:r>
                      <a:br>
                        <a:rPr lang="cs-CZ" sz="1600">
                          <a:effectLst/>
                        </a:rPr>
                      </a:br>
                      <a:r>
                        <a:rPr lang="cs-CZ" sz="1600">
                          <a:effectLst/>
                        </a:rPr>
                        <a:t>13</a:t>
                      </a:r>
                      <a:br>
                        <a:rPr lang="cs-CZ" sz="1600">
                          <a:effectLst/>
                        </a:rPr>
                      </a:br>
                      <a:r>
                        <a:rPr lang="cs-CZ" sz="1600">
                          <a:effectLst/>
                        </a:rPr>
                        <a:t>14</a:t>
                      </a:r>
                      <a:br>
                        <a:rPr lang="cs-CZ" sz="1600">
                          <a:effectLst/>
                        </a:rPr>
                      </a:br>
                      <a:r>
                        <a:rPr lang="cs-CZ" sz="1600">
                          <a:effectLst/>
                        </a:rPr>
                        <a:t>15</a:t>
                      </a:r>
                      <a:br>
                        <a:rPr lang="cs-CZ" sz="1600">
                          <a:effectLst/>
                        </a:rPr>
                      </a:br>
                      <a:r>
                        <a:rPr lang="cs-CZ" sz="1600">
                          <a:effectLst/>
                        </a:rPr>
                        <a:t>16</a:t>
                      </a:r>
                      <a:br>
                        <a:rPr lang="cs-CZ" sz="1600">
                          <a:effectLst/>
                        </a:rPr>
                      </a:br>
                      <a:r>
                        <a:rPr lang="cs-CZ" sz="1600">
                          <a:effectLst/>
                        </a:rPr>
                        <a:t>17</a:t>
                      </a:r>
                      <a:br>
                        <a:rPr lang="cs-CZ" sz="1600">
                          <a:effectLst/>
                        </a:rPr>
                      </a:br>
                      <a:r>
                        <a:rPr lang="cs-CZ" sz="1600">
                          <a:effectLst/>
                        </a:rPr>
                        <a:t>18</a:t>
                      </a:r>
                      <a:br>
                        <a:rPr lang="cs-CZ" sz="1600">
                          <a:effectLst/>
                        </a:rPr>
                      </a:br>
                      <a:r>
                        <a:rPr lang="cs-CZ" sz="1600">
                          <a:effectLst/>
                        </a:rPr>
                        <a:t>19</a:t>
                      </a:r>
                      <a:br>
                        <a:rPr lang="cs-CZ" sz="1600">
                          <a:effectLst/>
                        </a:rPr>
                      </a:br>
                      <a:r>
                        <a:rPr lang="cs-CZ" sz="1600">
                          <a:effectLst/>
                        </a:rPr>
                        <a:t>20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br>
                        <a:rPr lang="cs-CZ" sz="1600" dirty="0">
                          <a:effectLst/>
                        </a:rPr>
                      </a:br>
                      <a:r>
                        <a:rPr lang="cs-CZ" sz="1600" dirty="0" err="1">
                          <a:effectLst/>
                        </a:rPr>
                        <a:t>Caravaggio</a:t>
                      </a:r>
                      <a:r>
                        <a:rPr lang="cs-CZ" sz="1600" dirty="0">
                          <a:effectLst/>
                        </a:rPr>
                        <a:t>, (A) </a:t>
                      </a:r>
                      <a:r>
                        <a:rPr lang="cs-CZ" sz="1600" dirty="0" err="1">
                          <a:effectLst/>
                        </a:rPr>
                        <a:t>nasceva</a:t>
                      </a:r>
                      <a:r>
                        <a:rPr lang="cs-CZ" sz="1600" dirty="0">
                          <a:effectLst/>
                        </a:rPr>
                        <a:t> (B) è nato a Milano </a:t>
                      </a:r>
                      <a:br>
                        <a:rPr lang="cs-CZ" sz="1600" dirty="0">
                          <a:effectLst/>
                        </a:rPr>
                      </a:br>
                      <a:r>
                        <a:rPr lang="cs-CZ" sz="1600" dirty="0" err="1">
                          <a:effectLst/>
                        </a:rPr>
                        <a:t>Caravaggio</a:t>
                      </a:r>
                      <a:r>
                        <a:rPr lang="cs-CZ" sz="1600" dirty="0">
                          <a:effectLst/>
                        </a:rPr>
                        <a:t> (A) </a:t>
                      </a:r>
                      <a:r>
                        <a:rPr lang="cs-CZ" sz="1600" dirty="0" err="1">
                          <a:effectLst/>
                        </a:rPr>
                        <a:t>moriva</a:t>
                      </a:r>
                      <a:r>
                        <a:rPr lang="cs-CZ" sz="1600" dirty="0">
                          <a:effectLst/>
                        </a:rPr>
                        <a:t> (B) è </a:t>
                      </a:r>
                      <a:r>
                        <a:rPr lang="cs-CZ" sz="1600" dirty="0" err="1">
                          <a:effectLst/>
                        </a:rPr>
                        <a:t>morto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  <a:r>
                        <a:rPr lang="cs-CZ" sz="1600" dirty="0" err="1">
                          <a:effectLst/>
                        </a:rPr>
                        <a:t>il</a:t>
                      </a:r>
                      <a:r>
                        <a:rPr lang="cs-CZ" sz="1600" dirty="0">
                          <a:effectLst/>
                        </a:rPr>
                        <a:t> 18 </a:t>
                      </a:r>
                      <a:r>
                        <a:rPr lang="cs-CZ" sz="1600" dirty="0" err="1">
                          <a:effectLst/>
                        </a:rPr>
                        <a:t>luglio</a:t>
                      </a:r>
                      <a:r>
                        <a:rPr lang="cs-CZ" sz="1600" dirty="0">
                          <a:effectLst/>
                        </a:rPr>
                        <a:t> 1610 </a:t>
                      </a:r>
                      <a:br>
                        <a:rPr lang="cs-CZ" sz="1600" dirty="0">
                          <a:effectLst/>
                        </a:rPr>
                      </a:br>
                      <a:r>
                        <a:rPr lang="cs-CZ" sz="1600" dirty="0" err="1">
                          <a:effectLst/>
                        </a:rPr>
                        <a:t>Caravaggio</a:t>
                      </a:r>
                      <a:r>
                        <a:rPr lang="cs-CZ" sz="1600" dirty="0">
                          <a:effectLst/>
                        </a:rPr>
                        <a:t> (A) </a:t>
                      </a:r>
                      <a:r>
                        <a:rPr lang="cs-CZ" sz="1600" dirty="0" err="1">
                          <a:effectLst/>
                        </a:rPr>
                        <a:t>lavorava</a:t>
                      </a:r>
                      <a:r>
                        <a:rPr lang="cs-CZ" sz="1600" dirty="0">
                          <a:effectLst/>
                        </a:rPr>
                        <a:t> (B) ha </a:t>
                      </a:r>
                      <a:r>
                        <a:rPr lang="cs-CZ" sz="1600" dirty="0" err="1">
                          <a:effectLst/>
                        </a:rPr>
                        <a:t>lavorato</a:t>
                      </a:r>
                      <a:r>
                        <a:rPr lang="cs-CZ" sz="1600" dirty="0">
                          <a:effectLst/>
                        </a:rPr>
                        <a:t> dal 1592 al 1606 a Roma.</a:t>
                      </a:r>
                      <a:br>
                        <a:rPr lang="cs-CZ" sz="1600" dirty="0">
                          <a:effectLst/>
                        </a:rPr>
                      </a:br>
                      <a:r>
                        <a:rPr lang="cs-CZ" sz="1600" dirty="0" err="1">
                          <a:effectLst/>
                        </a:rPr>
                        <a:t>Normalmente</a:t>
                      </a:r>
                      <a:r>
                        <a:rPr lang="cs-CZ" sz="1600" dirty="0">
                          <a:effectLst/>
                        </a:rPr>
                        <a:t> i </a:t>
                      </a:r>
                      <a:r>
                        <a:rPr lang="cs-CZ" sz="1600" dirty="0" err="1">
                          <a:effectLst/>
                        </a:rPr>
                        <a:t>pittori</a:t>
                      </a:r>
                      <a:r>
                        <a:rPr lang="cs-CZ" sz="1600" dirty="0">
                          <a:effectLst/>
                        </a:rPr>
                        <a:t> di </a:t>
                      </a:r>
                      <a:r>
                        <a:rPr lang="cs-CZ" sz="1600" dirty="0" err="1">
                          <a:effectLst/>
                        </a:rPr>
                        <a:t>quel</a:t>
                      </a:r>
                      <a:r>
                        <a:rPr lang="cs-CZ" sz="1600" dirty="0">
                          <a:effectLst/>
                        </a:rPr>
                        <a:t> periodo non (A) si </a:t>
                      </a:r>
                      <a:r>
                        <a:rPr lang="cs-CZ" sz="1600" dirty="0" err="1">
                          <a:effectLst/>
                        </a:rPr>
                        <a:t>ispiravano</a:t>
                      </a:r>
                      <a:r>
                        <a:rPr lang="cs-CZ" sz="1600" dirty="0">
                          <a:effectLst/>
                        </a:rPr>
                        <a:t> (B) si </a:t>
                      </a:r>
                      <a:r>
                        <a:rPr lang="cs-CZ" sz="1600" dirty="0" err="1">
                          <a:effectLst/>
                        </a:rPr>
                        <a:t>sono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  <a:r>
                        <a:rPr lang="cs-CZ" sz="1600" dirty="0" err="1">
                          <a:effectLst/>
                        </a:rPr>
                        <a:t>ispirati</a:t>
                      </a:r>
                      <a:r>
                        <a:rPr lang="cs-CZ" sz="1600" dirty="0">
                          <a:effectLst/>
                        </a:rPr>
                        <a:t> alla </a:t>
                      </a:r>
                      <a:r>
                        <a:rPr lang="cs-CZ" sz="1600" dirty="0" err="1">
                          <a:effectLst/>
                        </a:rPr>
                        <a:t>realtà</a:t>
                      </a:r>
                      <a:br>
                        <a:rPr lang="cs-CZ" sz="1600" dirty="0">
                          <a:effectLst/>
                        </a:rPr>
                      </a:br>
                      <a:r>
                        <a:rPr lang="cs-CZ" sz="1600" dirty="0" err="1">
                          <a:effectLst/>
                        </a:rPr>
                        <a:t>Normalmente</a:t>
                      </a:r>
                      <a:r>
                        <a:rPr lang="cs-CZ" sz="1600" dirty="0">
                          <a:effectLst/>
                        </a:rPr>
                        <a:t> i </a:t>
                      </a:r>
                      <a:r>
                        <a:rPr lang="cs-CZ" sz="1600" dirty="0" err="1">
                          <a:effectLst/>
                        </a:rPr>
                        <a:t>pittori</a:t>
                      </a:r>
                      <a:r>
                        <a:rPr lang="cs-CZ" sz="1600" dirty="0">
                          <a:effectLst/>
                        </a:rPr>
                        <a:t> (A) </a:t>
                      </a:r>
                      <a:r>
                        <a:rPr lang="cs-CZ" sz="1600" dirty="0" err="1">
                          <a:effectLst/>
                        </a:rPr>
                        <a:t>cercavano</a:t>
                      </a:r>
                      <a:r>
                        <a:rPr lang="cs-CZ" sz="1600" dirty="0">
                          <a:effectLst/>
                        </a:rPr>
                        <a:t> (B) </a:t>
                      </a:r>
                      <a:r>
                        <a:rPr lang="cs-CZ" sz="1600" dirty="0" err="1">
                          <a:effectLst/>
                        </a:rPr>
                        <a:t>hanno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  <a:r>
                        <a:rPr lang="cs-CZ" sz="1600" dirty="0" err="1">
                          <a:effectLst/>
                        </a:rPr>
                        <a:t>cercato</a:t>
                      </a:r>
                      <a:r>
                        <a:rPr lang="cs-CZ" sz="1600" dirty="0">
                          <a:effectLst/>
                        </a:rPr>
                        <a:t> di </a:t>
                      </a:r>
                      <a:r>
                        <a:rPr lang="cs-CZ" sz="1600" dirty="0" err="1">
                          <a:effectLst/>
                        </a:rPr>
                        <a:t>rappresentare</a:t>
                      </a:r>
                      <a:r>
                        <a:rPr lang="cs-CZ" sz="1600" dirty="0">
                          <a:effectLst/>
                        </a:rPr>
                        <a:t> la </a:t>
                      </a:r>
                      <a:r>
                        <a:rPr lang="cs-CZ" sz="1600" dirty="0" err="1">
                          <a:effectLst/>
                        </a:rPr>
                        <a:t>bellezza</a:t>
                      </a:r>
                      <a:br>
                        <a:rPr lang="cs-CZ" sz="1600" dirty="0">
                          <a:effectLst/>
                        </a:rPr>
                      </a:br>
                      <a:r>
                        <a:rPr lang="cs-CZ" sz="1600" dirty="0" err="1">
                          <a:effectLst/>
                        </a:rPr>
                        <a:t>Caravaggio</a:t>
                      </a:r>
                      <a:r>
                        <a:rPr lang="cs-CZ" sz="1600" dirty="0">
                          <a:effectLst/>
                        </a:rPr>
                        <a:t> (A) </a:t>
                      </a:r>
                      <a:r>
                        <a:rPr lang="cs-CZ" sz="1600" dirty="0" err="1">
                          <a:effectLst/>
                        </a:rPr>
                        <a:t>era</a:t>
                      </a:r>
                      <a:r>
                        <a:rPr lang="cs-CZ" sz="1600" dirty="0">
                          <a:effectLst/>
                        </a:rPr>
                        <a:t> (B) è </a:t>
                      </a:r>
                      <a:r>
                        <a:rPr lang="cs-CZ" sz="1600" dirty="0" err="1">
                          <a:effectLst/>
                        </a:rPr>
                        <a:t>stato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  <a:r>
                        <a:rPr lang="cs-CZ" sz="1600" dirty="0" err="1">
                          <a:effectLst/>
                        </a:rPr>
                        <a:t>famoso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  <a:r>
                        <a:rPr lang="cs-CZ" sz="1600" dirty="0" err="1">
                          <a:effectLst/>
                        </a:rPr>
                        <a:t>anche</a:t>
                      </a:r>
                      <a:r>
                        <a:rPr lang="cs-CZ" sz="1600" dirty="0">
                          <a:effectLst/>
                        </a:rPr>
                        <a:t> per </a:t>
                      </a:r>
                      <a:r>
                        <a:rPr lang="cs-CZ" sz="1600" dirty="0" err="1">
                          <a:effectLst/>
                        </a:rPr>
                        <a:t>il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  <a:r>
                        <a:rPr lang="cs-CZ" sz="1600" dirty="0" err="1">
                          <a:effectLst/>
                        </a:rPr>
                        <a:t>suo</a:t>
                      </a:r>
                      <a:r>
                        <a:rPr lang="cs-CZ" sz="1600" dirty="0">
                          <a:effectLst/>
                        </a:rPr>
                        <a:t> brutto </a:t>
                      </a:r>
                      <a:r>
                        <a:rPr lang="cs-CZ" sz="1600" dirty="0" err="1">
                          <a:effectLst/>
                        </a:rPr>
                        <a:t>carattere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  <a:br>
                        <a:rPr lang="cs-CZ" sz="1600" dirty="0">
                          <a:effectLst/>
                        </a:rPr>
                      </a:br>
                      <a:r>
                        <a:rPr lang="cs-CZ" sz="1600" dirty="0" err="1">
                          <a:effectLst/>
                        </a:rPr>
                        <a:t>Caravaggio</a:t>
                      </a:r>
                      <a:r>
                        <a:rPr lang="cs-CZ" sz="1600" dirty="0">
                          <a:effectLst/>
                        </a:rPr>
                        <a:t> (A) </a:t>
                      </a:r>
                      <a:r>
                        <a:rPr lang="cs-CZ" sz="1600" dirty="0" err="1">
                          <a:effectLst/>
                        </a:rPr>
                        <a:t>era</a:t>
                      </a:r>
                      <a:r>
                        <a:rPr lang="cs-CZ" sz="1600" dirty="0">
                          <a:effectLst/>
                        </a:rPr>
                        <a:t> (B) è </a:t>
                      </a:r>
                      <a:r>
                        <a:rPr lang="cs-CZ" sz="1600" dirty="0" err="1">
                          <a:effectLst/>
                        </a:rPr>
                        <a:t>stato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  <a:r>
                        <a:rPr lang="cs-CZ" sz="1600" dirty="0" err="1">
                          <a:effectLst/>
                        </a:rPr>
                        <a:t>permaloso</a:t>
                      </a:r>
                      <a:r>
                        <a:rPr lang="cs-CZ" sz="1600" dirty="0">
                          <a:effectLst/>
                        </a:rPr>
                        <a:t>, </a:t>
                      </a:r>
                      <a:r>
                        <a:rPr lang="cs-CZ" sz="1600" dirty="0" err="1">
                          <a:effectLst/>
                        </a:rPr>
                        <a:t>litigioso</a:t>
                      </a:r>
                      <a:r>
                        <a:rPr lang="cs-CZ" sz="1600" dirty="0">
                          <a:effectLst/>
                        </a:rPr>
                        <a:t> e </a:t>
                      </a:r>
                      <a:r>
                        <a:rPr lang="cs-CZ" sz="1600" dirty="0" err="1">
                          <a:effectLst/>
                        </a:rPr>
                        <a:t>violento</a:t>
                      </a:r>
                      <a:br>
                        <a:rPr lang="cs-CZ" sz="1600" dirty="0">
                          <a:effectLst/>
                        </a:rPr>
                      </a:br>
                      <a:r>
                        <a:rPr lang="cs-CZ" sz="1600" dirty="0" err="1">
                          <a:effectLst/>
                        </a:rPr>
                        <a:t>Caravaggio</a:t>
                      </a:r>
                      <a:r>
                        <a:rPr lang="cs-CZ" sz="1600" dirty="0">
                          <a:effectLst/>
                        </a:rPr>
                        <a:t> (A) </a:t>
                      </a:r>
                      <a:r>
                        <a:rPr lang="cs-CZ" sz="1600" dirty="0" err="1">
                          <a:effectLst/>
                        </a:rPr>
                        <a:t>uccideva</a:t>
                      </a:r>
                      <a:r>
                        <a:rPr lang="cs-CZ" sz="1600" dirty="0">
                          <a:effectLst/>
                        </a:rPr>
                        <a:t> (B) ha </a:t>
                      </a:r>
                      <a:r>
                        <a:rPr lang="cs-CZ" sz="1600" dirty="0" err="1">
                          <a:effectLst/>
                        </a:rPr>
                        <a:t>ucciso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  <a:r>
                        <a:rPr lang="cs-CZ" sz="1600" dirty="0" err="1">
                          <a:effectLst/>
                        </a:rPr>
                        <a:t>un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  <a:r>
                        <a:rPr lang="cs-CZ" sz="1600" dirty="0" err="1">
                          <a:effectLst/>
                        </a:rPr>
                        <a:t>uomo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  <a:r>
                        <a:rPr lang="cs-CZ" sz="1600" dirty="0" err="1">
                          <a:effectLst/>
                        </a:rPr>
                        <a:t>nel</a:t>
                      </a:r>
                      <a:r>
                        <a:rPr lang="cs-CZ" sz="1600" dirty="0">
                          <a:effectLst/>
                        </a:rPr>
                        <a:t> 1606 </a:t>
                      </a:r>
                      <a:br>
                        <a:rPr lang="cs-CZ" sz="1600" dirty="0">
                          <a:effectLst/>
                        </a:rPr>
                      </a:br>
                      <a:r>
                        <a:rPr lang="cs-CZ" sz="1600" dirty="0" err="1">
                          <a:effectLst/>
                        </a:rPr>
                        <a:t>Un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  <a:r>
                        <a:rPr lang="cs-CZ" sz="1600" dirty="0" err="1">
                          <a:effectLst/>
                        </a:rPr>
                        <a:t>giorno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  <a:r>
                        <a:rPr lang="cs-CZ" sz="1600" dirty="0" err="1">
                          <a:effectLst/>
                        </a:rPr>
                        <a:t>Caravaggio</a:t>
                      </a:r>
                      <a:r>
                        <a:rPr lang="cs-CZ" sz="1600" dirty="0">
                          <a:effectLst/>
                        </a:rPr>
                        <a:t> (A) </a:t>
                      </a:r>
                      <a:r>
                        <a:rPr lang="cs-CZ" sz="1600" dirty="0" err="1">
                          <a:effectLst/>
                        </a:rPr>
                        <a:t>entrava</a:t>
                      </a:r>
                      <a:r>
                        <a:rPr lang="cs-CZ" sz="1600" dirty="0">
                          <a:effectLst/>
                        </a:rPr>
                        <a:t> (B) è </a:t>
                      </a:r>
                      <a:r>
                        <a:rPr lang="cs-CZ" sz="1600" dirty="0" err="1">
                          <a:effectLst/>
                        </a:rPr>
                        <a:t>entrato</a:t>
                      </a:r>
                      <a:r>
                        <a:rPr lang="cs-CZ" sz="1600" dirty="0">
                          <a:effectLst/>
                        </a:rPr>
                        <a:t> in </a:t>
                      </a:r>
                      <a:r>
                        <a:rPr lang="cs-CZ" sz="1600" dirty="0" err="1">
                          <a:effectLst/>
                        </a:rPr>
                        <a:t>un'Osteria</a:t>
                      </a:r>
                      <a:br>
                        <a:rPr lang="cs-CZ" sz="1600" dirty="0">
                          <a:effectLst/>
                        </a:rPr>
                      </a:br>
                      <a:r>
                        <a:rPr lang="cs-CZ" sz="1600" dirty="0" err="1">
                          <a:effectLst/>
                        </a:rPr>
                        <a:t>Come</a:t>
                      </a:r>
                      <a:r>
                        <a:rPr lang="cs-CZ" sz="1600" dirty="0">
                          <a:effectLst/>
                        </a:rPr>
                        <a:t> al </a:t>
                      </a:r>
                      <a:r>
                        <a:rPr lang="cs-CZ" sz="1600" dirty="0" err="1">
                          <a:effectLst/>
                        </a:rPr>
                        <a:t>solito</a:t>
                      </a:r>
                      <a:r>
                        <a:rPr lang="cs-CZ" sz="1600" dirty="0">
                          <a:effectLst/>
                        </a:rPr>
                        <a:t> (A) </a:t>
                      </a:r>
                      <a:r>
                        <a:rPr lang="cs-CZ" sz="1600" dirty="0" err="1">
                          <a:effectLst/>
                        </a:rPr>
                        <a:t>portava</a:t>
                      </a:r>
                      <a:r>
                        <a:rPr lang="cs-CZ" sz="1600" dirty="0">
                          <a:effectLst/>
                        </a:rPr>
                        <a:t> (B) ha </a:t>
                      </a:r>
                      <a:r>
                        <a:rPr lang="cs-CZ" sz="1600" dirty="0" err="1">
                          <a:effectLst/>
                        </a:rPr>
                        <a:t>portato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  <a:r>
                        <a:rPr lang="cs-CZ" sz="1600" dirty="0" err="1">
                          <a:effectLst/>
                        </a:rPr>
                        <a:t>uno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  <a:r>
                        <a:rPr lang="cs-CZ" sz="1600" dirty="0" err="1">
                          <a:effectLst/>
                        </a:rPr>
                        <a:t>spadone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  <a:br>
                        <a:rPr lang="cs-CZ" sz="1600" dirty="0">
                          <a:effectLst/>
                        </a:rPr>
                      </a:br>
                      <a:r>
                        <a:rPr lang="cs-CZ" sz="1600" dirty="0" err="1">
                          <a:effectLst/>
                        </a:rPr>
                        <a:t>Come</a:t>
                      </a:r>
                      <a:r>
                        <a:rPr lang="cs-CZ" sz="1600" dirty="0">
                          <a:effectLst/>
                        </a:rPr>
                        <a:t> al </a:t>
                      </a:r>
                      <a:r>
                        <a:rPr lang="cs-CZ" sz="1600" dirty="0" err="1">
                          <a:effectLst/>
                        </a:rPr>
                        <a:t>solito</a:t>
                      </a:r>
                      <a:r>
                        <a:rPr lang="cs-CZ" sz="1600" dirty="0">
                          <a:effectLst/>
                        </a:rPr>
                        <a:t> (A) </a:t>
                      </a:r>
                      <a:r>
                        <a:rPr lang="cs-CZ" sz="1600" dirty="0" err="1">
                          <a:effectLst/>
                        </a:rPr>
                        <a:t>aveva</a:t>
                      </a:r>
                      <a:r>
                        <a:rPr lang="cs-CZ" sz="1600" dirty="0">
                          <a:effectLst/>
                        </a:rPr>
                        <a:t> (B) ha </a:t>
                      </a:r>
                      <a:r>
                        <a:rPr lang="cs-CZ" sz="1600" dirty="0" err="1">
                          <a:effectLst/>
                        </a:rPr>
                        <a:t>avuto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  <a:r>
                        <a:rPr lang="cs-CZ" sz="1600" dirty="0" err="1">
                          <a:effectLst/>
                        </a:rPr>
                        <a:t>l'aria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  <a:r>
                        <a:rPr lang="cs-CZ" sz="1600" dirty="0" err="1">
                          <a:effectLst/>
                        </a:rPr>
                        <a:t>spavalda</a:t>
                      </a:r>
                      <a:r>
                        <a:rPr lang="cs-CZ" sz="1600" dirty="0">
                          <a:effectLst/>
                        </a:rPr>
                        <a:t>. </a:t>
                      </a:r>
                      <a:br>
                        <a:rPr lang="cs-CZ" sz="1600" dirty="0">
                          <a:effectLst/>
                        </a:rPr>
                      </a:br>
                      <a:r>
                        <a:rPr lang="cs-CZ" sz="1600" dirty="0">
                          <a:effectLst/>
                        </a:rPr>
                        <a:t>(A) Si </a:t>
                      </a:r>
                      <a:r>
                        <a:rPr lang="cs-CZ" sz="1600" dirty="0" err="1">
                          <a:effectLst/>
                        </a:rPr>
                        <a:t>sedeva</a:t>
                      </a:r>
                      <a:r>
                        <a:rPr lang="cs-CZ" sz="1600" dirty="0">
                          <a:effectLst/>
                        </a:rPr>
                        <a:t> (B) si è </a:t>
                      </a:r>
                      <a:r>
                        <a:rPr lang="cs-CZ" sz="1600" dirty="0" err="1">
                          <a:effectLst/>
                        </a:rPr>
                        <a:t>seduto</a:t>
                      </a:r>
                      <a:r>
                        <a:rPr lang="cs-CZ" sz="1600" dirty="0">
                          <a:effectLst/>
                        </a:rPr>
                        <a:t> a </a:t>
                      </a:r>
                      <a:r>
                        <a:rPr lang="cs-CZ" sz="1600" dirty="0" err="1">
                          <a:effectLst/>
                        </a:rPr>
                        <a:t>un</a:t>
                      </a:r>
                      <a:r>
                        <a:rPr lang="cs-CZ" sz="1600" dirty="0">
                          <a:effectLst/>
                        </a:rPr>
                        <a:t> tavolo</a:t>
                      </a:r>
                      <a:br>
                        <a:rPr lang="cs-CZ" sz="1600" dirty="0">
                          <a:effectLst/>
                        </a:rPr>
                      </a:br>
                      <a:r>
                        <a:rPr lang="cs-CZ" sz="1600" dirty="0">
                          <a:effectLst/>
                        </a:rPr>
                        <a:t>(A) </a:t>
                      </a:r>
                      <a:r>
                        <a:rPr lang="cs-CZ" sz="1600" dirty="0" err="1">
                          <a:effectLst/>
                        </a:rPr>
                        <a:t>ordinava</a:t>
                      </a:r>
                      <a:r>
                        <a:rPr lang="cs-CZ" sz="1600" dirty="0">
                          <a:effectLst/>
                        </a:rPr>
                        <a:t> (B) ha </a:t>
                      </a:r>
                      <a:r>
                        <a:rPr lang="cs-CZ" sz="1600" dirty="0" err="1">
                          <a:effectLst/>
                        </a:rPr>
                        <a:t>ordinato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  <a:r>
                        <a:rPr lang="cs-CZ" sz="1600" dirty="0" err="1">
                          <a:effectLst/>
                        </a:rPr>
                        <a:t>un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  <a:r>
                        <a:rPr lang="cs-CZ" sz="1600" dirty="0" err="1">
                          <a:effectLst/>
                        </a:rPr>
                        <a:t>piatto</a:t>
                      </a:r>
                      <a:r>
                        <a:rPr lang="cs-CZ" sz="1600" dirty="0">
                          <a:effectLst/>
                        </a:rPr>
                        <a:t> di </a:t>
                      </a:r>
                      <a:r>
                        <a:rPr lang="cs-CZ" sz="1600" dirty="0" err="1">
                          <a:effectLst/>
                        </a:rPr>
                        <a:t>carciofi</a:t>
                      </a:r>
                      <a:br>
                        <a:rPr lang="cs-CZ" sz="1600" dirty="0">
                          <a:effectLst/>
                        </a:rPr>
                      </a:br>
                      <a:r>
                        <a:rPr lang="cs-CZ" sz="1600" dirty="0" err="1">
                          <a:effectLst/>
                        </a:rPr>
                        <a:t>Il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  <a:r>
                        <a:rPr lang="cs-CZ" sz="1600" dirty="0" err="1">
                          <a:effectLst/>
                        </a:rPr>
                        <a:t>garzone</a:t>
                      </a:r>
                      <a:r>
                        <a:rPr lang="cs-CZ" sz="1600" dirty="0">
                          <a:effectLst/>
                        </a:rPr>
                        <a:t> (A) </a:t>
                      </a:r>
                      <a:r>
                        <a:rPr lang="cs-CZ" sz="1600" dirty="0" err="1">
                          <a:effectLst/>
                        </a:rPr>
                        <a:t>portava</a:t>
                      </a:r>
                      <a:r>
                        <a:rPr lang="cs-CZ" sz="1600" dirty="0">
                          <a:effectLst/>
                        </a:rPr>
                        <a:t> (B) ha </a:t>
                      </a:r>
                      <a:r>
                        <a:rPr lang="cs-CZ" sz="1600" dirty="0" err="1">
                          <a:effectLst/>
                        </a:rPr>
                        <a:t>portato</a:t>
                      </a:r>
                      <a:r>
                        <a:rPr lang="cs-CZ" sz="1600" dirty="0">
                          <a:effectLst/>
                        </a:rPr>
                        <a:t> al </a:t>
                      </a:r>
                      <a:r>
                        <a:rPr lang="cs-CZ" sz="1600" dirty="0" err="1">
                          <a:effectLst/>
                        </a:rPr>
                        <a:t>pittore</a:t>
                      </a:r>
                      <a:r>
                        <a:rPr lang="cs-CZ" sz="1600" dirty="0">
                          <a:effectLst/>
                        </a:rPr>
                        <a:t> i </a:t>
                      </a:r>
                      <a:r>
                        <a:rPr lang="cs-CZ" sz="1600" dirty="0" err="1">
                          <a:effectLst/>
                        </a:rPr>
                        <a:t>carciofi</a:t>
                      </a:r>
                      <a:br>
                        <a:rPr lang="cs-CZ" sz="1600" dirty="0">
                          <a:effectLst/>
                        </a:rPr>
                      </a:br>
                      <a:r>
                        <a:rPr lang="cs-CZ" sz="1600" dirty="0" err="1">
                          <a:effectLst/>
                        </a:rPr>
                        <a:t>Alcuni</a:t>
                      </a:r>
                      <a:r>
                        <a:rPr lang="cs-CZ" sz="1600" dirty="0">
                          <a:effectLst/>
                        </a:rPr>
                        <a:t> (A) </a:t>
                      </a:r>
                      <a:r>
                        <a:rPr lang="cs-CZ" sz="1600" dirty="0" err="1">
                          <a:effectLst/>
                        </a:rPr>
                        <a:t>erano</a:t>
                      </a:r>
                      <a:r>
                        <a:rPr lang="cs-CZ" sz="1600" dirty="0">
                          <a:effectLst/>
                        </a:rPr>
                        <a:t> (B) </a:t>
                      </a:r>
                      <a:r>
                        <a:rPr lang="cs-CZ" sz="1600" dirty="0" err="1">
                          <a:effectLst/>
                        </a:rPr>
                        <a:t>sono</a:t>
                      </a:r>
                      <a:r>
                        <a:rPr lang="cs-CZ" sz="1600" dirty="0">
                          <a:effectLst/>
                        </a:rPr>
                        <a:t> stati </a:t>
                      </a:r>
                      <a:r>
                        <a:rPr lang="cs-CZ" sz="1600" dirty="0" err="1">
                          <a:effectLst/>
                        </a:rPr>
                        <a:t>all'olio</a:t>
                      </a:r>
                      <a:r>
                        <a:rPr lang="cs-CZ" sz="1600" dirty="0">
                          <a:effectLst/>
                        </a:rPr>
                        <a:t>, </a:t>
                      </a:r>
                      <a:r>
                        <a:rPr lang="cs-CZ" sz="1600" dirty="0" err="1">
                          <a:effectLst/>
                        </a:rPr>
                        <a:t>altri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  <a:r>
                        <a:rPr lang="cs-CZ" sz="1600" dirty="0" err="1">
                          <a:effectLst/>
                        </a:rPr>
                        <a:t>invece</a:t>
                      </a:r>
                      <a:r>
                        <a:rPr lang="cs-CZ" sz="1600" dirty="0">
                          <a:effectLst/>
                        </a:rPr>
                        <a:t> al </a:t>
                      </a:r>
                      <a:r>
                        <a:rPr lang="cs-CZ" sz="1600" dirty="0" err="1">
                          <a:effectLst/>
                        </a:rPr>
                        <a:t>burro</a:t>
                      </a:r>
                      <a:br>
                        <a:rPr lang="cs-CZ" sz="1600" dirty="0">
                          <a:effectLst/>
                        </a:rPr>
                      </a:br>
                      <a:r>
                        <a:rPr lang="cs-CZ" sz="1600" dirty="0" err="1">
                          <a:effectLst/>
                        </a:rPr>
                        <a:t>Caravaggio</a:t>
                      </a:r>
                      <a:r>
                        <a:rPr lang="cs-CZ" sz="1600" dirty="0">
                          <a:effectLst/>
                        </a:rPr>
                        <a:t> (A) </a:t>
                      </a:r>
                      <a:r>
                        <a:rPr lang="cs-CZ" sz="1600" dirty="0" err="1">
                          <a:effectLst/>
                        </a:rPr>
                        <a:t>chiedeva</a:t>
                      </a:r>
                      <a:r>
                        <a:rPr lang="cs-CZ" sz="1600" dirty="0">
                          <a:effectLst/>
                        </a:rPr>
                        <a:t> (B) ha </a:t>
                      </a:r>
                      <a:r>
                        <a:rPr lang="cs-CZ" sz="1600" dirty="0" err="1">
                          <a:effectLst/>
                        </a:rPr>
                        <a:t>chiesto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  <a:r>
                        <a:rPr lang="cs-CZ" sz="1600" dirty="0" err="1">
                          <a:effectLst/>
                        </a:rPr>
                        <a:t>chiarimenti</a:t>
                      </a:r>
                      <a:br>
                        <a:rPr lang="cs-CZ" sz="1600" dirty="0">
                          <a:effectLst/>
                        </a:rPr>
                      </a:br>
                      <a:r>
                        <a:rPr lang="cs-CZ" sz="1600" dirty="0" err="1">
                          <a:effectLst/>
                        </a:rPr>
                        <a:t>Il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  <a:r>
                        <a:rPr lang="cs-CZ" sz="1600" dirty="0" err="1">
                          <a:effectLst/>
                        </a:rPr>
                        <a:t>garzone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  <a:r>
                        <a:rPr lang="cs-CZ" sz="1600" dirty="0" err="1">
                          <a:effectLst/>
                        </a:rPr>
                        <a:t>come</a:t>
                      </a:r>
                      <a:r>
                        <a:rPr lang="cs-CZ" sz="1600" dirty="0">
                          <a:effectLst/>
                        </a:rPr>
                        <a:t> risposta (A) </a:t>
                      </a:r>
                      <a:r>
                        <a:rPr lang="cs-CZ" sz="1600" dirty="0" err="1">
                          <a:effectLst/>
                        </a:rPr>
                        <a:t>suggeriva</a:t>
                      </a:r>
                      <a:r>
                        <a:rPr lang="cs-CZ" sz="1600" dirty="0">
                          <a:effectLst/>
                        </a:rPr>
                        <a:t> (B) ha </a:t>
                      </a:r>
                      <a:r>
                        <a:rPr lang="cs-CZ" sz="1600" dirty="0" err="1">
                          <a:effectLst/>
                        </a:rPr>
                        <a:t>suggerito</a:t>
                      </a:r>
                      <a:r>
                        <a:rPr lang="cs-CZ" sz="1600" dirty="0">
                          <a:effectLst/>
                        </a:rPr>
                        <a:t> al </a:t>
                      </a:r>
                      <a:r>
                        <a:rPr lang="cs-CZ" sz="1600" dirty="0" err="1">
                          <a:effectLst/>
                        </a:rPr>
                        <a:t>pittore</a:t>
                      </a:r>
                      <a:r>
                        <a:rPr lang="cs-CZ" sz="1600" dirty="0">
                          <a:effectLst/>
                        </a:rPr>
                        <a:t> di </a:t>
                      </a:r>
                      <a:r>
                        <a:rPr lang="cs-CZ" sz="1600" dirty="0" err="1">
                          <a:effectLst/>
                        </a:rPr>
                        <a:t>odorare</a:t>
                      </a:r>
                      <a:r>
                        <a:rPr lang="cs-CZ" sz="1600" dirty="0">
                          <a:effectLst/>
                        </a:rPr>
                        <a:t> i </a:t>
                      </a:r>
                      <a:r>
                        <a:rPr lang="cs-CZ" sz="1600" dirty="0" err="1">
                          <a:effectLst/>
                        </a:rPr>
                        <a:t>carciofi</a:t>
                      </a:r>
                      <a:br>
                        <a:rPr lang="cs-CZ" sz="1600" dirty="0">
                          <a:effectLst/>
                        </a:rPr>
                      </a:br>
                      <a:r>
                        <a:rPr lang="cs-CZ" sz="1600" dirty="0" err="1">
                          <a:effectLst/>
                        </a:rPr>
                        <a:t>L'artista</a:t>
                      </a:r>
                      <a:r>
                        <a:rPr lang="cs-CZ" sz="1600" dirty="0">
                          <a:effectLst/>
                        </a:rPr>
                        <a:t> (A) </a:t>
                      </a:r>
                      <a:r>
                        <a:rPr lang="cs-CZ" sz="1600" dirty="0" err="1">
                          <a:effectLst/>
                        </a:rPr>
                        <a:t>tirava</a:t>
                      </a:r>
                      <a:r>
                        <a:rPr lang="cs-CZ" sz="1600" dirty="0">
                          <a:effectLst/>
                        </a:rPr>
                        <a:t> (B) ha </a:t>
                      </a:r>
                      <a:r>
                        <a:rPr lang="cs-CZ" sz="1600" dirty="0" err="1">
                          <a:effectLst/>
                        </a:rPr>
                        <a:t>tirato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  <a:r>
                        <a:rPr lang="cs-CZ" sz="1600" dirty="0" err="1">
                          <a:effectLst/>
                        </a:rPr>
                        <a:t>piatto</a:t>
                      </a:r>
                      <a:r>
                        <a:rPr lang="cs-CZ" sz="1600" dirty="0">
                          <a:effectLst/>
                        </a:rPr>
                        <a:t> e </a:t>
                      </a:r>
                      <a:r>
                        <a:rPr lang="cs-CZ" sz="1600" dirty="0" err="1">
                          <a:effectLst/>
                        </a:rPr>
                        <a:t>carciofi</a:t>
                      </a:r>
                      <a:r>
                        <a:rPr lang="cs-CZ" sz="1600" dirty="0">
                          <a:effectLst/>
                        </a:rPr>
                        <a:t> in </a:t>
                      </a:r>
                      <a:r>
                        <a:rPr lang="cs-CZ" sz="1600" dirty="0" err="1">
                          <a:effectLst/>
                        </a:rPr>
                        <a:t>faccia</a:t>
                      </a:r>
                      <a:r>
                        <a:rPr lang="cs-CZ" sz="1600" dirty="0">
                          <a:effectLst/>
                        </a:rPr>
                        <a:t> al </a:t>
                      </a:r>
                      <a:r>
                        <a:rPr lang="cs-CZ" sz="1600" dirty="0" err="1">
                          <a:effectLst/>
                        </a:rPr>
                        <a:t>garzone</a:t>
                      </a:r>
                      <a:br>
                        <a:rPr lang="cs-CZ" sz="1600" dirty="0">
                          <a:effectLst/>
                        </a:rPr>
                      </a:br>
                      <a:r>
                        <a:rPr lang="cs-CZ" sz="1600" dirty="0" err="1">
                          <a:effectLst/>
                        </a:rPr>
                        <a:t>Dopo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  <a:r>
                        <a:rPr lang="cs-CZ" sz="1600" dirty="0" err="1">
                          <a:effectLst/>
                        </a:rPr>
                        <a:t>Caravaggio</a:t>
                      </a:r>
                      <a:r>
                        <a:rPr lang="cs-CZ" sz="1600" dirty="0">
                          <a:effectLst/>
                        </a:rPr>
                        <a:t> (A) </a:t>
                      </a:r>
                      <a:r>
                        <a:rPr lang="cs-CZ" sz="1600" dirty="0" err="1">
                          <a:effectLst/>
                        </a:rPr>
                        <a:t>inseguiva</a:t>
                      </a:r>
                      <a:r>
                        <a:rPr lang="cs-CZ" sz="1600" dirty="0">
                          <a:effectLst/>
                        </a:rPr>
                        <a:t> (B) ha </a:t>
                      </a:r>
                      <a:r>
                        <a:rPr lang="cs-CZ" sz="1600" dirty="0" err="1">
                          <a:effectLst/>
                        </a:rPr>
                        <a:t>inseguito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  <a:r>
                        <a:rPr lang="cs-CZ" sz="1600" dirty="0" err="1">
                          <a:effectLst/>
                        </a:rPr>
                        <a:t>il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  <a:r>
                        <a:rPr lang="cs-CZ" sz="1600" dirty="0" err="1">
                          <a:effectLst/>
                        </a:rPr>
                        <a:t>garzone</a:t>
                      </a:r>
                      <a:r>
                        <a:rPr lang="cs-CZ" sz="1600" dirty="0">
                          <a:effectLst/>
                        </a:rPr>
                        <a:t> con la </a:t>
                      </a:r>
                      <a:r>
                        <a:rPr lang="cs-CZ" sz="1600" dirty="0" err="1">
                          <a:effectLst/>
                        </a:rPr>
                        <a:t>spada</a:t>
                      </a:r>
                      <a:r>
                        <a:rPr lang="cs-CZ" sz="1600" dirty="0">
                          <a:effectLst/>
                        </a:rPr>
                        <a:t> per </a:t>
                      </a:r>
                      <a:r>
                        <a:rPr lang="cs-CZ" sz="1600" dirty="0" err="1">
                          <a:effectLst/>
                        </a:rPr>
                        <a:t>tutta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  <a:r>
                        <a:rPr lang="cs-CZ" sz="1600" dirty="0" err="1">
                          <a:effectLst/>
                        </a:rPr>
                        <a:t>l'osteria</a:t>
                      </a:r>
                      <a:br>
                        <a:rPr lang="cs-CZ" sz="1600" dirty="0">
                          <a:effectLst/>
                        </a:rPr>
                      </a:br>
                      <a:r>
                        <a:rPr lang="cs-CZ" sz="1600" dirty="0" err="1">
                          <a:effectLst/>
                        </a:rPr>
                        <a:t>Chissà</a:t>
                      </a:r>
                      <a:r>
                        <a:rPr lang="cs-CZ" sz="1600" dirty="0">
                          <a:effectLst/>
                        </a:rPr>
                        <a:t> se </a:t>
                      </a:r>
                      <a:r>
                        <a:rPr lang="cs-CZ" sz="1600" dirty="0" err="1">
                          <a:effectLst/>
                        </a:rPr>
                        <a:t>il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  <a:r>
                        <a:rPr lang="cs-CZ" sz="1600" dirty="0" err="1">
                          <a:effectLst/>
                        </a:rPr>
                        <a:t>garzone</a:t>
                      </a:r>
                      <a:r>
                        <a:rPr lang="cs-CZ" sz="1600" dirty="0">
                          <a:effectLst/>
                        </a:rPr>
                        <a:t>, </a:t>
                      </a:r>
                      <a:r>
                        <a:rPr lang="cs-CZ" sz="1600" dirty="0" err="1">
                          <a:effectLst/>
                        </a:rPr>
                        <a:t>dopo</a:t>
                      </a:r>
                      <a:r>
                        <a:rPr lang="cs-CZ" sz="1600" dirty="0">
                          <a:effectLst/>
                        </a:rPr>
                        <a:t>, (A) </a:t>
                      </a:r>
                      <a:r>
                        <a:rPr lang="cs-CZ" sz="1600" dirty="0" err="1">
                          <a:effectLst/>
                        </a:rPr>
                        <a:t>cambiava</a:t>
                      </a:r>
                      <a:r>
                        <a:rPr lang="cs-CZ" sz="1600" dirty="0">
                          <a:effectLst/>
                        </a:rPr>
                        <a:t> (B) ha </a:t>
                      </a:r>
                      <a:r>
                        <a:rPr lang="cs-CZ" sz="1600" dirty="0" err="1">
                          <a:effectLst/>
                        </a:rPr>
                        <a:t>cambiato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  <a:r>
                        <a:rPr lang="cs-CZ" sz="1600" dirty="0" err="1">
                          <a:effectLst/>
                        </a:rPr>
                        <a:t>mestiere</a:t>
                      </a:r>
                      <a:r>
                        <a:rPr lang="cs-CZ" sz="1600" dirty="0">
                          <a:effectLst/>
                        </a:rPr>
                        <a:t>?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2117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27284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Dividenda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a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1b0d7d3-03a4-45d7-a633-b486b0a29e2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7F892DC00D1B941AF9D8C886F87D21A" ma:contentTypeVersion="16" ma:contentTypeDescription="Vytvoří nový dokument" ma:contentTypeScope="" ma:versionID="b57971967e86bfa5586deee2bb30efe1">
  <xsd:schema xmlns:xsd="http://www.w3.org/2001/XMLSchema" xmlns:xs="http://www.w3.org/2001/XMLSchema" xmlns:p="http://schemas.microsoft.com/office/2006/metadata/properties" xmlns:ns3="ada8a008-7740-4e61-804a-5cd8da50e325" xmlns:ns4="81b0d7d3-03a4-45d7-a633-b486b0a29e22" targetNamespace="http://schemas.microsoft.com/office/2006/metadata/properties" ma:root="true" ma:fieldsID="87ee361a8a8256e2194ad4f623263caf" ns3:_="" ns4:_="">
    <xsd:import namespace="ada8a008-7740-4e61-804a-5cd8da50e325"/>
    <xsd:import namespace="81b0d7d3-03a4-45d7-a633-b486b0a29e2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_activity" minOccurs="0"/>
                <xsd:element ref="ns4:MediaServiceObjectDetectorVersion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SystemTags" minOccurs="0"/>
                <xsd:element ref="ns4:MediaLengthInSecond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a8a008-7740-4e61-804a-5cd8da50e32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0d7d3-03a4-45d7-a633-b486b0a29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D43CA0-431F-44AE-899C-6ABF9E84C3F0}">
  <ds:schemaRefs>
    <ds:schemaRef ds:uri="ada8a008-7740-4e61-804a-5cd8da50e325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81b0d7d3-03a4-45d7-a633-b486b0a29e22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1B7DF0D-A74E-444C-A98A-924F8E7F6D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a8a008-7740-4e61-804a-5cd8da50e325"/>
    <ds:schemaRef ds:uri="81b0d7d3-03a4-45d7-a633-b486b0a29e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4162E6-D6CA-461C-BD6E-86269C720B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Dividenda</Template>
  <TotalTime>14684</TotalTime>
  <Words>735</Words>
  <Application>Microsoft Office PowerPoint</Application>
  <PresentationFormat>Širokoúhlá obrazovka</PresentationFormat>
  <Paragraphs>45</Paragraphs>
  <Slides>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Calibri</vt:lpstr>
      <vt:lpstr>Gill Sans MT</vt:lpstr>
      <vt:lpstr>Times New Roman</vt:lpstr>
      <vt:lpstr>Wingdings</vt:lpstr>
      <vt:lpstr>Wingdings 2</vt:lpstr>
      <vt:lpstr>Dividenda</vt:lpstr>
      <vt:lpstr>DU1724 Italština pro historiky umění </vt:lpstr>
      <vt:lpstr>L’Imperfetto</vt:lpstr>
      <vt:lpstr>Prezentace aplikace PowerPoint</vt:lpstr>
      <vt:lpstr>L’Imperfetto</vt:lpstr>
      <vt:lpstr>Imperfetto</vt:lpstr>
      <vt:lpstr>L’Imperfetto: použití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Zuzana Urbanová</dc:creator>
  <cp:lastModifiedBy>Zuzana Urbanová</cp:lastModifiedBy>
  <cp:revision>41</cp:revision>
  <dcterms:created xsi:type="dcterms:W3CDTF">2024-03-17T10:00:37Z</dcterms:created>
  <dcterms:modified xsi:type="dcterms:W3CDTF">2024-04-14T07:13:18Z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0x01010047F892DC00D1B941AF9D8C886F87D21A</vt:lpwstr>
  </property>
</Properties>
</file>