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71" r:id="rId5"/>
    <p:sldId id="366" r:id="rId6"/>
    <p:sldId id="315" r:id="rId7"/>
    <p:sldId id="355" r:id="rId8"/>
    <p:sldId id="364" r:id="rId9"/>
    <p:sldId id="363" r:id="rId10"/>
    <p:sldId id="367" r:id="rId11"/>
    <p:sldId id="3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Urbanová" userId="e6f50e7a-083c-478b-a8cb-b79c35307a76" providerId="ADAL" clId="{3405A209-4C8D-4821-B508-04F384510B7E}"/>
    <pc:docChg chg="custSel addSld modSld">
      <pc:chgData name="Zuzana Urbanová" userId="e6f50e7a-083c-478b-a8cb-b79c35307a76" providerId="ADAL" clId="{3405A209-4C8D-4821-B508-04F384510B7E}" dt="2024-04-22T20:43:52.428" v="856" actId="20577"/>
      <pc:docMkLst>
        <pc:docMk/>
      </pc:docMkLst>
      <pc:sldChg chg="addSp modSp modNotesTx">
        <pc:chgData name="Zuzana Urbanová" userId="e6f50e7a-083c-478b-a8cb-b79c35307a76" providerId="ADAL" clId="{3405A209-4C8D-4821-B508-04F384510B7E}" dt="2024-04-21T14:05:33.514" v="263" actId="2711"/>
        <pc:sldMkLst>
          <pc:docMk/>
          <pc:sldMk cId="3645070651" sldId="355"/>
        </pc:sldMkLst>
        <pc:spChg chg="add mod">
          <ac:chgData name="Zuzana Urbanová" userId="e6f50e7a-083c-478b-a8cb-b79c35307a76" providerId="ADAL" clId="{3405A209-4C8D-4821-B508-04F384510B7E}" dt="2024-04-21T14:05:33.514" v="263" actId="2711"/>
          <ac:spMkLst>
            <pc:docMk/>
            <pc:sldMk cId="3645070651" sldId="355"/>
            <ac:spMk id="3" creationId="{8D5EB4D9-7CFA-4DFB-938A-8D62C87DE896}"/>
          </ac:spMkLst>
        </pc:spChg>
      </pc:sldChg>
      <pc:sldChg chg="modSp modNotesTx">
        <pc:chgData name="Zuzana Urbanová" userId="e6f50e7a-083c-478b-a8cb-b79c35307a76" providerId="ADAL" clId="{3405A209-4C8D-4821-B508-04F384510B7E}" dt="2024-04-22T20:39:09.998" v="570"/>
        <pc:sldMkLst>
          <pc:docMk/>
          <pc:sldMk cId="2309164876" sldId="363"/>
        </pc:sldMkLst>
        <pc:spChg chg="mod">
          <ac:chgData name="Zuzana Urbanová" userId="e6f50e7a-083c-478b-a8cb-b79c35307a76" providerId="ADAL" clId="{3405A209-4C8D-4821-B508-04F384510B7E}" dt="2024-04-21T14:04:27.462" v="199" actId="20577"/>
          <ac:spMkLst>
            <pc:docMk/>
            <pc:sldMk cId="2309164876" sldId="363"/>
            <ac:spMk id="2" creationId="{B5C86BB0-CA3A-41D1-AF37-4926FCB94980}"/>
          </ac:spMkLst>
        </pc:spChg>
        <pc:spChg chg="mod">
          <ac:chgData name="Zuzana Urbanová" userId="e6f50e7a-083c-478b-a8cb-b79c35307a76" providerId="ADAL" clId="{3405A209-4C8D-4821-B508-04F384510B7E}" dt="2024-04-22T20:39:09.998" v="570"/>
          <ac:spMkLst>
            <pc:docMk/>
            <pc:sldMk cId="2309164876" sldId="363"/>
            <ac:spMk id="3" creationId="{7BEDE55A-E0B3-41FD-BAAA-6C734AAA0703}"/>
          </ac:spMkLst>
        </pc:spChg>
      </pc:sldChg>
      <pc:sldChg chg="modSp add">
        <pc:chgData name="Zuzana Urbanová" userId="e6f50e7a-083c-478b-a8cb-b79c35307a76" providerId="ADAL" clId="{3405A209-4C8D-4821-B508-04F384510B7E}" dt="2024-04-22T20:39:48.390" v="662"/>
        <pc:sldMkLst>
          <pc:docMk/>
          <pc:sldMk cId="2605863886" sldId="364"/>
        </pc:sldMkLst>
        <pc:spChg chg="mod">
          <ac:chgData name="Zuzana Urbanová" userId="e6f50e7a-083c-478b-a8cb-b79c35307a76" providerId="ADAL" clId="{3405A209-4C8D-4821-B508-04F384510B7E}" dt="2024-04-22T20:39:48.390" v="662"/>
          <ac:spMkLst>
            <pc:docMk/>
            <pc:sldMk cId="2605863886" sldId="364"/>
            <ac:spMk id="3" creationId="{8D5EB4D9-7CFA-4DFB-938A-8D62C87DE896}"/>
          </ac:spMkLst>
        </pc:spChg>
      </pc:sldChg>
      <pc:sldChg chg="modSp add">
        <pc:chgData name="Zuzana Urbanová" userId="e6f50e7a-083c-478b-a8cb-b79c35307a76" providerId="ADAL" clId="{3405A209-4C8D-4821-B508-04F384510B7E}" dt="2024-04-22T20:37:28.614" v="482" actId="27636"/>
        <pc:sldMkLst>
          <pc:docMk/>
          <pc:sldMk cId="1336554377" sldId="366"/>
        </pc:sldMkLst>
        <pc:spChg chg="mod">
          <ac:chgData name="Zuzana Urbanová" userId="e6f50e7a-083c-478b-a8cb-b79c35307a76" providerId="ADAL" clId="{3405A209-4C8D-4821-B508-04F384510B7E}" dt="2024-04-22T20:37:28.614" v="482" actId="27636"/>
          <ac:spMkLst>
            <pc:docMk/>
            <pc:sldMk cId="1336554377" sldId="366"/>
            <ac:spMk id="3" creationId="{4C30B14F-5E1D-433E-B5AF-8485D41F9CD5}"/>
          </ac:spMkLst>
        </pc:spChg>
      </pc:sldChg>
      <pc:sldChg chg="modSp add modNotesTx">
        <pc:chgData name="Zuzana Urbanová" userId="e6f50e7a-083c-478b-a8cb-b79c35307a76" providerId="ADAL" clId="{3405A209-4C8D-4821-B508-04F384510B7E}" dt="2024-04-22T20:40:11.712" v="699" actId="12"/>
        <pc:sldMkLst>
          <pc:docMk/>
          <pc:sldMk cId="1870375136" sldId="367"/>
        </pc:sldMkLst>
        <pc:spChg chg="mod">
          <ac:chgData name="Zuzana Urbanová" userId="e6f50e7a-083c-478b-a8cb-b79c35307a76" providerId="ADAL" clId="{3405A209-4C8D-4821-B508-04F384510B7E}" dt="2024-04-22T20:39:22.269" v="595" actId="20577"/>
          <ac:spMkLst>
            <pc:docMk/>
            <pc:sldMk cId="1870375136" sldId="367"/>
            <ac:spMk id="2" creationId="{8CBCC80D-BD0F-4C1B-B03C-8C01AB400031}"/>
          </ac:spMkLst>
        </pc:spChg>
        <pc:spChg chg="mod">
          <ac:chgData name="Zuzana Urbanová" userId="e6f50e7a-083c-478b-a8cb-b79c35307a76" providerId="ADAL" clId="{3405A209-4C8D-4821-B508-04F384510B7E}" dt="2024-04-22T20:40:11.712" v="699" actId="12"/>
          <ac:spMkLst>
            <pc:docMk/>
            <pc:sldMk cId="1870375136" sldId="367"/>
            <ac:spMk id="3" creationId="{E0E5563E-9CBB-49A5-A958-E9B117F547FD}"/>
          </ac:spMkLst>
        </pc:spChg>
      </pc:sldChg>
      <pc:sldChg chg="modSp add">
        <pc:chgData name="Zuzana Urbanová" userId="e6f50e7a-083c-478b-a8cb-b79c35307a76" providerId="ADAL" clId="{3405A209-4C8D-4821-B508-04F384510B7E}" dt="2024-04-22T20:43:52.428" v="856" actId="20577"/>
        <pc:sldMkLst>
          <pc:docMk/>
          <pc:sldMk cId="2220342895" sldId="368"/>
        </pc:sldMkLst>
        <pc:spChg chg="mod">
          <ac:chgData name="Zuzana Urbanová" userId="e6f50e7a-083c-478b-a8cb-b79c35307a76" providerId="ADAL" clId="{3405A209-4C8D-4821-B508-04F384510B7E}" dt="2024-04-22T20:40:57.981" v="715" actId="20577"/>
          <ac:spMkLst>
            <pc:docMk/>
            <pc:sldMk cId="2220342895" sldId="368"/>
            <ac:spMk id="2" creationId="{361C9EE3-7E7F-4380-9773-62221F2DB11B}"/>
          </ac:spMkLst>
        </pc:spChg>
        <pc:spChg chg="mod">
          <ac:chgData name="Zuzana Urbanová" userId="e6f50e7a-083c-478b-a8cb-b79c35307a76" providerId="ADAL" clId="{3405A209-4C8D-4821-B508-04F384510B7E}" dt="2024-04-22T20:43:52.428" v="856" actId="20577"/>
          <ac:spMkLst>
            <pc:docMk/>
            <pc:sldMk cId="2220342895" sldId="368"/>
            <ac:spMk id="3" creationId="{232CB3CB-41EA-43DA-8EC3-1B95FDE671F5}"/>
          </ac:spMkLst>
        </pc:spChg>
      </pc:sldChg>
    </pc:docChg>
  </pc:docChgLst>
  <pc:docChgLst>
    <pc:chgData name="Zuzana Urbanová" userId="e6f50e7a-083c-478b-a8cb-b79c35307a76" providerId="ADAL" clId="{E88A522F-8F49-4FB4-AEB6-E43BE6BC4353}"/>
    <pc:docChg chg="delSld modSld">
      <pc:chgData name="Zuzana Urbanová" userId="e6f50e7a-083c-478b-a8cb-b79c35307a76" providerId="ADAL" clId="{E88A522F-8F49-4FB4-AEB6-E43BE6BC4353}" dt="2024-04-27T07:07:27.574" v="16" actId="20577"/>
      <pc:docMkLst>
        <pc:docMk/>
      </pc:docMkLst>
      <pc:sldChg chg="modNotesTx">
        <pc:chgData name="Zuzana Urbanová" userId="e6f50e7a-083c-478b-a8cb-b79c35307a76" providerId="ADAL" clId="{E88A522F-8F49-4FB4-AEB6-E43BE6BC4353}" dt="2024-04-27T07:06:25.592" v="4" actId="20577"/>
        <pc:sldMkLst>
          <pc:docMk/>
          <pc:sldMk cId="3645070651" sldId="355"/>
        </pc:sldMkLst>
      </pc:sldChg>
      <pc:sldChg chg="modNotesTx">
        <pc:chgData name="Zuzana Urbanová" userId="e6f50e7a-083c-478b-a8cb-b79c35307a76" providerId="ADAL" clId="{E88A522F-8F49-4FB4-AEB6-E43BE6BC4353}" dt="2024-04-27T07:06:32.100" v="5" actId="20577"/>
        <pc:sldMkLst>
          <pc:docMk/>
          <pc:sldMk cId="2309164876" sldId="363"/>
        </pc:sldMkLst>
      </pc:sldChg>
      <pc:sldChg chg="modSp modNotesTx">
        <pc:chgData name="Zuzana Urbanová" userId="e6f50e7a-083c-478b-a8cb-b79c35307a76" providerId="ADAL" clId="{E88A522F-8F49-4FB4-AEB6-E43BE6BC4353}" dt="2024-04-27T07:07:22.902" v="10" actId="20577"/>
        <pc:sldMkLst>
          <pc:docMk/>
          <pc:sldMk cId="1870375136" sldId="367"/>
        </pc:sldMkLst>
        <pc:spChg chg="mod">
          <ac:chgData name="Zuzana Urbanová" userId="e6f50e7a-083c-478b-a8cb-b79c35307a76" providerId="ADAL" clId="{E88A522F-8F49-4FB4-AEB6-E43BE6BC4353}" dt="2024-04-27T07:07:22.902" v="10" actId="20577"/>
          <ac:spMkLst>
            <pc:docMk/>
            <pc:sldMk cId="1870375136" sldId="367"/>
            <ac:spMk id="2" creationId="{8CBCC80D-BD0F-4C1B-B03C-8C01AB400031}"/>
          </ac:spMkLst>
        </pc:spChg>
      </pc:sldChg>
      <pc:sldChg chg="modSp">
        <pc:chgData name="Zuzana Urbanová" userId="e6f50e7a-083c-478b-a8cb-b79c35307a76" providerId="ADAL" clId="{E88A522F-8F49-4FB4-AEB6-E43BE6BC4353}" dt="2024-04-27T07:07:27.574" v="16" actId="20577"/>
        <pc:sldMkLst>
          <pc:docMk/>
          <pc:sldMk cId="2220342895" sldId="368"/>
        </pc:sldMkLst>
        <pc:spChg chg="mod">
          <ac:chgData name="Zuzana Urbanová" userId="e6f50e7a-083c-478b-a8cb-b79c35307a76" providerId="ADAL" clId="{E88A522F-8F49-4FB4-AEB6-E43BE6BC4353}" dt="2024-04-27T07:07:27.574" v="16" actId="20577"/>
          <ac:spMkLst>
            <pc:docMk/>
            <pc:sldMk cId="2220342895" sldId="368"/>
            <ac:spMk id="2" creationId="{361C9EE3-7E7F-4380-9773-62221F2DB11B}"/>
          </ac:spMkLst>
        </pc:spChg>
        <pc:spChg chg="mod">
          <ac:chgData name="Zuzana Urbanová" userId="e6f50e7a-083c-478b-a8cb-b79c35307a76" providerId="ADAL" clId="{E88A522F-8F49-4FB4-AEB6-E43BE6BC4353}" dt="2024-04-25T06:04:06.680" v="3" actId="113"/>
          <ac:spMkLst>
            <pc:docMk/>
            <pc:sldMk cId="2220342895" sldId="368"/>
            <ac:spMk id="3" creationId="{232CB3CB-41EA-43DA-8EC3-1B95FDE671F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168EC-E16B-4A5B-8D2E-EDA4673BA425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22358-908E-4251-9549-79CE68E66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24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455B90-7B39-4BA0-AFE8-D855F3309EC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33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622358-908E-4251-9549-79CE68E661F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59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622358-908E-4251-9549-79CE68E661F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976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622358-908E-4251-9549-79CE68E661F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08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57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49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2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65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6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11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77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38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13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46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61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022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4F867-232E-4B4A-B6F6-907030C01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DU1724 Italština pro historiky umění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49D82C-2A19-4B01-8E16-C6C389652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23./25. dubna 2024</a:t>
            </a:r>
          </a:p>
        </p:txBody>
      </p:sp>
    </p:spTree>
    <p:extLst>
      <p:ext uri="{BB962C8B-B14F-4D97-AF65-F5344CB8AC3E}">
        <p14:creationId xmlns:p14="http://schemas.microsoft.com/office/powerpoint/2010/main" val="109368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90219-D7C0-4CF9-95A3-920FC78F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Bucintoro</a:t>
            </a:r>
            <a:r>
              <a:rPr lang="cs-CZ" dirty="0"/>
              <a:t> al molo </a:t>
            </a:r>
            <a:r>
              <a:rPr lang="cs-CZ" dirty="0" err="1"/>
              <a:t>nel</a:t>
            </a:r>
            <a:r>
              <a:rPr lang="cs-CZ" dirty="0"/>
              <a:t> </a:t>
            </a:r>
            <a:r>
              <a:rPr lang="cs-CZ" dirty="0" err="1"/>
              <a:t>giorno</a:t>
            </a:r>
            <a:r>
              <a:rPr lang="cs-CZ" dirty="0"/>
              <a:t> </a:t>
            </a:r>
            <a:r>
              <a:rPr lang="cs-CZ" dirty="0" err="1"/>
              <a:t>dell’ascensione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30B14F-5E1D-433E-B5AF-8485D41F9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5644117" cy="36783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In </a:t>
            </a:r>
            <a:r>
              <a:rPr lang="cs-CZ" dirty="0" err="1"/>
              <a:t>questo</a:t>
            </a:r>
            <a:r>
              <a:rPr lang="cs-CZ" dirty="0"/>
              <a:t> </a:t>
            </a:r>
            <a:r>
              <a:rPr lang="cs-CZ" dirty="0" err="1"/>
              <a:t>quadro</a:t>
            </a:r>
            <a:r>
              <a:rPr lang="cs-CZ" dirty="0"/>
              <a:t> </a:t>
            </a:r>
            <a:r>
              <a:rPr lang="cs-CZ" dirty="0" err="1"/>
              <a:t>Canaletto</a:t>
            </a:r>
            <a:r>
              <a:rPr lang="cs-CZ" dirty="0"/>
              <a:t> ha </a:t>
            </a:r>
            <a:r>
              <a:rPr lang="cs-CZ" dirty="0" err="1"/>
              <a:t>immortalato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momento</a:t>
            </a:r>
            <a:r>
              <a:rPr lang="cs-CZ" dirty="0"/>
              <a:t> di una </a:t>
            </a:r>
            <a:r>
              <a:rPr lang="cs-CZ" dirty="0" err="1"/>
              <a:t>delle</a:t>
            </a:r>
            <a:r>
              <a:rPr lang="cs-CZ" dirty="0"/>
              <a:t> </a:t>
            </a:r>
            <a:r>
              <a:rPr lang="cs-CZ" dirty="0" err="1"/>
              <a:t>feste</a:t>
            </a:r>
            <a:r>
              <a:rPr lang="cs-CZ" dirty="0"/>
              <a:t> </a:t>
            </a:r>
            <a:r>
              <a:rPr lang="cs-CZ" dirty="0" err="1"/>
              <a:t>pi</a:t>
            </a:r>
            <a:r>
              <a:rPr lang="it-IT" dirty="0"/>
              <a:t>ù importanti che (esserci) _________ a Venezia del del suo tempo. Si tratta dell’antichissima festa dell’Ascensione, una festa con cui la città (celebrare) _________ il suo </a:t>
            </a:r>
            <a:r>
              <a:rPr lang="it-IT" i="1" dirty="0"/>
              <a:t>sposalizio</a:t>
            </a:r>
            <a:r>
              <a:rPr lang="it-IT" dirty="0"/>
              <a:t> con il mare, cioè il suo legame indissolubile con il mare e il fatto che all’epoca Venezia (essere) _________ la città più potente del Mar Afriatico. La feste (consistere) _________ in cerimonia in cui il Doge (salire) _________ sul Bucintoro e (andare) _________ nella laguna tra la folla festosa dei veneziani che lo _________ in gonodola. Quando il Bucintoro (arrivare) _________ davanti alla chiesa di San Niccolò, il Doge (gettare) _________ in mare un anello consacrato: con questo gesto simbolico Venezia (sposare) “_________” il mare.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Il Bucintoro al Molo il giorno dell'Ascensione - Wikipedia">
            <a:extLst>
              <a:ext uri="{FF2B5EF4-FFF2-40B4-BE49-F238E27FC236}">
                <a16:creationId xmlns:a16="http://schemas.microsoft.com/office/drawing/2014/main" id="{4C4D8CD9-05D4-4C19-98DF-A9BB202B8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138" y="2133795"/>
            <a:ext cx="4849669" cy="372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55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05D4B-EBA0-4F07-AD73-927E6D7BD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</a:t>
            </a:r>
            <a:r>
              <a:rPr lang="cs-CZ" dirty="0" err="1"/>
              <a:t>passiva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73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D5EB4D9-7CFA-4DFB-938A-8D62C87DE896}"/>
              </a:ext>
            </a:extLst>
          </p:cNvPr>
          <p:cNvSpPr/>
          <p:nvPr/>
        </p:nvSpPr>
        <p:spPr>
          <a:xfrm>
            <a:off x="471055" y="812801"/>
            <a:ext cx="10880436" cy="4411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Bacco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Caravaggio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è raffigurato come un giovane uomo. </a:t>
            </a:r>
            <a:b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quadro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è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portato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Parigi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da Napoleone. </a:t>
            </a:r>
            <a:b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cs-CZ" sz="24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Gioconda</a:t>
            </a:r>
            <a:r>
              <a:rPr lang="cs-CZ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stata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commissionata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da Francesco del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Giocondo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Ogni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anno Roma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viene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visitata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molti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turisti. </a:t>
            </a:r>
            <a:b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Canaletto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viene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considerato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molti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più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grandde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vedutista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italiano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cs-CZ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sz="24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bari</a:t>
            </a:r>
            <a:r>
              <a:rPr lang="cs-CZ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sono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stati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acquistati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dal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Cardinal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del Monte. </a:t>
            </a:r>
          </a:p>
        </p:txBody>
      </p:sp>
    </p:spTree>
    <p:extLst>
      <p:ext uri="{BB962C8B-B14F-4D97-AF65-F5344CB8AC3E}">
        <p14:creationId xmlns:p14="http://schemas.microsoft.com/office/powerpoint/2010/main" val="364507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D5EB4D9-7CFA-4DFB-938A-8D62C87DE896}"/>
              </a:ext>
            </a:extLst>
          </p:cNvPr>
          <p:cNvSpPr/>
          <p:nvPr/>
        </p:nvSpPr>
        <p:spPr>
          <a:xfrm>
            <a:off x="471055" y="812801"/>
            <a:ext cx="10880436" cy="4411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Bacco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Caravaggio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è raffigurato </a:t>
            </a: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come un giovane uomo. </a:t>
            </a:r>
            <a:b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quadro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cs-CZ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stato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portato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Parigi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da Napoleone. </a:t>
            </a:r>
            <a:b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cs-CZ" sz="24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Gioconda</a:t>
            </a:r>
            <a:r>
              <a:rPr lang="cs-CZ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cs-CZ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stata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commissionata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 Francesco del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Giocondo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Ogni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anno Roma </a:t>
            </a:r>
            <a:r>
              <a:rPr lang="cs-CZ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viene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visitata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molti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turisti. </a:t>
            </a:r>
            <a:b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Canaletto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viene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considerato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molti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più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grande vedutista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italiano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cs-CZ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sz="24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bari</a:t>
            </a:r>
            <a:r>
              <a:rPr lang="cs-CZ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sono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stati </a:t>
            </a:r>
            <a:r>
              <a:rPr lang="cs-CZ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acquistati</a:t>
            </a:r>
            <a:r>
              <a:rPr lang="cs-CZ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dal </a:t>
            </a:r>
            <a:r>
              <a:rPr lang="cs-CZ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Cardinal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del Monte. </a:t>
            </a:r>
          </a:p>
        </p:txBody>
      </p:sp>
    </p:spTree>
    <p:extLst>
      <p:ext uri="{BB962C8B-B14F-4D97-AF65-F5344CB8AC3E}">
        <p14:creationId xmlns:p14="http://schemas.microsoft.com/office/powerpoint/2010/main" val="2605863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86BB0-CA3A-41D1-AF37-4926FCB94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 forma </a:t>
            </a:r>
            <a:r>
              <a:rPr lang="cs-CZ" dirty="0" err="1"/>
              <a:t>passiva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EDE55A-E0B3-41FD-BAAA-6C734AAA0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</a:t>
            </a:r>
            <a:r>
              <a:rPr lang="it-IT" dirty="0"/>
              <a:t> il soggetto non è più chi compie l’azione</a:t>
            </a:r>
            <a:r>
              <a:rPr lang="cs-CZ" dirty="0"/>
              <a:t> (= subjekt není vykonavatelem činnosti) </a:t>
            </a:r>
          </a:p>
          <a:p>
            <a:r>
              <a:rPr lang="it-IT" dirty="0"/>
              <a:t>La </a:t>
            </a:r>
            <a:r>
              <a:rPr lang="it-IT" b="1" dirty="0"/>
              <a:t>forma passiva</a:t>
            </a:r>
            <a:r>
              <a:rPr lang="it-IT" dirty="0"/>
              <a:t> è data dal</a:t>
            </a:r>
            <a:r>
              <a:rPr lang="it-IT" b="1" dirty="0"/>
              <a:t> verbo ESSERE (ausiliare) + IL PARTICIPIO PASSATO DEL VERBO</a:t>
            </a:r>
            <a:endParaRPr lang="cs-CZ" b="1" dirty="0"/>
          </a:p>
          <a:p>
            <a:endParaRPr lang="cs-CZ" b="1" dirty="0"/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Bacco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Caravaggio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ea typeface="Calibri" panose="020F0502020204030204" pitchFamily="34" charset="0"/>
                <a:cs typeface="Times New Roman" panose="02020603050405020304" pitchFamily="18" charset="0"/>
              </a:rPr>
              <a:t>è raffigurato 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come un giovane uomo. </a:t>
            </a:r>
            <a:b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quadro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cs-CZ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stato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portato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Parigi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da Napoleone. </a:t>
            </a:r>
            <a:b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cs-CZ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Gioconda</a:t>
            </a:r>
            <a:r>
              <a:rPr lang="cs-CZ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cs-CZ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stata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commissionata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da Francesco del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Giocondo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16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CC80D-BD0F-4C1B-B03C-8C01AB400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 forma </a:t>
            </a:r>
            <a:r>
              <a:rPr lang="cs-CZ" dirty="0" err="1"/>
              <a:t>passiva</a:t>
            </a:r>
            <a:r>
              <a:rPr lang="cs-CZ" dirty="0"/>
              <a:t>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E5563E-9CBB-49A5-A958-E9B117F54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Pomocné sloveso VENIRE: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Ogni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anno Roma </a:t>
            </a:r>
            <a:r>
              <a:rPr lang="cs-CZ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viene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visitata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molti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turisti. </a:t>
            </a:r>
            <a:b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Canaletto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viene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considerato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molti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più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grande vedutista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italiano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endParaRPr lang="cs-CZ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37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1C9EE3-7E7F-4380-9773-62221F2DB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</a:t>
            </a:r>
            <a:r>
              <a:rPr lang="cs-CZ" dirty="0" err="1"/>
              <a:t>Passiva</a:t>
            </a:r>
            <a:r>
              <a:rPr lang="cs-CZ"/>
              <a:t> III.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2CB3CB-41EA-43DA-8EC3-1B95FDE67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trpný rod jde vyjádřit taky </a:t>
            </a:r>
            <a:r>
              <a:rPr lang="cs-CZ" b="1" dirty="0"/>
              <a:t>zvratnou formou slovesa ve třetí osobě: </a:t>
            </a:r>
          </a:p>
          <a:p>
            <a:pPr marL="342900" indent="-342900">
              <a:buFont typeface="+mj-lt"/>
              <a:buAutoNum type="alphaUcPeriod"/>
            </a:pPr>
            <a:r>
              <a:rPr lang="cs-CZ" b="1" dirty="0"/>
              <a:t>S</a:t>
            </a:r>
            <a:r>
              <a:rPr lang="it-IT" b="1" dirty="0"/>
              <a:t>i sa </a:t>
            </a:r>
            <a:r>
              <a:rPr lang="it-IT" dirty="0"/>
              <a:t>che Michelangelo è stato il miglior scultore</a:t>
            </a:r>
            <a:r>
              <a:rPr lang="cs-CZ" dirty="0"/>
              <a:t>. </a:t>
            </a:r>
          </a:p>
          <a:p>
            <a:pPr marL="342900" indent="-342900">
              <a:buFont typeface="+mj-lt"/>
              <a:buAutoNum type="alphaUcPeriod"/>
            </a:pPr>
            <a:r>
              <a:rPr lang="cs-CZ" dirty="0" err="1"/>
              <a:t>Questo</a:t>
            </a:r>
            <a:r>
              <a:rPr lang="cs-CZ" dirty="0"/>
              <a:t> libro </a:t>
            </a:r>
            <a:r>
              <a:rPr lang="cs-CZ" b="1" dirty="0"/>
              <a:t>si </a:t>
            </a:r>
            <a:r>
              <a:rPr lang="cs-CZ" b="1" dirty="0" err="1"/>
              <a:t>vende</a:t>
            </a:r>
            <a:r>
              <a:rPr lang="cs-CZ" b="1" dirty="0"/>
              <a:t> </a:t>
            </a:r>
            <a:r>
              <a:rPr lang="it-IT" dirty="0"/>
              <a:t>a 20 euro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034289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F892DC00D1B941AF9D8C886F87D21A" ma:contentTypeVersion="16" ma:contentTypeDescription="Vytvoří nový dokument" ma:contentTypeScope="" ma:versionID="b57971967e86bfa5586deee2bb30efe1">
  <xsd:schema xmlns:xsd="http://www.w3.org/2001/XMLSchema" xmlns:xs="http://www.w3.org/2001/XMLSchema" xmlns:p="http://schemas.microsoft.com/office/2006/metadata/properties" xmlns:ns3="ada8a008-7740-4e61-804a-5cd8da50e325" xmlns:ns4="81b0d7d3-03a4-45d7-a633-b486b0a29e22" targetNamespace="http://schemas.microsoft.com/office/2006/metadata/properties" ma:root="true" ma:fieldsID="87ee361a8a8256e2194ad4f623263caf" ns3:_="" ns4:_="">
    <xsd:import namespace="ada8a008-7740-4e61-804a-5cd8da50e325"/>
    <xsd:import namespace="81b0d7d3-03a4-45d7-a633-b486b0a29e2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SystemTags" minOccurs="0"/>
                <xsd:element ref="ns4:MediaLengthInSecond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8a008-7740-4e61-804a-5cd8da50e3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0d7d3-03a4-45d7-a633-b486b0a29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b0d7d3-03a4-45d7-a633-b486b0a29e2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B7DF0D-A74E-444C-A98A-924F8E7F6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a8a008-7740-4e61-804a-5cd8da50e325"/>
    <ds:schemaRef ds:uri="81b0d7d3-03a4-45d7-a633-b486b0a29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D43CA0-431F-44AE-899C-6ABF9E84C3F0}">
  <ds:schemaRefs>
    <ds:schemaRef ds:uri="http://purl.org/dc/terms/"/>
    <ds:schemaRef ds:uri="http://www.w3.org/XML/1998/namespace"/>
    <ds:schemaRef ds:uri="81b0d7d3-03a4-45d7-a633-b486b0a29e22"/>
    <ds:schemaRef ds:uri="http://schemas.microsoft.com/office/infopath/2007/PartnerControls"/>
    <ds:schemaRef ds:uri="http://purl.org/dc/elements/1.1/"/>
    <ds:schemaRef ds:uri="ada8a008-7740-4e61-804a-5cd8da50e325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24162E6-D6CA-461C-BD6E-86269C720B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16544</TotalTime>
  <Words>443</Words>
  <Application>Microsoft Office PowerPoint</Application>
  <PresentationFormat>Širokoúhlá obrazovka</PresentationFormat>
  <Paragraphs>36</Paragraphs>
  <Slides>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Calibri</vt:lpstr>
      <vt:lpstr>Gill Sans MT</vt:lpstr>
      <vt:lpstr>Times New Roman</vt:lpstr>
      <vt:lpstr>Wingdings 2</vt:lpstr>
      <vt:lpstr>Dividenda</vt:lpstr>
      <vt:lpstr>DU1724 Italština pro historiky umění </vt:lpstr>
      <vt:lpstr>Il Bucintoro al molo nel giorno dell’ascensione</vt:lpstr>
      <vt:lpstr>Forma passiva</vt:lpstr>
      <vt:lpstr>Prezentace aplikace PowerPoint</vt:lpstr>
      <vt:lpstr>Prezentace aplikace PowerPoint</vt:lpstr>
      <vt:lpstr>la forma passiva</vt:lpstr>
      <vt:lpstr>La forma passiva II.</vt:lpstr>
      <vt:lpstr>FORMA Passiva III.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Urbanová</dc:creator>
  <cp:lastModifiedBy>Zuzana Urbanová</cp:lastModifiedBy>
  <cp:revision>45</cp:revision>
  <dcterms:created xsi:type="dcterms:W3CDTF">2024-03-17T10:00:37Z</dcterms:created>
  <dcterms:modified xsi:type="dcterms:W3CDTF">2024-04-27T07:07:32Z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0x01010047F892DC00D1B941AF9D8C886F87D21A</vt:lpwstr>
  </property>
</Properties>
</file>