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73" r:id="rId4"/>
    <p:sldId id="264" r:id="rId5"/>
    <p:sldId id="267" r:id="rId6"/>
    <p:sldId id="262" r:id="rId7"/>
    <p:sldId id="27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3F822-344E-227A-B354-881379D29CD7}" v="6" dt="2024-02-19T11:03:40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S::428716@muni.cz::bc2d1a33-7f74-4183-a192-ce19c0bb23df" providerId="AD" clId="Web-{5A43F822-344E-227A-B354-881379D29CD7}"/>
    <pc:docChg chg="modSld">
      <pc:chgData name="Veronika Králová" userId="S::428716@muni.cz::bc2d1a33-7f74-4183-a192-ce19c0bb23df" providerId="AD" clId="Web-{5A43F822-344E-227A-B354-881379D29CD7}" dt="2024-02-19T11:03:40.975" v="5" actId="20577"/>
      <pc:docMkLst>
        <pc:docMk/>
      </pc:docMkLst>
      <pc:sldChg chg="modSp">
        <pc:chgData name="Veronika Králová" userId="S::428716@muni.cz::bc2d1a33-7f74-4183-a192-ce19c0bb23df" providerId="AD" clId="Web-{5A43F822-344E-227A-B354-881379D29CD7}" dt="2024-02-19T11:03:40.975" v="5" actId="20577"/>
        <pc:sldMkLst>
          <pc:docMk/>
          <pc:sldMk cId="638234624" sldId="260"/>
        </pc:sldMkLst>
        <pc:spChg chg="mod">
          <ac:chgData name="Veronika Králová" userId="S::428716@muni.cz::bc2d1a33-7f74-4183-a192-ce19c0bb23df" providerId="AD" clId="Web-{5A43F822-344E-227A-B354-881379D29CD7}" dt="2024-02-19T11:03:40.975" v="5" actId="20577"/>
          <ac:spMkLst>
            <pc:docMk/>
            <pc:sldMk cId="638234624" sldId="260"/>
            <ac:spMk id="3" creationId="{CCA05922-2DB2-479D-BF24-988A0C945E51}"/>
          </ac:spMkLst>
        </pc:spChg>
      </pc:sldChg>
    </pc:docChg>
  </pc:docChgLst>
  <pc:docChgLst>
    <pc:chgData name="Veronika Králová" userId="S::428716@muni.cz::bc2d1a33-7f74-4183-a192-ce19c0bb23df" providerId="AD" clId="Web-{C64D2428-4544-B839-DC75-3B730683884A}"/>
    <pc:docChg chg="modSld">
      <pc:chgData name="Veronika Králová" userId="S::428716@muni.cz::bc2d1a33-7f74-4183-a192-ce19c0bb23df" providerId="AD" clId="Web-{C64D2428-4544-B839-DC75-3B730683884A}" dt="2023-02-24T16:24:04.165" v="6" actId="20577"/>
      <pc:docMkLst>
        <pc:docMk/>
      </pc:docMkLst>
      <pc:sldChg chg="modSp">
        <pc:chgData name="Veronika Králová" userId="S::428716@muni.cz::bc2d1a33-7f74-4183-a192-ce19c0bb23df" providerId="AD" clId="Web-{C64D2428-4544-B839-DC75-3B730683884A}" dt="2023-02-24T16:10:21.570" v="3" actId="20577"/>
        <pc:sldMkLst>
          <pc:docMk/>
          <pc:sldMk cId="4199649488" sldId="263"/>
        </pc:sldMkLst>
        <pc:spChg chg="mod">
          <ac:chgData name="Veronika Králová" userId="S::428716@muni.cz::bc2d1a33-7f74-4183-a192-ce19c0bb23df" providerId="AD" clId="Web-{C64D2428-4544-B839-DC75-3B730683884A}" dt="2023-02-24T16:10:21.570" v="3" actId="20577"/>
          <ac:spMkLst>
            <pc:docMk/>
            <pc:sldMk cId="4199649488" sldId="263"/>
            <ac:spMk id="3" creationId="{79FE1567-6426-4284-BADF-0E2356C89910}"/>
          </ac:spMkLst>
        </pc:spChg>
      </pc:sldChg>
      <pc:sldChg chg="modSp">
        <pc:chgData name="Veronika Králová" userId="S::428716@muni.cz::bc2d1a33-7f74-4183-a192-ce19c0bb23df" providerId="AD" clId="Web-{C64D2428-4544-B839-DC75-3B730683884A}" dt="2023-02-24T16:24:04.165" v="6" actId="20577"/>
        <pc:sldMkLst>
          <pc:docMk/>
          <pc:sldMk cId="2727551132" sldId="264"/>
        </pc:sldMkLst>
        <pc:spChg chg="mod">
          <ac:chgData name="Veronika Králová" userId="S::428716@muni.cz::bc2d1a33-7f74-4183-a192-ce19c0bb23df" providerId="AD" clId="Web-{C64D2428-4544-B839-DC75-3B730683884A}" dt="2023-02-24T16:24:04.165" v="6" actId="20577"/>
          <ac:spMkLst>
            <pc:docMk/>
            <pc:sldMk cId="2727551132" sldId="264"/>
            <ac:spMk id="3" creationId="{13BAA5FA-23FA-4F7E-A2CB-1630A51AA9C3}"/>
          </ac:spMkLst>
        </pc:spChg>
      </pc:sldChg>
    </pc:docChg>
  </pc:docChgLst>
  <pc:docChgLst>
    <pc:chgData name="Veronika Králová" userId="bc2d1a33-7f74-4183-a192-ce19c0bb23df" providerId="ADAL" clId="{A41BA16A-81E1-42EF-95DA-BC0BDB57D467}"/>
    <pc:docChg chg="custSel delSld modSld sldOrd">
      <pc:chgData name="Veronika Králová" userId="bc2d1a33-7f74-4183-a192-ce19c0bb23df" providerId="ADAL" clId="{A41BA16A-81E1-42EF-95DA-BC0BDB57D467}" dt="2021-03-04T14:43:53.472" v="1879" actId="20577"/>
      <pc:docMkLst>
        <pc:docMk/>
      </pc:docMkLst>
      <pc:sldChg chg="modSp mod">
        <pc:chgData name="Veronika Králová" userId="bc2d1a33-7f74-4183-a192-ce19c0bb23df" providerId="ADAL" clId="{A41BA16A-81E1-42EF-95DA-BC0BDB57D467}" dt="2021-03-04T14:43:53.472" v="1879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A41BA16A-81E1-42EF-95DA-BC0BDB57D467}" dt="2021-03-04T14:43:37.020" v="1832" actId="20577"/>
          <ac:spMkLst>
            <pc:docMk/>
            <pc:sldMk cId="201665655" sldId="256"/>
            <ac:spMk id="2" creationId="{8D21B524-6CAC-4F9C-B367-4BB34F1D4F15}"/>
          </ac:spMkLst>
        </pc:spChg>
        <pc:spChg chg="mod">
          <ac:chgData name="Veronika Králová" userId="bc2d1a33-7f74-4183-a192-ce19c0bb23df" providerId="ADAL" clId="{A41BA16A-81E1-42EF-95DA-BC0BDB57D467}" dt="2021-03-04T14:43:53.472" v="1879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del">
        <pc:chgData name="Veronika Králová" userId="bc2d1a33-7f74-4183-a192-ce19c0bb23df" providerId="ADAL" clId="{A41BA16A-81E1-42EF-95DA-BC0BDB57D467}" dt="2021-03-03T18:23:11.782" v="1671" actId="2696"/>
        <pc:sldMkLst>
          <pc:docMk/>
          <pc:sldMk cId="3249916512" sldId="257"/>
        </pc:sldMkLst>
      </pc:sldChg>
      <pc:sldChg chg="del">
        <pc:chgData name="Veronika Králová" userId="bc2d1a33-7f74-4183-a192-ce19c0bb23df" providerId="ADAL" clId="{A41BA16A-81E1-42EF-95DA-BC0BDB57D467}" dt="2021-03-03T18:01:58.063" v="300" actId="47"/>
        <pc:sldMkLst>
          <pc:docMk/>
          <pc:sldMk cId="2497975859" sldId="258"/>
        </pc:sldMkLst>
      </pc:sldChg>
      <pc:sldChg chg="modSp mod">
        <pc:chgData name="Veronika Králová" userId="bc2d1a33-7f74-4183-a192-ce19c0bb23df" providerId="ADAL" clId="{A41BA16A-81E1-42EF-95DA-BC0BDB57D467}" dt="2021-03-03T18:01:37.180" v="299" actId="20577"/>
        <pc:sldMkLst>
          <pc:docMk/>
          <pc:sldMk cId="3996375968" sldId="259"/>
        </pc:sldMkLst>
        <pc:spChg chg="mod">
          <ac:chgData name="Veronika Králová" userId="bc2d1a33-7f74-4183-a192-ce19c0bb23df" providerId="ADAL" clId="{A41BA16A-81E1-42EF-95DA-BC0BDB57D467}" dt="2021-03-03T17:59:37.827" v="67" actId="20577"/>
          <ac:spMkLst>
            <pc:docMk/>
            <pc:sldMk cId="3996375968" sldId="259"/>
            <ac:spMk id="2" creationId="{5F713DD5-6622-4273-AA71-6512046F4036}"/>
          </ac:spMkLst>
        </pc:spChg>
        <pc:spChg chg="mod">
          <ac:chgData name="Veronika Králová" userId="bc2d1a33-7f74-4183-a192-ce19c0bb23df" providerId="ADAL" clId="{A41BA16A-81E1-42EF-95DA-BC0BDB57D467}" dt="2021-03-03T18:01:37.180" v="299" actId="20577"/>
          <ac:spMkLst>
            <pc:docMk/>
            <pc:sldMk cId="3996375968" sldId="259"/>
            <ac:spMk id="3" creationId="{ED7692A4-9DA4-4FD1-BD04-803A272E167C}"/>
          </ac:spMkLst>
        </pc:spChg>
      </pc:sldChg>
      <pc:sldChg chg="ord">
        <pc:chgData name="Veronika Králová" userId="bc2d1a33-7f74-4183-a192-ce19c0bb23df" providerId="ADAL" clId="{A41BA16A-81E1-42EF-95DA-BC0BDB57D467}" dt="2021-03-03T17:58:46.261" v="7"/>
        <pc:sldMkLst>
          <pc:docMk/>
          <pc:sldMk cId="638234624" sldId="260"/>
        </pc:sldMkLst>
      </pc:sldChg>
      <pc:sldChg chg="modSp mod">
        <pc:chgData name="Veronika Králová" userId="bc2d1a33-7f74-4183-a192-ce19c0bb23df" providerId="ADAL" clId="{A41BA16A-81E1-42EF-95DA-BC0BDB57D467}" dt="2021-03-04T14:42:35.112" v="1691" actId="20577"/>
        <pc:sldMkLst>
          <pc:docMk/>
          <pc:sldMk cId="1368473248" sldId="262"/>
        </pc:sldMkLst>
        <pc:spChg chg="mod">
          <ac:chgData name="Veronika Králová" userId="bc2d1a33-7f74-4183-a192-ce19c0bb23df" providerId="ADAL" clId="{A41BA16A-81E1-42EF-95DA-BC0BDB57D467}" dt="2021-03-04T14:42:35.112" v="1691" actId="20577"/>
          <ac:spMkLst>
            <pc:docMk/>
            <pc:sldMk cId="1368473248" sldId="262"/>
            <ac:spMk id="2" creationId="{FEFF90E2-375C-4A57-9DD2-B44A7552DF2A}"/>
          </ac:spMkLst>
        </pc:spChg>
        <pc:spChg chg="mod">
          <ac:chgData name="Veronika Králová" userId="bc2d1a33-7f74-4183-a192-ce19c0bb23df" providerId="ADAL" clId="{A41BA16A-81E1-42EF-95DA-BC0BDB57D467}" dt="2021-03-03T18:08:24.706" v="416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A41BA16A-81E1-42EF-95DA-BC0BDB57D467}" dt="2021-03-03T18:08:57.132" v="439" actId="20577"/>
        <pc:sldMkLst>
          <pc:docMk/>
          <pc:sldMk cId="4199649488" sldId="263"/>
        </pc:sldMkLst>
        <pc:spChg chg="mod">
          <ac:chgData name="Veronika Králová" userId="bc2d1a33-7f74-4183-a192-ce19c0bb23df" providerId="ADAL" clId="{A41BA16A-81E1-42EF-95DA-BC0BDB57D467}" dt="2021-03-03T18:08:57.132" v="439" actId="20577"/>
          <ac:spMkLst>
            <pc:docMk/>
            <pc:sldMk cId="4199649488" sldId="263"/>
            <ac:spMk id="2" creationId="{54166F11-F84F-4E08-AD8E-AD92C92867F9}"/>
          </ac:spMkLst>
        </pc:spChg>
        <pc:spChg chg="mod">
          <ac:chgData name="Veronika Králová" userId="bc2d1a33-7f74-4183-a192-ce19c0bb23df" providerId="ADAL" clId="{A41BA16A-81E1-42EF-95DA-BC0BDB57D467}" dt="2021-03-03T18:08:53.688" v="430" actId="20577"/>
          <ac:spMkLst>
            <pc:docMk/>
            <pc:sldMk cId="4199649488" sldId="263"/>
            <ac:spMk id="3" creationId="{79FE1567-6426-4284-BADF-0E2356C89910}"/>
          </ac:spMkLst>
        </pc:spChg>
      </pc:sldChg>
      <pc:sldChg chg="modSp mod ord">
        <pc:chgData name="Veronika Králová" userId="bc2d1a33-7f74-4183-a192-ce19c0bb23df" providerId="ADAL" clId="{A41BA16A-81E1-42EF-95DA-BC0BDB57D467}" dt="2021-03-04T14:43:19.321" v="1796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A41BA16A-81E1-42EF-95DA-BC0BDB57D467}" dt="2021-03-04T14:43:19.321" v="1796" actId="20577"/>
          <ac:spMkLst>
            <pc:docMk/>
            <pc:sldMk cId="2727551132" sldId="264"/>
            <ac:spMk id="2" creationId="{40BEC582-39A3-4798-90A4-E398A6EEC802}"/>
          </ac:spMkLst>
        </pc:spChg>
        <pc:spChg chg="mod">
          <ac:chgData name="Veronika Králová" userId="bc2d1a33-7f74-4183-a192-ce19c0bb23df" providerId="ADAL" clId="{A41BA16A-81E1-42EF-95DA-BC0BDB57D467}" dt="2021-03-03T18:22:24.434" v="1652" actId="115"/>
          <ac:spMkLst>
            <pc:docMk/>
            <pc:sldMk cId="2727551132" sldId="264"/>
            <ac:spMk id="3" creationId="{13BAA5FA-23FA-4F7E-A2CB-1630A51AA9C3}"/>
          </ac:spMkLst>
        </pc:spChg>
      </pc:sldChg>
      <pc:sldChg chg="modSp mod ord">
        <pc:chgData name="Veronika Králová" userId="bc2d1a33-7f74-4183-a192-ce19c0bb23df" providerId="ADAL" clId="{A41BA16A-81E1-42EF-95DA-BC0BDB57D467}" dt="2021-03-03T18:24:18.859" v="1675"/>
        <pc:sldMkLst>
          <pc:docMk/>
          <pc:sldMk cId="1518702292" sldId="265"/>
        </pc:sldMkLst>
        <pc:spChg chg="mod">
          <ac:chgData name="Veronika Králová" userId="bc2d1a33-7f74-4183-a192-ce19c0bb23df" providerId="ADAL" clId="{A41BA16A-81E1-42EF-95DA-BC0BDB57D467}" dt="2021-03-03T18:23:04.892" v="1670" actId="20577"/>
          <ac:spMkLst>
            <pc:docMk/>
            <pc:sldMk cId="1518702292" sldId="265"/>
            <ac:spMk id="2" creationId="{5C6B5B05-2DC3-4FEA-B1DD-204448C4E61B}"/>
          </ac:spMkLst>
        </pc:spChg>
      </pc:sldChg>
    </pc:docChg>
  </pc:docChgLst>
  <pc:docChgLst>
    <pc:chgData name="Veronika Králová" userId="bc2d1a33-7f74-4183-a192-ce19c0bb23df" providerId="ADAL" clId="{1520397E-9B5A-4F80-A1B1-4D03C6BBE516}"/>
    <pc:docChg chg="addSld delSld modSld sldOrd">
      <pc:chgData name="Veronika Králová" userId="bc2d1a33-7f74-4183-a192-ce19c0bb23df" providerId="ADAL" clId="{1520397E-9B5A-4F80-A1B1-4D03C6BBE516}" dt="2022-09-22T13:43:33.375" v="661"/>
      <pc:docMkLst>
        <pc:docMk/>
      </pc:docMkLst>
      <pc:sldChg chg="modSp del mod">
        <pc:chgData name="Veronika Králová" userId="bc2d1a33-7f74-4183-a192-ce19c0bb23df" providerId="ADAL" clId="{1520397E-9B5A-4F80-A1B1-4D03C6BBE516}" dt="2022-09-22T13:37:44.829" v="1" actId="47"/>
        <pc:sldMkLst>
          <pc:docMk/>
          <pc:sldMk cId="3996375968" sldId="259"/>
        </pc:sldMkLst>
        <pc:spChg chg="mod">
          <ac:chgData name="Veronika Králová" userId="bc2d1a33-7f74-4183-a192-ce19c0bb23df" providerId="ADAL" clId="{1520397E-9B5A-4F80-A1B1-4D03C6BBE516}" dt="2022-09-22T13:37:34.076" v="0" actId="20577"/>
          <ac:spMkLst>
            <pc:docMk/>
            <pc:sldMk cId="3996375968" sldId="259"/>
            <ac:spMk id="3" creationId="{ED7692A4-9DA4-4FD1-BD04-803A272E167C}"/>
          </ac:spMkLst>
        </pc:spChg>
      </pc:sldChg>
      <pc:sldChg chg="add">
        <pc:chgData name="Veronika Králová" userId="bc2d1a33-7f74-4183-a192-ce19c0bb23df" providerId="ADAL" clId="{1520397E-9B5A-4F80-A1B1-4D03C6BBE516}" dt="2022-09-22T13:43:33.375" v="661"/>
        <pc:sldMkLst>
          <pc:docMk/>
          <pc:sldMk cId="1383864038" sldId="261"/>
        </pc:sldMkLst>
      </pc:sldChg>
      <pc:sldChg chg="modSp mod">
        <pc:chgData name="Veronika Králová" userId="bc2d1a33-7f74-4183-a192-ce19c0bb23df" providerId="ADAL" clId="{1520397E-9B5A-4F80-A1B1-4D03C6BBE516}" dt="2022-09-22T13:41:43.438" v="653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1520397E-9B5A-4F80-A1B1-4D03C6BBE516}" dt="2022-09-22T13:41:43.438" v="653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new del">
        <pc:chgData name="Veronika Králová" userId="bc2d1a33-7f74-4183-a192-ce19c0bb23df" providerId="ADAL" clId="{1520397E-9B5A-4F80-A1B1-4D03C6BBE516}" dt="2022-09-22T13:42:36.347" v="658" actId="47"/>
        <pc:sldMkLst>
          <pc:docMk/>
          <pc:sldMk cId="861545536" sldId="266"/>
        </pc:sldMkLst>
      </pc:sldChg>
      <pc:sldChg chg="del">
        <pc:chgData name="Veronika Králová" userId="bc2d1a33-7f74-4183-a192-ce19c0bb23df" providerId="ADAL" clId="{1520397E-9B5A-4F80-A1B1-4D03C6BBE516}" dt="2022-09-22T13:41:48.376" v="654" actId="47"/>
        <pc:sldMkLst>
          <pc:docMk/>
          <pc:sldMk cId="3449671929" sldId="266"/>
        </pc:sldMkLst>
      </pc:sldChg>
      <pc:sldChg chg="del">
        <pc:chgData name="Veronika Králová" userId="bc2d1a33-7f74-4183-a192-ce19c0bb23df" providerId="ADAL" clId="{1520397E-9B5A-4F80-A1B1-4D03C6BBE516}" dt="2022-09-22T13:41:59.038" v="655" actId="47"/>
        <pc:sldMkLst>
          <pc:docMk/>
          <pc:sldMk cId="139787254" sldId="267"/>
        </pc:sldMkLst>
      </pc:sldChg>
      <pc:sldChg chg="add ord">
        <pc:chgData name="Veronika Králová" userId="bc2d1a33-7f74-4183-a192-ce19c0bb23df" providerId="ADAL" clId="{1520397E-9B5A-4F80-A1B1-4D03C6BBE516}" dt="2022-09-22T13:43:31.743" v="660"/>
        <pc:sldMkLst>
          <pc:docMk/>
          <pc:sldMk cId="3605698417" sldId="267"/>
        </pc:sldMkLst>
      </pc:sldChg>
    </pc:docChg>
  </pc:docChgLst>
  <pc:docChgLst>
    <pc:chgData name="Veronika Králová" userId="S::428716@muni.cz::bc2d1a33-7f74-4183-a192-ce19c0bb23df" providerId="AD" clId="Web-{6F85D8BD-8C9B-B196-DDA6-B0A9623E7F8B}"/>
    <pc:docChg chg="modSld">
      <pc:chgData name="Veronika Králová" userId="S::428716@muni.cz::bc2d1a33-7f74-4183-a192-ce19c0bb23df" providerId="AD" clId="Web-{6F85D8BD-8C9B-B196-DDA6-B0A9623E7F8B}" dt="2022-02-24T07:04:03.296" v="8" actId="20577"/>
      <pc:docMkLst>
        <pc:docMk/>
      </pc:docMkLst>
      <pc:sldChg chg="modSp">
        <pc:chgData name="Veronika Králová" userId="S::428716@muni.cz::bc2d1a33-7f74-4183-a192-ce19c0bb23df" providerId="AD" clId="Web-{6F85D8BD-8C9B-B196-DDA6-B0A9623E7F8B}" dt="2022-02-24T07:04:03.296" v="8" actId="20577"/>
        <pc:sldMkLst>
          <pc:docMk/>
          <pc:sldMk cId="201665655" sldId="256"/>
        </pc:sldMkLst>
        <pc:spChg chg="mod">
          <ac:chgData name="Veronika Králová" userId="S::428716@muni.cz::bc2d1a33-7f74-4183-a192-ce19c0bb23df" providerId="AD" clId="Web-{6F85D8BD-8C9B-B196-DDA6-B0A9623E7F8B}" dt="2022-02-24T07:04:03.296" v="8" actId="20577"/>
          <ac:spMkLst>
            <pc:docMk/>
            <pc:sldMk cId="201665655" sldId="256"/>
            <ac:spMk id="3" creationId="{4E0C56B6-437F-4291-9726-C66EBA585991}"/>
          </ac:spMkLst>
        </pc:spChg>
      </pc:sldChg>
    </pc:docChg>
  </pc:docChgLst>
  <pc:docChgLst>
    <pc:chgData name="Veronika Králová" userId="S::428716@muni.cz::bc2d1a33-7f74-4183-a192-ce19c0bb23df" providerId="AD" clId="Web-{BC2D327B-DD64-5383-48DD-49E8683069DD}"/>
    <pc:docChg chg="sldOrd">
      <pc:chgData name="Veronika Králová" userId="S::428716@muni.cz::bc2d1a33-7f74-4183-a192-ce19c0bb23df" providerId="AD" clId="Web-{BC2D327B-DD64-5383-48DD-49E8683069DD}" dt="2022-09-23T13:00:45.554" v="1"/>
      <pc:docMkLst>
        <pc:docMk/>
      </pc:docMkLst>
      <pc:sldChg chg="ord">
        <pc:chgData name="Veronika Králová" userId="S::428716@muni.cz::bc2d1a33-7f74-4183-a192-ce19c0bb23df" providerId="AD" clId="Web-{BC2D327B-DD64-5383-48DD-49E8683069DD}" dt="2022-09-23T13:00:41.631" v="0"/>
        <pc:sldMkLst>
          <pc:docMk/>
          <pc:sldMk cId="1368473248" sldId="262"/>
        </pc:sldMkLst>
      </pc:sldChg>
      <pc:sldChg chg="ord">
        <pc:chgData name="Veronika Králová" userId="S::428716@muni.cz::bc2d1a33-7f74-4183-a192-ce19c0bb23df" providerId="AD" clId="Web-{BC2D327B-DD64-5383-48DD-49E8683069DD}" dt="2022-09-23T13:00:45.554" v="1"/>
        <pc:sldMkLst>
          <pc:docMk/>
          <pc:sldMk cId="4199649488" sldId="263"/>
        </pc:sldMkLst>
      </pc:sldChg>
    </pc:docChg>
  </pc:docChgLst>
  <pc:docChgLst>
    <pc:chgData name="Veronika Králová" userId="bc2d1a33-7f74-4183-a192-ce19c0bb23df" providerId="ADAL" clId="{B3D0928A-93F3-49FE-9937-197AAFE39EEB}"/>
    <pc:docChg chg="undo custSel addSld delSld modSld">
      <pc:chgData name="Veronika Králová" userId="bc2d1a33-7f74-4183-a192-ce19c0bb23df" providerId="ADAL" clId="{B3D0928A-93F3-49FE-9937-197AAFE39EEB}" dt="2022-02-23T18:44:42.563" v="428" actId="47"/>
      <pc:docMkLst>
        <pc:docMk/>
      </pc:docMkLst>
      <pc:sldChg chg="del">
        <pc:chgData name="Veronika Králová" userId="bc2d1a33-7f74-4183-a192-ce19c0bb23df" providerId="ADAL" clId="{B3D0928A-93F3-49FE-9937-197AAFE39EEB}" dt="2022-02-23T18:44:42.563" v="428" actId="47"/>
        <pc:sldMkLst>
          <pc:docMk/>
          <pc:sldMk cId="1383864038" sldId="261"/>
        </pc:sldMkLst>
      </pc:sldChg>
      <pc:sldChg chg="modSp mod">
        <pc:chgData name="Veronika Králová" userId="bc2d1a33-7f74-4183-a192-ce19c0bb23df" providerId="ADAL" clId="{B3D0928A-93F3-49FE-9937-197AAFE39EEB}" dt="2022-02-23T18:40:59.558" v="26" actId="27636"/>
        <pc:sldMkLst>
          <pc:docMk/>
          <pc:sldMk cId="1368473248" sldId="262"/>
        </pc:sldMkLst>
        <pc:spChg chg="mod">
          <ac:chgData name="Veronika Králová" userId="bc2d1a33-7f74-4183-a192-ce19c0bb23df" providerId="ADAL" clId="{B3D0928A-93F3-49FE-9937-197AAFE39EEB}" dt="2022-02-23T18:40:59.558" v="26" actId="27636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B3D0928A-93F3-49FE-9937-197AAFE39EEB}" dt="2022-02-23T18:44:29.633" v="427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B3D0928A-93F3-49FE-9937-197AAFE39EEB}" dt="2022-02-23T18:44:29.633" v="427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modSp new mod">
        <pc:chgData name="Veronika Králová" userId="bc2d1a33-7f74-4183-a192-ce19c0bb23df" providerId="ADAL" clId="{B3D0928A-93F3-49FE-9937-197AAFE39EEB}" dt="2022-02-23T18:41:35.758" v="105" actId="20577"/>
        <pc:sldMkLst>
          <pc:docMk/>
          <pc:sldMk cId="3449671929" sldId="266"/>
        </pc:sldMkLst>
        <pc:spChg chg="mod">
          <ac:chgData name="Veronika Králová" userId="bc2d1a33-7f74-4183-a192-ce19c0bb23df" providerId="ADAL" clId="{B3D0928A-93F3-49FE-9937-197AAFE39EEB}" dt="2022-02-23T18:41:23.692" v="54" actId="5793"/>
          <ac:spMkLst>
            <pc:docMk/>
            <pc:sldMk cId="3449671929" sldId="266"/>
            <ac:spMk id="2" creationId="{98F220F5-08C8-4D35-8C84-1F2ED1EA56B0}"/>
          </ac:spMkLst>
        </pc:spChg>
        <pc:spChg chg="mod">
          <ac:chgData name="Veronika Králová" userId="bc2d1a33-7f74-4183-a192-ce19c0bb23df" providerId="ADAL" clId="{B3D0928A-93F3-49FE-9937-197AAFE39EEB}" dt="2022-02-23T18:41:35.758" v="105" actId="20577"/>
          <ac:spMkLst>
            <pc:docMk/>
            <pc:sldMk cId="3449671929" sldId="266"/>
            <ac:spMk id="3" creationId="{B8ABE093-AFC5-42C0-AF78-296436F5E6FB}"/>
          </ac:spMkLst>
        </pc:spChg>
      </pc:sldChg>
    </pc:docChg>
  </pc:docChgLst>
  <pc:docChgLst>
    <pc:chgData name="Veronika Králová" userId="bc2d1a33-7f74-4183-a192-ce19c0bb23df" providerId="ADAL" clId="{A8FCFC2C-F2C1-479D-AE0B-A8220E31693C}"/>
    <pc:docChg chg="custSel addSld delSld modSld sldOrd">
      <pc:chgData name="Veronika Králová" userId="bc2d1a33-7f74-4183-a192-ce19c0bb23df" providerId="ADAL" clId="{A8FCFC2C-F2C1-479D-AE0B-A8220E31693C}" dt="2024-02-15T14:23:05.236" v="746" actId="20577"/>
      <pc:docMkLst>
        <pc:docMk/>
      </pc:docMkLst>
      <pc:sldChg chg="modSp mod">
        <pc:chgData name="Veronika Králová" userId="bc2d1a33-7f74-4183-a192-ce19c0bb23df" providerId="ADAL" clId="{A8FCFC2C-F2C1-479D-AE0B-A8220E31693C}" dt="2023-02-24T10:42:20.957" v="44" actId="20577"/>
        <pc:sldMkLst>
          <pc:docMk/>
          <pc:sldMk cId="638234624" sldId="260"/>
        </pc:sldMkLst>
        <pc:spChg chg="mod">
          <ac:chgData name="Veronika Králová" userId="bc2d1a33-7f74-4183-a192-ce19c0bb23df" providerId="ADAL" clId="{A8FCFC2C-F2C1-479D-AE0B-A8220E31693C}" dt="2023-02-24T10:42:20.957" v="44" actId="20577"/>
          <ac:spMkLst>
            <pc:docMk/>
            <pc:sldMk cId="638234624" sldId="260"/>
            <ac:spMk id="3" creationId="{CCA05922-2DB2-479D-BF24-988A0C945E51}"/>
          </ac:spMkLst>
        </pc:spChg>
      </pc:sldChg>
      <pc:sldChg chg="del">
        <pc:chgData name="Veronika Králová" userId="bc2d1a33-7f74-4183-a192-ce19c0bb23df" providerId="ADAL" clId="{A8FCFC2C-F2C1-479D-AE0B-A8220E31693C}" dt="2024-02-15T14:16:51.984" v="250" actId="47"/>
        <pc:sldMkLst>
          <pc:docMk/>
          <pc:sldMk cId="1383864038" sldId="261"/>
        </pc:sldMkLst>
      </pc:sldChg>
      <pc:sldChg chg="modSp mod">
        <pc:chgData name="Veronika Králová" userId="bc2d1a33-7f74-4183-a192-ce19c0bb23df" providerId="ADAL" clId="{A8FCFC2C-F2C1-479D-AE0B-A8220E31693C}" dt="2023-02-24T10:47:14.084" v="187" actId="20577"/>
        <pc:sldMkLst>
          <pc:docMk/>
          <pc:sldMk cId="1368473248" sldId="262"/>
        </pc:sldMkLst>
        <pc:spChg chg="mod">
          <ac:chgData name="Veronika Králová" userId="bc2d1a33-7f74-4183-a192-ce19c0bb23df" providerId="ADAL" clId="{A8FCFC2C-F2C1-479D-AE0B-A8220E31693C}" dt="2023-02-24T10:47:14.084" v="187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A8FCFC2C-F2C1-479D-AE0B-A8220E31693C}" dt="2024-02-15T14:23:05.236" v="746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A8FCFC2C-F2C1-479D-AE0B-A8220E31693C}" dt="2024-02-15T14:23:05.236" v="746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del">
        <pc:chgData name="Veronika Králová" userId="bc2d1a33-7f74-4183-a192-ce19c0bb23df" providerId="ADAL" clId="{A8FCFC2C-F2C1-479D-AE0B-A8220E31693C}" dt="2024-02-15T14:18:25.534" v="363" actId="47"/>
        <pc:sldMkLst>
          <pc:docMk/>
          <pc:sldMk cId="1518702292" sldId="265"/>
        </pc:sldMkLst>
      </pc:sldChg>
      <pc:sldChg chg="modSp new del mod">
        <pc:chgData name="Veronika Králová" userId="bc2d1a33-7f74-4183-a192-ce19c0bb23df" providerId="ADAL" clId="{A8FCFC2C-F2C1-479D-AE0B-A8220E31693C}" dt="2024-02-15T14:15:58.503" v="249" actId="47"/>
        <pc:sldMkLst>
          <pc:docMk/>
          <pc:sldMk cId="3802651633" sldId="268"/>
        </pc:sldMkLst>
        <pc:spChg chg="mod">
          <ac:chgData name="Veronika Králová" userId="bc2d1a33-7f74-4183-a192-ce19c0bb23df" providerId="ADAL" clId="{A8FCFC2C-F2C1-479D-AE0B-A8220E31693C}" dt="2023-02-24T12:02:09.857" v="189" actId="1076"/>
          <ac:spMkLst>
            <pc:docMk/>
            <pc:sldMk cId="3802651633" sldId="268"/>
            <ac:spMk id="3" creationId="{EE7AB907-7AA5-7673-3C99-97B3085BF255}"/>
          </ac:spMkLst>
        </pc:spChg>
      </pc:sldChg>
      <pc:sldChg chg="add">
        <pc:chgData name="Veronika Králová" userId="bc2d1a33-7f74-4183-a192-ce19c0bb23df" providerId="ADAL" clId="{A8FCFC2C-F2C1-479D-AE0B-A8220E31693C}" dt="2023-02-24T10:47:35.461" v="188"/>
        <pc:sldMkLst>
          <pc:docMk/>
          <pc:sldMk cId="3734061224" sldId="272"/>
        </pc:sldMkLst>
      </pc:sldChg>
      <pc:sldChg chg="modSp new mod ord">
        <pc:chgData name="Veronika Králová" userId="bc2d1a33-7f74-4183-a192-ce19c0bb23df" providerId="ADAL" clId="{A8FCFC2C-F2C1-479D-AE0B-A8220E31693C}" dt="2024-02-15T14:18:39.288" v="365"/>
        <pc:sldMkLst>
          <pc:docMk/>
          <pc:sldMk cId="3403033705" sldId="273"/>
        </pc:sldMkLst>
        <pc:spChg chg="mod">
          <ac:chgData name="Veronika Králová" userId="bc2d1a33-7f74-4183-a192-ce19c0bb23df" providerId="ADAL" clId="{A8FCFC2C-F2C1-479D-AE0B-A8220E31693C}" dt="2023-02-24T12:02:17.315" v="207" actId="20577"/>
          <ac:spMkLst>
            <pc:docMk/>
            <pc:sldMk cId="3403033705" sldId="273"/>
            <ac:spMk id="3" creationId="{1A9F02B7-7D49-B950-518F-BEBCD83C2919}"/>
          </ac:spMkLst>
        </pc:spChg>
      </pc:sldChg>
    </pc:docChg>
  </pc:docChgLst>
  <pc:docChgLst>
    <pc:chgData name="Veronika Králová" userId="S::428716@muni.cz::bc2d1a33-7f74-4183-a192-ce19c0bb23df" providerId="AD" clId="Web-{628EE6BE-73E3-4BF4-E348-E4FEFDBE6B80}"/>
    <pc:docChg chg="addSld modSld">
      <pc:chgData name="Veronika Králová" userId="S::428716@muni.cz::bc2d1a33-7f74-4183-a192-ce19c0bb23df" providerId="AD" clId="Web-{628EE6BE-73E3-4BF4-E348-E4FEFDBE6B80}" dt="2022-02-24T08:33:24.105" v="29"/>
      <pc:docMkLst>
        <pc:docMk/>
      </pc:docMkLst>
      <pc:sldChg chg="modSp">
        <pc:chgData name="Veronika Králová" userId="S::428716@muni.cz::bc2d1a33-7f74-4183-a192-ce19c0bb23df" providerId="AD" clId="Web-{628EE6BE-73E3-4BF4-E348-E4FEFDBE6B80}" dt="2022-02-24T07:27:35.353" v="19" actId="20577"/>
        <pc:sldMkLst>
          <pc:docMk/>
          <pc:sldMk cId="1368473248" sldId="262"/>
        </pc:sldMkLst>
        <pc:spChg chg="mod">
          <ac:chgData name="Veronika Králová" userId="S::428716@muni.cz::bc2d1a33-7f74-4183-a192-ce19c0bb23df" providerId="AD" clId="Web-{628EE6BE-73E3-4BF4-E348-E4FEFDBE6B80}" dt="2022-02-24T07:27:35.353" v="19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">
        <pc:chgData name="Veronika Králová" userId="S::428716@muni.cz::bc2d1a33-7f74-4183-a192-ce19c0bb23df" providerId="AD" clId="Web-{628EE6BE-73E3-4BF4-E348-E4FEFDBE6B80}" dt="2022-02-24T07:42:51.713" v="28" actId="20577"/>
        <pc:sldMkLst>
          <pc:docMk/>
          <pc:sldMk cId="2727551132" sldId="264"/>
        </pc:sldMkLst>
        <pc:spChg chg="mod">
          <ac:chgData name="Veronika Králová" userId="S::428716@muni.cz::bc2d1a33-7f74-4183-a192-ce19c0bb23df" providerId="AD" clId="Web-{628EE6BE-73E3-4BF4-E348-E4FEFDBE6B80}" dt="2022-02-24T07:42:51.713" v="28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add">
        <pc:chgData name="Veronika Králová" userId="S::428716@muni.cz::bc2d1a33-7f74-4183-a192-ce19c0bb23df" providerId="AD" clId="Web-{628EE6BE-73E3-4BF4-E348-E4FEFDBE6B80}" dt="2022-02-24T08:33:24.105" v="29"/>
        <pc:sldMkLst>
          <pc:docMk/>
          <pc:sldMk cId="139787254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0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9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6B51CA3-1A60-4009-9528-30769A61896C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rvo.com/" TargetMode="External"/><Relationship Id="rId3" Type="http://schemas.openxmlformats.org/officeDocument/2006/relationships/hyperlink" Target="http://www.slovnik.cz/" TargetMode="External"/><Relationship Id="rId7" Type="http://schemas.openxmlformats.org/officeDocument/2006/relationships/hyperlink" Target="https://www.linguatools.de/deutsch-tschechisch/" TargetMode="External"/><Relationship Id="rId2" Type="http://schemas.openxmlformats.org/officeDocument/2006/relationships/hyperlink" Target="http://www.slovnik.sezna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epl.com" TargetMode="External"/><Relationship Id="rId5" Type="http://schemas.openxmlformats.org/officeDocument/2006/relationships/hyperlink" Target="http://www.dwds.de" TargetMode="External"/><Relationship Id="rId4" Type="http://schemas.openxmlformats.org/officeDocument/2006/relationships/hyperlink" Target="http://www.duden.de/" TargetMode="External"/><Relationship Id="rId9" Type="http://schemas.openxmlformats.org/officeDocument/2006/relationships/hyperlink" Target="https://kisk.phil.muni.cz/kreativita/temata/kreativni-techniky/pametove-techniky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onjugator.reverso.net/konjugation-deutsch-verb-kennenlernen.html" TargetMode="External"/><Relationship Id="rId2" Type="http://schemas.openxmlformats.org/officeDocument/2006/relationships/hyperlink" Target="http://www.kj.fme.vutbr.cz/studopory/de/grammar/ba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B524-6CAC-4F9C-B367-4BB34F1D4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Kunthistoriker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0C56B6-437F-4291-9726-C66EBA585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Stunde</a:t>
            </a:r>
          </a:p>
        </p:txBody>
      </p:sp>
    </p:spTree>
    <p:extLst>
      <p:ext uri="{BB962C8B-B14F-4D97-AF65-F5344CB8AC3E}">
        <p14:creationId xmlns:p14="http://schemas.microsoft.com/office/powerpoint/2010/main" val="20166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21CDF-4729-4286-995A-D9C64D631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vorstellen</a:t>
            </a:r>
            <a:r>
              <a:rPr lang="cs-CZ" dirty="0"/>
              <a:t>…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05922-2DB2-479D-BF24-988A0C94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cs-CZ"/>
              <a:t>Name</a:t>
            </a:r>
          </a:p>
          <a:p>
            <a:r>
              <a:rPr lang="cs-CZ" dirty="0" err="1"/>
              <a:t>Hobbys</a:t>
            </a:r>
            <a:endParaRPr lang="de-DE" dirty="0"/>
          </a:p>
          <a:p>
            <a:r>
              <a:rPr lang="de-DE" dirty="0" err="1"/>
              <a:t>For</a:t>
            </a:r>
            <a:r>
              <a:rPr lang="cs-CZ" dirty="0" err="1"/>
              <a:t>schungsinteressen</a:t>
            </a:r>
            <a:endParaRPr lang="cs-CZ" dirty="0"/>
          </a:p>
          <a:p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lange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wo</a:t>
            </a:r>
            <a:r>
              <a:rPr lang="cs-CZ" dirty="0"/>
              <a:t> </a:t>
            </a:r>
            <a:r>
              <a:rPr lang="cs-CZ" dirty="0" err="1"/>
              <a:t>habe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gelernt</a:t>
            </a:r>
            <a:r>
              <a:rPr lang="cs-CZ" dirty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823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C87FA-40E1-5A72-C7BF-FF798549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F02B7-7D49-B950-518F-BEBCD83C2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/>
              <a:t>Grammatik</a:t>
            </a:r>
            <a:r>
              <a:rPr lang="cs-CZ"/>
              <a:t>?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03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EC582-39A3-4798-90A4-E398A6EE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tätigkeit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kurs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AA5FA-23FA-4F7E-A2CB-1630A51A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3386"/>
            <a:ext cx="9720071" cy="4555974"/>
          </a:xfrm>
        </p:spPr>
        <p:txBody>
          <a:bodyPr vert="horz" lIns="45720" tIns="45720" rIns="45720" bIns="45720" rtlCol="0" anchor="t"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einigen</a:t>
            </a:r>
            <a:r>
              <a:rPr lang="cs-CZ" dirty="0"/>
              <a:t> </a:t>
            </a:r>
            <a:r>
              <a:rPr lang="cs-CZ" dirty="0" err="1"/>
              <a:t>Texten</a:t>
            </a:r>
            <a:r>
              <a:rPr lang="cs-CZ" dirty="0"/>
              <a:t> von </a:t>
            </a:r>
            <a:r>
              <a:rPr lang="cs-CZ" dirty="0" err="1"/>
              <a:t>mir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arbeiten</a:t>
            </a:r>
            <a:r>
              <a:rPr lang="cs-CZ" dirty="0"/>
              <a:t>, </a:t>
            </a:r>
            <a:r>
              <a:rPr lang="cs-CZ" dirty="0" err="1"/>
              <a:t>darauf</a:t>
            </a:r>
            <a:r>
              <a:rPr lang="cs-CZ" dirty="0"/>
              <a:t> </a:t>
            </a:r>
            <a:r>
              <a:rPr lang="cs-CZ" dirty="0" err="1"/>
              <a:t>müssen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vorbereiten</a:t>
            </a:r>
            <a:endParaRPr lang="cs-CZ" dirty="0"/>
          </a:p>
          <a:p>
            <a:r>
              <a:rPr lang="cs-CZ" dirty="0"/>
              <a:t>- Texte </a:t>
            </a:r>
            <a:r>
              <a:rPr lang="cs-CZ" dirty="0" err="1"/>
              <a:t>ihrer</a:t>
            </a:r>
            <a:r>
              <a:rPr lang="cs-CZ" dirty="0"/>
              <a:t> </a:t>
            </a:r>
            <a:r>
              <a:rPr lang="cs-CZ" dirty="0" err="1"/>
              <a:t>Kollegen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Hause</a:t>
            </a:r>
            <a:r>
              <a:rPr lang="cs-CZ" dirty="0"/>
              <a:t> </a:t>
            </a:r>
            <a:r>
              <a:rPr lang="cs-CZ" dirty="0" err="1"/>
              <a:t>lesen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besprechen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Einen</a:t>
            </a:r>
            <a:r>
              <a:rPr lang="cs-CZ" dirty="0"/>
              <a:t> </a:t>
            </a:r>
            <a:r>
              <a:rPr lang="cs-CZ" dirty="0" err="1"/>
              <a:t>Fachtext</a:t>
            </a:r>
            <a:r>
              <a:rPr lang="cs-CZ" dirty="0"/>
              <a:t> </a:t>
            </a:r>
            <a:r>
              <a:rPr lang="cs-CZ" dirty="0" err="1"/>
              <a:t>wählen</a:t>
            </a:r>
            <a:r>
              <a:rPr lang="cs-CZ" dirty="0"/>
              <a:t>, der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interessiert</a:t>
            </a:r>
            <a:r>
              <a:rPr lang="cs-CZ" dirty="0"/>
              <a:t>. Den </a:t>
            </a:r>
            <a:r>
              <a:rPr lang="cs-CZ" dirty="0" err="1"/>
              <a:t>lesen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sehr</a:t>
            </a:r>
            <a:r>
              <a:rPr lang="cs-CZ" dirty="0"/>
              <a:t> </a:t>
            </a:r>
            <a:r>
              <a:rPr lang="cs-CZ" dirty="0" err="1"/>
              <a:t>genau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finden</a:t>
            </a:r>
            <a:r>
              <a:rPr lang="cs-CZ" dirty="0"/>
              <a:t> </a:t>
            </a:r>
            <a:r>
              <a:rPr lang="cs-CZ" dirty="0" err="1"/>
              <a:t>mindestens</a:t>
            </a:r>
            <a:r>
              <a:rPr lang="cs-CZ" dirty="0"/>
              <a:t> 6 </a:t>
            </a:r>
            <a:r>
              <a:rPr lang="cs-CZ" dirty="0" err="1"/>
              <a:t>Fragen</a:t>
            </a:r>
            <a:r>
              <a:rPr lang="cs-CZ" dirty="0"/>
              <a:t>,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Kollegen</a:t>
            </a:r>
            <a:r>
              <a:rPr lang="cs-CZ" dirty="0"/>
              <a:t> </a:t>
            </a:r>
            <a:r>
              <a:rPr lang="cs-CZ" dirty="0" err="1"/>
              <a:t>antworten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, </a:t>
            </a:r>
            <a:r>
              <a:rPr lang="cs-CZ" dirty="0" err="1"/>
              <a:t>somit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Diskussion</a:t>
            </a:r>
            <a:r>
              <a:rPr lang="cs-CZ" dirty="0"/>
              <a:t> </a:t>
            </a:r>
            <a:r>
              <a:rPr lang="cs-CZ" dirty="0" err="1"/>
              <a:t>entsteht</a:t>
            </a:r>
            <a:r>
              <a:rPr lang="cs-CZ" dirty="0"/>
              <a:t>. Den Text </a:t>
            </a:r>
            <a:r>
              <a:rPr lang="cs-CZ" dirty="0" err="1"/>
              <a:t>sollten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Woche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Voraus</a:t>
            </a:r>
            <a:r>
              <a:rPr lang="cs-CZ" dirty="0"/>
              <a:t> </a:t>
            </a:r>
            <a:r>
              <a:rPr lang="cs-CZ" dirty="0" err="1"/>
              <a:t>schicken</a:t>
            </a:r>
            <a:r>
              <a:rPr lang="cs-CZ" dirty="0"/>
              <a:t>. </a:t>
            </a:r>
          </a:p>
          <a:p>
            <a:r>
              <a:rPr lang="cs-CZ" dirty="0"/>
              <a:t>- </a:t>
            </a:r>
            <a:r>
              <a:rPr lang="cs-CZ" dirty="0" err="1"/>
              <a:t>Wählen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u="sng" dirty="0"/>
              <a:t>Buch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sehr</a:t>
            </a:r>
            <a:r>
              <a:rPr lang="cs-CZ" dirty="0"/>
              <a:t> gut </a:t>
            </a:r>
            <a:r>
              <a:rPr lang="cs-CZ" dirty="0" err="1"/>
              <a:t>kennen</a:t>
            </a:r>
            <a:r>
              <a:rPr lang="cs-CZ" dirty="0"/>
              <a:t> (es </a:t>
            </a:r>
            <a:r>
              <a:rPr lang="cs-CZ" dirty="0" err="1"/>
              <a:t>muss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Fachliteratur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), </a:t>
            </a:r>
            <a:r>
              <a:rPr lang="cs-CZ" dirty="0" err="1"/>
              <a:t>besorgen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es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lesen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jede </a:t>
            </a:r>
            <a:r>
              <a:rPr lang="cs-CZ" dirty="0" err="1"/>
              <a:t>Woche</a:t>
            </a:r>
            <a:r>
              <a:rPr lang="cs-CZ" dirty="0"/>
              <a:t> </a:t>
            </a:r>
            <a:r>
              <a:rPr lang="cs-CZ" dirty="0" err="1"/>
              <a:t>mindestens</a:t>
            </a:r>
            <a:r>
              <a:rPr lang="cs-CZ" dirty="0"/>
              <a:t> 10 </a:t>
            </a:r>
            <a:r>
              <a:rPr lang="cs-CZ" dirty="0" err="1"/>
              <a:t>Seiten</a:t>
            </a:r>
            <a:r>
              <a:rPr lang="cs-CZ" dirty="0"/>
              <a:t> (</a:t>
            </a:r>
            <a:r>
              <a:rPr lang="cs-CZ" dirty="0" err="1"/>
              <a:t>gerne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) </a:t>
            </a:r>
          </a:p>
          <a:p>
            <a:r>
              <a:rPr lang="cs-CZ" dirty="0"/>
              <a:t>-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Schluss</a:t>
            </a:r>
            <a:r>
              <a:rPr lang="cs-CZ" dirty="0"/>
              <a:t> </a:t>
            </a:r>
            <a:r>
              <a:rPr lang="cs-CZ" u="sng" dirty="0" err="1"/>
              <a:t>treffen</a:t>
            </a:r>
            <a:r>
              <a:rPr lang="cs-CZ" u="sng" dirty="0"/>
              <a:t> </a:t>
            </a:r>
            <a:r>
              <a:rPr lang="cs-CZ" u="sng" dirty="0" err="1"/>
              <a:t>wir</a:t>
            </a:r>
            <a:r>
              <a:rPr lang="cs-CZ" u="sng" dirty="0"/>
              <a:t> </a:t>
            </a:r>
            <a:r>
              <a:rPr lang="cs-CZ" u="sng" dirty="0" err="1"/>
              <a:t>uns</a:t>
            </a:r>
            <a:r>
              <a:rPr lang="cs-CZ" u="sng" dirty="0"/>
              <a:t> </a:t>
            </a:r>
            <a:r>
              <a:rPr lang="cs-CZ" u="sng" dirty="0" err="1"/>
              <a:t>indivuduell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stellen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vor,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gelesen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(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)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besprechen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Arbeit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/>
              <a:t> Kurs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55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3D55F-980C-4C7E-97F0-48AEAA33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Konzultační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ABD0AA-4E7E-4DCF-8B95-E5296AE92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- pokud byste potřebovali</a:t>
            </a:r>
            <a:r>
              <a:rPr lang="cs-CZ" dirty="0"/>
              <a:t> cokoli dovysvětlit, opravit, zkontrolovat, zkonzultovat, popovídat si, dejte mi vědět, domluvíme se!</a:t>
            </a:r>
          </a:p>
          <a:p>
            <a:r>
              <a:rPr lang="cs-CZ" dirty="0"/>
              <a:t>- e-mail: tam jsem méně flexibilní, ale jednou denně určitě (typicky v poobědovém čase, občas i večer. Naopak dopoledne na e-mailu téměř nikdy nebývám a o víkendu jen nárazově – viz knihy Hluboká práce a Digitální minimalismus od </a:t>
            </a:r>
            <a:r>
              <a:rPr lang="cs-CZ" dirty="0" err="1"/>
              <a:t>Calla</a:t>
            </a:r>
            <a:r>
              <a:rPr lang="cs-CZ" dirty="0"/>
              <a:t> </a:t>
            </a:r>
            <a:r>
              <a:rPr lang="cs-CZ" dirty="0" err="1"/>
              <a:t>Newporta</a:t>
            </a:r>
            <a:r>
              <a:rPr lang="cs-CZ" dirty="0"/>
              <a:t>, které tímto doporučují). </a:t>
            </a:r>
          </a:p>
          <a:p>
            <a:r>
              <a:rPr lang="cs-CZ" dirty="0"/>
              <a:t>- nebojte se prosím ozvat, pokud vám něco nebude vyhovovat. Budu se vás ptát na zpětnou vazbu, hlavně v půlce semestru a na konci, ale pokud vám něco nesedí, dejte mi prosím vědět hned!!!</a:t>
            </a:r>
          </a:p>
        </p:txBody>
      </p:sp>
    </p:spTree>
    <p:extLst>
      <p:ext uri="{BB962C8B-B14F-4D97-AF65-F5344CB8AC3E}">
        <p14:creationId xmlns:p14="http://schemas.microsoft.com/office/powerpoint/2010/main" val="360569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F90E2-375C-4A57-9DD2-B44A7552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Wortschatz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89B34-10B4-46D3-BEEA-682A2DA9E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969" y="2084832"/>
            <a:ext cx="9720071" cy="4023360"/>
          </a:xfrm>
        </p:spPr>
        <p:txBody>
          <a:bodyPr vert="horz" lIns="45720" tIns="45720" rIns="45720" bIns="45720" rtlCol="0" anchor="t"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Wörterbücher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www.slovnik.seznam.cz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www.slovnik.cz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www.duden.de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www.dwds.de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www.deepl.com</a:t>
            </a:r>
            <a:endParaRPr lang="cs-CZ" dirty="0"/>
          </a:p>
          <a:p>
            <a:r>
              <a:rPr lang="cs-CZ" dirty="0"/>
              <a:t>- Korpus: </a:t>
            </a:r>
            <a:r>
              <a:rPr lang="cs-CZ" dirty="0">
                <a:hlinkClick r:id="rId7"/>
              </a:rPr>
              <a:t>https://www.linguatools.de/deutsch-tschechisch/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Aussprache</a:t>
            </a:r>
            <a:r>
              <a:rPr lang="cs-CZ" dirty="0"/>
              <a:t>: </a:t>
            </a:r>
            <a:r>
              <a:rPr lang="cs-CZ" dirty="0">
                <a:hlinkClick r:id="rId8"/>
              </a:rPr>
              <a:t>www.forvo.com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Gedächtnistechniken</a:t>
            </a:r>
            <a:endParaRPr lang="cs-CZ" dirty="0"/>
          </a:p>
          <a:p>
            <a:r>
              <a:rPr lang="de-DE" u="sng" dirty="0">
                <a:hlinkClick r:id="rId9"/>
              </a:rPr>
              <a:t>https://kisk.phil.muni.cz/kreativita/temata/kreativni-techniky/pametove-techniky</a:t>
            </a:r>
            <a:endParaRPr lang="de-DE" dirty="0"/>
          </a:p>
          <a:p>
            <a:r>
              <a:rPr lang="cs-CZ" dirty="0"/>
              <a:t>- </a:t>
            </a:r>
            <a:r>
              <a:rPr lang="cs-CZ" dirty="0" err="1"/>
              <a:t>Quizlet</a:t>
            </a:r>
            <a:r>
              <a:rPr lang="cs-CZ" dirty="0"/>
              <a:t>, </a:t>
            </a:r>
            <a:r>
              <a:rPr lang="cs-CZ" dirty="0" err="1"/>
              <a:t>Anki</a:t>
            </a:r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847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3EB3A-724B-2AD7-1134-806F0D7D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67BB607-A19B-4E70-CD29-84EF823D91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118151"/>
            <a:ext cx="10021384" cy="5869668"/>
          </a:xfrm>
        </p:spPr>
      </p:pic>
    </p:spTree>
    <p:extLst>
      <p:ext uri="{BB962C8B-B14F-4D97-AF65-F5344CB8AC3E}">
        <p14:creationId xmlns:p14="http://schemas.microsoft.com/office/powerpoint/2010/main" val="373406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66F11-F84F-4E08-AD8E-AD92C928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Grammatik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E1567-6426-4284-BADF-0E2356C89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de-DE" dirty="0">
                <a:hlinkClick r:id="rId2"/>
              </a:rPr>
              <a:t>http://www.kj.fme.vutbr.cz/studopory/de/grammar/bag.pdf</a:t>
            </a:r>
            <a:endParaRPr lang="cs-CZ" dirty="0"/>
          </a:p>
          <a:p>
            <a:r>
              <a:rPr lang="cs-CZ" dirty="0" err="1"/>
              <a:t>Konjugationen</a:t>
            </a:r>
            <a:r>
              <a:rPr lang="cs-CZ" dirty="0"/>
              <a:t>: </a:t>
            </a:r>
            <a:r>
              <a:rPr lang="de-DE" dirty="0">
                <a:hlinkClick r:id="rId3"/>
              </a:rPr>
              <a:t>http://konjugator.reverso.net/konjugation-deutsch-verb-kennenlernen.html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649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405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Integrál</vt:lpstr>
      <vt:lpstr>Deutsch für Kunthistoriker</vt:lpstr>
      <vt:lpstr>Sich vorstellen…</vt:lpstr>
      <vt:lpstr>Prezentace aplikace PowerPoint</vt:lpstr>
      <vt:lpstr>Ihre tätigkeit im kurs</vt:lpstr>
      <vt:lpstr>Konzultační hodiny</vt:lpstr>
      <vt:lpstr>Wortschatz</vt:lpstr>
      <vt:lpstr>Prezentace aplikace PowerPoint</vt:lpstr>
      <vt:lpstr>Grammatik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38</cp:revision>
  <dcterms:created xsi:type="dcterms:W3CDTF">2019-09-27T09:13:01Z</dcterms:created>
  <dcterms:modified xsi:type="dcterms:W3CDTF">2024-02-19T11:03:42Z</dcterms:modified>
</cp:coreProperties>
</file>