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61" r:id="rId3"/>
    <p:sldId id="258" r:id="rId4"/>
    <p:sldId id="262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C7BEAFA-7D26-FA60-BFC2-88C3C660BB78}" v="6" dt="2022-03-02T08:12:12.817"/>
    <p1510:client id="{E56EF55C-90DA-CA17-CC59-DE8D0F4E4B60}" v="25" dt="2022-05-18T10:09:50.0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1C7BEAFA-7D26-FA60-BFC2-88C3C660BB78}"/>
    <pc:docChg chg="addSld">
      <pc:chgData name="" userId="" providerId="" clId="Web-{1C7BEAFA-7D26-FA60-BFC2-88C3C660BB78}" dt="2022-03-02T08:11:44.739" v="0"/>
      <pc:docMkLst>
        <pc:docMk/>
      </pc:docMkLst>
      <pc:sldChg chg="add">
        <pc:chgData name="" userId="" providerId="" clId="Web-{1C7BEAFA-7D26-FA60-BFC2-88C3C660BB78}" dt="2022-03-02T08:11:44.739" v="0"/>
        <pc:sldMkLst>
          <pc:docMk/>
          <pc:sldMk cId="390489088" sldId="261"/>
        </pc:sldMkLst>
      </pc:sldChg>
    </pc:docChg>
  </pc:docChgLst>
  <pc:docChgLst>
    <pc:chgData name="Veronika Králová" userId="bc2d1a33-7f74-4183-a192-ce19c0bb23df" providerId="ADAL" clId="{6457E578-BD52-49D3-8C10-C5C8021E9D1B}"/>
    <pc:docChg chg="modSld">
      <pc:chgData name="Veronika Králová" userId="bc2d1a33-7f74-4183-a192-ce19c0bb23df" providerId="ADAL" clId="{6457E578-BD52-49D3-8C10-C5C8021E9D1B}" dt="2021-09-22T08:51:51.552" v="9" actId="20577"/>
      <pc:docMkLst>
        <pc:docMk/>
      </pc:docMkLst>
      <pc:sldChg chg="modSp">
        <pc:chgData name="Veronika Králová" userId="bc2d1a33-7f74-4183-a192-ce19c0bb23df" providerId="ADAL" clId="{6457E578-BD52-49D3-8C10-C5C8021E9D1B}" dt="2021-09-22T08:51:51.552" v="9" actId="20577"/>
        <pc:sldMkLst>
          <pc:docMk/>
          <pc:sldMk cId="201665655" sldId="256"/>
        </pc:sldMkLst>
        <pc:spChg chg="mod">
          <ac:chgData name="Veronika Králová" userId="bc2d1a33-7f74-4183-a192-ce19c0bb23df" providerId="ADAL" clId="{6457E578-BD52-49D3-8C10-C5C8021E9D1B}" dt="2021-09-22T08:51:51.552" v="9" actId="20577"/>
          <ac:spMkLst>
            <pc:docMk/>
            <pc:sldMk cId="201665655" sldId="256"/>
            <ac:spMk id="3" creationId="{4E0C56B6-437F-4291-9726-C66EBA585991}"/>
          </ac:spMkLst>
        </pc:spChg>
      </pc:sldChg>
    </pc:docChg>
  </pc:docChgLst>
  <pc:docChgLst>
    <pc:chgData name="Veronika Králová" userId="S::428716@muni.cz::bc2d1a33-7f74-4183-a192-ce19c0bb23df" providerId="AD" clId="Web-{E56EF55C-90DA-CA17-CC59-DE8D0F4E4B60}"/>
    <pc:docChg chg="addSld delSld modSld">
      <pc:chgData name="Veronika Králová" userId="S::428716@muni.cz::bc2d1a33-7f74-4183-a192-ce19c0bb23df" providerId="AD" clId="Web-{E56EF55C-90DA-CA17-CC59-DE8D0F4E4B60}" dt="2022-05-18T10:09:50.080" v="23" actId="20577"/>
      <pc:docMkLst>
        <pc:docMk/>
      </pc:docMkLst>
      <pc:sldChg chg="modSp">
        <pc:chgData name="Veronika Králová" userId="S::428716@muni.cz::bc2d1a33-7f74-4183-a192-ce19c0bb23df" providerId="AD" clId="Web-{E56EF55C-90DA-CA17-CC59-DE8D0F4E4B60}" dt="2022-05-18T10:09:50.080" v="23" actId="20577"/>
        <pc:sldMkLst>
          <pc:docMk/>
          <pc:sldMk cId="717237197" sldId="258"/>
        </pc:sldMkLst>
        <pc:spChg chg="mod">
          <ac:chgData name="Veronika Králová" userId="S::428716@muni.cz::bc2d1a33-7f74-4183-a192-ce19c0bb23df" providerId="AD" clId="Web-{E56EF55C-90DA-CA17-CC59-DE8D0F4E4B60}" dt="2022-05-18T10:09:50.080" v="23" actId="20577"/>
          <ac:spMkLst>
            <pc:docMk/>
            <pc:sldMk cId="717237197" sldId="258"/>
            <ac:spMk id="3" creationId="{89025577-5332-46AB-A9ED-799FFF96E18E}"/>
          </ac:spMkLst>
        </pc:spChg>
      </pc:sldChg>
      <pc:sldChg chg="del">
        <pc:chgData name="Veronika Králová" userId="S::428716@muni.cz::bc2d1a33-7f74-4183-a192-ce19c0bb23df" providerId="AD" clId="Web-{E56EF55C-90DA-CA17-CC59-DE8D0F4E4B60}" dt="2022-05-18T10:09:24.861" v="5"/>
        <pc:sldMkLst>
          <pc:docMk/>
          <pc:sldMk cId="1830261572" sldId="259"/>
        </pc:sldMkLst>
      </pc:sldChg>
      <pc:sldChg chg="del">
        <pc:chgData name="Veronika Králová" userId="S::428716@muni.cz::bc2d1a33-7f74-4183-a192-ce19c0bb23df" providerId="AD" clId="Web-{E56EF55C-90DA-CA17-CC59-DE8D0F4E4B60}" dt="2022-05-18T10:09:26.298" v="6"/>
        <pc:sldMkLst>
          <pc:docMk/>
          <pc:sldMk cId="900626602" sldId="260"/>
        </pc:sldMkLst>
      </pc:sldChg>
      <pc:sldChg chg="modSp new">
        <pc:chgData name="Veronika Králová" userId="S::428716@muni.cz::bc2d1a33-7f74-4183-a192-ce19c0bb23df" providerId="AD" clId="Web-{E56EF55C-90DA-CA17-CC59-DE8D0F4E4B60}" dt="2022-05-18T10:09:44.517" v="17" actId="20577"/>
        <pc:sldMkLst>
          <pc:docMk/>
          <pc:sldMk cId="1256610878" sldId="262"/>
        </pc:sldMkLst>
        <pc:spChg chg="mod">
          <ac:chgData name="Veronika Králová" userId="S::428716@muni.cz::bc2d1a33-7f74-4183-a192-ce19c0bb23df" providerId="AD" clId="Web-{E56EF55C-90DA-CA17-CC59-DE8D0F4E4B60}" dt="2022-05-18T10:09:32.392" v="11" actId="20577"/>
          <ac:spMkLst>
            <pc:docMk/>
            <pc:sldMk cId="1256610878" sldId="262"/>
            <ac:spMk id="2" creationId="{E8ECA038-01AD-F77F-3E33-58456A7855D3}"/>
          </ac:spMkLst>
        </pc:spChg>
        <pc:spChg chg="mod">
          <ac:chgData name="Veronika Králová" userId="S::428716@muni.cz::bc2d1a33-7f74-4183-a192-ce19c0bb23df" providerId="AD" clId="Web-{E56EF55C-90DA-CA17-CC59-DE8D0F4E4B60}" dt="2022-05-18T10:09:44.517" v="17" actId="20577"/>
          <ac:spMkLst>
            <pc:docMk/>
            <pc:sldMk cId="1256610878" sldId="262"/>
            <ac:spMk id="3" creationId="{B64FC5DE-BB30-705B-2146-9AEEE36A329E}"/>
          </ac:spMkLst>
        </pc:spChg>
      </pc:sldChg>
    </pc:docChg>
  </pc:docChgLst>
  <pc:docChgLst>
    <pc:chgData name="Veronika Králová" userId="S::428716@muni.cz::bc2d1a33-7f74-4183-a192-ce19c0bb23df" providerId="AD" clId="Web-{1C7BEAFA-7D26-FA60-BFC2-88C3C660BB78}"/>
    <pc:docChg chg="delSld modSld">
      <pc:chgData name="Veronika Králová" userId="S::428716@muni.cz::bc2d1a33-7f74-4183-a192-ce19c0bb23df" providerId="AD" clId="Web-{1C7BEAFA-7D26-FA60-BFC2-88C3C660BB78}" dt="2022-03-02T08:12:12.817" v="4" actId="20577"/>
      <pc:docMkLst>
        <pc:docMk/>
      </pc:docMkLst>
      <pc:sldChg chg="modSp">
        <pc:chgData name="Veronika Králová" userId="S::428716@muni.cz::bc2d1a33-7f74-4183-a192-ce19c0bb23df" providerId="AD" clId="Web-{1C7BEAFA-7D26-FA60-BFC2-88C3C660BB78}" dt="2022-03-02T08:12:12.817" v="4" actId="20577"/>
        <pc:sldMkLst>
          <pc:docMk/>
          <pc:sldMk cId="201665655" sldId="256"/>
        </pc:sldMkLst>
        <pc:spChg chg="mod">
          <ac:chgData name="Veronika Králová" userId="S::428716@muni.cz::bc2d1a33-7f74-4183-a192-ce19c0bb23df" providerId="AD" clId="Web-{1C7BEAFA-7D26-FA60-BFC2-88C3C660BB78}" dt="2022-03-02T08:12:12.817" v="4" actId="20577"/>
          <ac:spMkLst>
            <pc:docMk/>
            <pc:sldMk cId="201665655" sldId="256"/>
            <ac:spMk id="3" creationId="{4E0C56B6-437F-4291-9726-C66EBA585991}"/>
          </ac:spMkLst>
        </pc:spChg>
      </pc:sldChg>
      <pc:sldChg chg="del">
        <pc:chgData name="Veronika Králová" userId="S::428716@muni.cz::bc2d1a33-7f74-4183-a192-ce19c0bb23df" providerId="AD" clId="Web-{1C7BEAFA-7D26-FA60-BFC2-88C3C660BB78}" dt="2022-03-02T08:11:48.676" v="0"/>
        <pc:sldMkLst>
          <pc:docMk/>
          <pc:sldMk cId="3792808334" sldId="25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6B51CA3-1A60-4009-9528-30769A61896C}" type="datetimeFigureOut">
              <a:rPr lang="de-DE" smtClean="0"/>
              <a:t>18.05.2022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D9A42-2D8C-415F-9A4D-EFAE85237DD3}" type="slidenum">
              <a:rPr lang="de-DE" smtClean="0"/>
              <a:t>‹#›</a:t>
            </a:fld>
            <a:endParaRPr lang="de-DE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151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51CA3-1A60-4009-9528-30769A61896C}" type="datetimeFigureOut">
              <a:rPr lang="de-DE" smtClean="0"/>
              <a:t>18.05.2022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D9A42-2D8C-415F-9A4D-EFAE85237DD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074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51CA3-1A60-4009-9528-30769A61896C}" type="datetimeFigureOut">
              <a:rPr lang="de-DE" smtClean="0"/>
              <a:t>18.05.2022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D9A42-2D8C-415F-9A4D-EFAE85237DD3}" type="slidenum">
              <a:rPr lang="de-DE" smtClean="0"/>
              <a:t>‹#›</a:t>
            </a:fld>
            <a:endParaRPr lang="de-DE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4133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51CA3-1A60-4009-9528-30769A61896C}" type="datetimeFigureOut">
              <a:rPr lang="de-DE" smtClean="0"/>
              <a:t>18.05.2022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D9A42-2D8C-415F-9A4D-EFAE85237DD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3566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51CA3-1A60-4009-9528-30769A61896C}" type="datetimeFigureOut">
              <a:rPr lang="de-DE" smtClean="0"/>
              <a:t>18.05.2022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D9A42-2D8C-415F-9A4D-EFAE85237DD3}" type="slidenum">
              <a:rPr lang="de-DE" smtClean="0"/>
              <a:t>‹#›</a:t>
            </a:fld>
            <a:endParaRPr lang="de-DE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6580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51CA3-1A60-4009-9528-30769A61896C}" type="datetimeFigureOut">
              <a:rPr lang="de-DE" smtClean="0"/>
              <a:t>18.05.2022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D9A42-2D8C-415F-9A4D-EFAE85237DD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6331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51CA3-1A60-4009-9528-30769A61896C}" type="datetimeFigureOut">
              <a:rPr lang="de-DE" smtClean="0"/>
              <a:t>18.05.2022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D9A42-2D8C-415F-9A4D-EFAE85237DD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8225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51CA3-1A60-4009-9528-30769A61896C}" type="datetimeFigureOut">
              <a:rPr lang="de-DE" smtClean="0"/>
              <a:t>18.05.2022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D9A42-2D8C-415F-9A4D-EFAE85237DD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1090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51CA3-1A60-4009-9528-30769A61896C}" type="datetimeFigureOut">
              <a:rPr lang="de-DE" smtClean="0"/>
              <a:t>18.05.2022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D9A42-2D8C-415F-9A4D-EFAE85237DD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9032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51CA3-1A60-4009-9528-30769A61896C}" type="datetimeFigureOut">
              <a:rPr lang="de-DE" smtClean="0"/>
              <a:t>18.05.2022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D9A42-2D8C-415F-9A4D-EFAE85237DD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4895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51CA3-1A60-4009-9528-30769A61896C}" type="datetimeFigureOut">
              <a:rPr lang="de-DE" smtClean="0"/>
              <a:t>18.05.2022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D9A42-2D8C-415F-9A4D-EFAE85237DD3}" type="slidenum">
              <a:rPr lang="de-DE" smtClean="0"/>
              <a:t>‹#›</a:t>
            </a:fld>
            <a:endParaRPr lang="de-DE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6199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46B51CA3-1A60-4009-9528-30769A61896C}" type="datetimeFigureOut">
              <a:rPr lang="de-DE" smtClean="0"/>
              <a:t>18.05.2022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15BD9A42-2D8C-415F-9A4D-EFAE85237DD3}" type="slidenum">
              <a:rPr lang="de-DE" smtClean="0"/>
              <a:t>‹#›</a:t>
            </a:fld>
            <a:endParaRPr lang="de-DE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1195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2.daad.de/deutschland/studienangebote/sommerkurse/en/result/?q=&amp;fos=2&amp;scholarshipLC=&amp;scholarshipSC=&amp;degree%5B%5D=&amp;lang%5B%5D=&amp;dat%5B%5D=&amp;cit%5B%5D=&amp;tyi%5B%5D=&amp;ins%5B%5D=&amp;sort=4&amp;dur=&amp;subjects%5B%5D=&amp;limit=10&amp;offset=&amp;display=list" TargetMode="External"/><Relationship Id="rId2" Type="http://schemas.openxmlformats.org/officeDocument/2006/relationships/hyperlink" Target="https://www.daad.cz/cs/studium-a-vyzkum-v-nemecku/studium-v-nemecku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dzs.cz/program/aktion-ceska-republika-rakousko/vyjezdy-pobyty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rno.oesterreichinstitut.cz/" TargetMode="External"/><Relationship Id="rId2" Type="http://schemas.openxmlformats.org/officeDocument/2006/relationships/hyperlink" Target="https://gutntag.eu/kde-nas-najdete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21B524-6CAC-4F9C-B367-4BB34F1D4F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Němčina pro historiky umění</a:t>
            </a:r>
            <a:endParaRPr lang="de-DE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E0C56B6-437F-4291-9726-C66EBA58599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Poslední hodina</a:t>
            </a:r>
          </a:p>
        </p:txBody>
      </p:sp>
    </p:spTree>
    <p:extLst>
      <p:ext uri="{BB962C8B-B14F-4D97-AF65-F5344CB8AC3E}">
        <p14:creationId xmlns:p14="http://schemas.microsoft.com/office/powerpoint/2010/main" val="201665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D19247-4CA8-41A8-ACC0-530AB5ACC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Možnosti, jak vyjet do německy mluvící země</a:t>
            </a:r>
            <a:endParaRPr lang="de-DE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B8E7E3-7D53-468C-9582-0FE5D4E8C1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9" y="2084832"/>
            <a:ext cx="9720071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Erasmus (jednoduché papírování, ale relativně málo peněz)</a:t>
            </a:r>
          </a:p>
          <a:p>
            <a:pPr marL="0" indent="0">
              <a:buNone/>
            </a:pPr>
            <a:r>
              <a:rPr lang="cs-CZ" dirty="0"/>
              <a:t>DAAD (víc papírování, ale zato víc peněz) – </a:t>
            </a:r>
            <a:r>
              <a:rPr lang="cs-CZ" dirty="0" err="1"/>
              <a:t>Sommerkurse</a:t>
            </a:r>
            <a:r>
              <a:rPr lang="cs-CZ" dirty="0"/>
              <a:t> (letní školy), nebo celé magisterské studium</a:t>
            </a:r>
          </a:p>
          <a:p>
            <a:pPr marL="0" indent="0">
              <a:buNone/>
            </a:pPr>
            <a:r>
              <a:rPr lang="de-DE" dirty="0">
                <a:hlinkClick r:id="rId2"/>
              </a:rPr>
              <a:t>https://www.daad.cz/cs/studium-a-vyzkum-v-nemecku/studium-v-nemecku/</a:t>
            </a:r>
            <a:endParaRPr lang="cs-CZ" dirty="0"/>
          </a:p>
          <a:p>
            <a:pPr marL="0" indent="0">
              <a:buNone/>
            </a:pPr>
            <a:r>
              <a:rPr lang="de-DE" dirty="0">
                <a:hlinkClick r:id="rId3"/>
              </a:rPr>
              <a:t>https://www2.daad.de/deutschland/studienangebote/sommerkurse/en/result/?q=&amp;fos=2&amp;scholarshipLC=&amp;scholarshipSC=&amp;degree%5B%5D=&amp;lang%5B%5D=&amp;dat%5B%5D=&amp;cit%5B%5D=&amp;tyi%5B%5D=&amp;ins%5B%5D=&amp;sort=4&amp;dur=&amp;subjects%5B%5D=&amp;limit=10&amp;offset=&amp;display=list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ÖAD (žádné hrozné papírování a přitom nejlépe placené!)</a:t>
            </a:r>
          </a:p>
          <a:p>
            <a:pPr marL="0" indent="0">
              <a:buNone/>
            </a:pPr>
            <a:r>
              <a:rPr lang="de-DE" dirty="0">
                <a:hlinkClick r:id="rId4"/>
              </a:rPr>
              <a:t>https://www.dzs.cz/program/aktion-ceska-republika-rakousko/vyjezdy-pobyty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489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8F352F-F296-4398-8C46-AAA85C25E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025577-5332-46AB-A9ED-799FFF96E1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45720" tIns="45720" rIns="45720" bIns="45720" rtlCol="0" anchor="t">
            <a:normAutofit/>
          </a:bodyPr>
          <a:lstStyle/>
          <a:p>
            <a:r>
              <a:rPr lang="de-DE"/>
              <a:t>Sprachtandem  </a:t>
            </a:r>
          </a:p>
        </p:txBody>
      </p:sp>
    </p:spTree>
    <p:extLst>
      <p:ext uri="{BB962C8B-B14F-4D97-AF65-F5344CB8AC3E}">
        <p14:creationId xmlns:p14="http://schemas.microsoft.com/office/powerpoint/2010/main" val="7172371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ECA038-01AD-F77F-3E33-58456A7855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Jazykové školy v brně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4FC5DE-BB30-705B-2146-9AEEE36A32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45720" tIns="45720" rIns="45720" bIns="45720" rtlCol="0" anchor="t">
            <a:normAutofit/>
          </a:bodyPr>
          <a:lstStyle/>
          <a:p>
            <a:r>
              <a:rPr lang="cs-CZ" dirty="0">
                <a:ea typeface="+mn-lt"/>
                <a:cs typeface="+mn-lt"/>
                <a:hlinkClick r:id="rId2"/>
              </a:rPr>
              <a:t>https://gutntag.eu/kde-nas-najdete/</a:t>
            </a:r>
            <a:endParaRPr lang="cs-CZ">
              <a:ea typeface="+mn-lt"/>
              <a:cs typeface="+mn-lt"/>
            </a:endParaRPr>
          </a:p>
          <a:p>
            <a:r>
              <a:rPr lang="cs-CZ" dirty="0">
                <a:ea typeface="+mn-lt"/>
                <a:cs typeface="+mn-lt"/>
                <a:hlinkClick r:id="rId3"/>
              </a:rPr>
              <a:t>https://www.brno.oesterreichinstitut.cz/</a:t>
            </a:r>
          </a:p>
          <a:p>
            <a:endParaRPr lang="cs-CZ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566108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0</TotalTime>
  <Words>6</Words>
  <Application>Microsoft Office PowerPoint</Application>
  <PresentationFormat>Širokoúhlá obrazovka</PresentationFormat>
  <Paragraphs>2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Integrál</vt:lpstr>
      <vt:lpstr>Němčina pro historiky umění</vt:lpstr>
      <vt:lpstr>Možnosti, jak vyjet do německy mluvící země</vt:lpstr>
      <vt:lpstr>Prezentace aplikace PowerPoint</vt:lpstr>
      <vt:lpstr>Jazykové školy v brně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Němčina pro historiky</dc:title>
  <dc:creator>Veronika</dc:creator>
  <cp:lastModifiedBy>Veronika Králová</cp:lastModifiedBy>
  <cp:revision>29</cp:revision>
  <dcterms:created xsi:type="dcterms:W3CDTF">2019-09-27T09:13:01Z</dcterms:created>
  <dcterms:modified xsi:type="dcterms:W3CDTF">2022-05-18T10:09:53Z</dcterms:modified>
</cp:coreProperties>
</file>