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65" r:id="rId4"/>
    <p:sldId id="274" r:id="rId5"/>
    <p:sldId id="273" r:id="rId6"/>
    <p:sldId id="275" r:id="rId7"/>
    <p:sldId id="278" r:id="rId8"/>
    <p:sldId id="276" r:id="rId9"/>
    <p:sldId id="277" r:id="rId10"/>
    <p:sldId id="266" r:id="rId11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/>
    <p:restoredTop sz="94569"/>
  </p:normalViewPr>
  <p:slideViewPr>
    <p:cSldViewPr snapToGrid="0">
      <p:cViewPr varScale="1">
        <p:scale>
          <a:sx n="81" d="100"/>
          <a:sy n="81" d="100"/>
        </p:scale>
        <p:origin x="18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DB887-B68D-CA49-A3FC-3DD63FA519D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DEE60-CFD4-3947-B036-15192E99B1D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6681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1F33-1BE8-345D-2F05-121817975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B9948-BA31-E62C-79B2-564F8D048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66679-2A39-5770-DFC0-0B06350C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9BA64-1764-4D5C-8028-85B4A08B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69E39-334D-DE8D-9A3A-B6334291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0587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6728-77CE-C0CE-835F-DCF58D89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2EE0E-1C25-4758-7CAA-C55EA6F32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648C8-5615-A944-EB84-A9B116D2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4B285-EE4C-8011-44D8-666BF83A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BA4BE-12ED-6C0D-34A4-5DADF134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9745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FF43A-DAA1-57F7-55A3-2FA126A39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FA7BA-E686-E810-9271-E7E430626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1CA9E-EE24-B60B-157F-E0E82E32F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D8555-06A4-15BF-AA1B-ECC120FD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3C4A5-D3C3-E739-BA46-ACC2CC9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612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7EA3-65D3-A94D-EF0E-064469CB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31BBD-F036-C027-B014-9A2F18034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9E834-5599-2079-F07F-D6B67FC5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C6200-2878-7679-4BAC-2B4936EF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68A9C-C0A2-3CFE-C16E-07E5BBB9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3811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EB52-9364-194B-CE11-2806909F7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198D6-4F21-4441-0EB4-660125DC7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1FFBB-3673-BAE5-A665-8017C234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AD913-E7E4-7D35-C737-B99252E0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FA339-D286-76EC-4E77-1363D7B2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4923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F9A96-3F41-7182-15CD-AF719FF4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84AB6-2971-72D2-1603-BD15FFBB2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2CA46-CC26-9B1E-84E9-25125B72D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1DA45-6475-5284-E08A-20288F2A5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70A6F-3738-E1E0-B2B5-FDA3DAF9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A7710-8957-EA10-2D14-BE00C761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8420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54EC3-A5A5-2F19-15C9-B1680FC6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1EE12-ED48-0658-D8C0-2D291E5CD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DF57A-B752-8272-1BBA-8C769DB35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86651-757B-33E0-A243-C4CAB82E1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E7236-A691-ACA9-00E0-5214D4C4D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7C952-DA3D-797D-408C-A2976CD9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E79178-8C99-D3BC-B536-551063C6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86D25-0A44-5163-0521-9C32E4D9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4061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CBA34-267F-EB10-17B4-D88D67B80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F9E27-85C3-7A8D-A5CF-B468AE02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FF8BE-BB8A-7AC8-C3E0-E26AB6B3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740C9-1D54-ECAB-9DAF-F08C9777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0824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BDF6C-455A-BA50-B081-39734303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23E5FC-5F3E-7602-6039-D38D4A8D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2A80E-9A56-31C9-4703-69BDB6ED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0633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F5C39-F440-E60A-19AA-6734D29F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CAB4-7C32-38B3-CE3B-4FAC64D0F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3DADD5-DB8D-663F-B147-6EF091FCE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DC7EA-E4B2-9B7D-BE02-E909E09E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1162B-C642-F28A-EA2A-831BFE3D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8645E-6B52-3149-0CED-72396192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7813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494C-C6AD-6B27-93D0-E15177FF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DA5BD-F257-4D45-9760-BCAF6ACF2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AE858-A377-357A-0289-4F9766342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A4C38-C018-8FD6-A716-C45A907B6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2F032-CF9D-1E72-B4A5-1D4DB745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842C5-E96D-44EC-2F39-1F7BCD56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58849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7959A-21D0-4306-E36F-B19BF612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24462-F756-BD89-24AF-D9E5F69B5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D8346-B2A6-C6BC-26ED-E4B28F748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D8E770-4148-1840-AB58-EDB36D18D677}" type="datetimeFigureOut">
              <a:rPr lang="en-AT" smtClean="0"/>
              <a:t>16.05.24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4C933-2027-6A1C-8BBE-994CE200B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BBDC1-4878-C600-2ACE-788CC5827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CB4C7-530C-374C-B16F-1400E3663178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196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a colorful floral fabric&#10;&#10;Description automatically generated">
            <a:extLst>
              <a:ext uri="{FF2B5EF4-FFF2-40B4-BE49-F238E27FC236}">
                <a16:creationId xmlns:a16="http://schemas.microsoft.com/office/drawing/2014/main" id="{63FFCEAE-42D8-3190-7C20-0D27A22161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3048" y="0"/>
            <a:ext cx="12192000" cy="6858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9B47F-5F5C-A74D-E26C-8FE33C313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476" y="1323670"/>
            <a:ext cx="10664952" cy="3063240"/>
          </a:xfrm>
        </p:spPr>
        <p:txBody>
          <a:bodyPr>
            <a:normAutofit/>
          </a:bodyPr>
          <a:lstStyle/>
          <a:p>
            <a:r>
              <a:rPr lang="en-GB" sz="6600" b="0" i="0" u="none" strike="noStrike" dirty="0">
                <a:solidFill>
                  <a:schemeClr val="bg1"/>
                </a:solidFill>
                <a:effectLst/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Design &amp; Visual Culture</a:t>
            </a:r>
            <a:br>
              <a:rPr lang="en-GB" sz="6600" b="0" i="0" u="none" strike="noStrike" dirty="0">
                <a:solidFill>
                  <a:schemeClr val="bg1"/>
                </a:solidFill>
                <a:effectLst/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</a:br>
            <a:endParaRPr lang="en-AT" sz="6600" dirty="0">
              <a:solidFill>
                <a:schemeClr val="bg1"/>
              </a:solidFill>
              <a:latin typeface="Krungthep" panose="02000400000000000000" pitchFamily="2" charset="-34"/>
              <a:ea typeface="Krungthep" panose="02000400000000000000" pitchFamily="2" charset="-34"/>
              <a:cs typeface="Krungthep" panose="02000400000000000000" pitchFamily="2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3F29E-B664-A007-827A-F2CAF6D44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54359"/>
            <a:ext cx="9144000" cy="1536192"/>
          </a:xfrm>
        </p:spPr>
        <p:txBody>
          <a:bodyPr>
            <a:normAutofit/>
          </a:bodyPr>
          <a:lstStyle/>
          <a:p>
            <a:r>
              <a:rPr lang="en-AT" dirty="0">
                <a:solidFill>
                  <a:schemeClr val="bg1"/>
                </a:solidFill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17 May 2024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9E4F14-DD89-4100-3EDF-2C288C1C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92" y="0"/>
            <a:ext cx="5188308" cy="6858000"/>
          </a:xfrm>
          <a:prstGeom prst="rect">
            <a:avLst/>
          </a:prstGeom>
        </p:spPr>
      </p:pic>
      <p:pic>
        <p:nvPicPr>
          <p:cNvPr id="6" name="Picture 5" descr="A collage of images of children in a classroom&#10;&#10;Description automatically generated">
            <a:extLst>
              <a:ext uri="{FF2B5EF4-FFF2-40B4-BE49-F238E27FC236}">
                <a16:creationId xmlns:a16="http://schemas.microsoft.com/office/drawing/2014/main" id="{601A9686-61D0-1A4C-403F-D5B44F247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57150"/>
            <a:ext cx="50292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28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and white sign on a wall&#10;&#10;Description automatically generated">
            <a:extLst>
              <a:ext uri="{FF2B5EF4-FFF2-40B4-BE49-F238E27FC236}">
                <a16:creationId xmlns:a16="http://schemas.microsoft.com/office/drawing/2014/main" id="{24C1C519-4AEA-2EB3-2518-3E6B9F367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" r="-3" b="2595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87B0FFA9-0763-8BD6-7740-B96D3F649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71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Picture 8" descr="A group of chairs in a park&#10;&#10;Description automatically generated">
            <a:extLst>
              <a:ext uri="{FF2B5EF4-FFF2-40B4-BE49-F238E27FC236}">
                <a16:creationId xmlns:a16="http://schemas.microsoft.com/office/drawing/2014/main" id="{BBCC927B-5FDA-1BD0-13FE-FECA84B26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28" b="2930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hand holding a box&#10;&#10;Description automatically generated">
            <a:extLst>
              <a:ext uri="{FF2B5EF4-FFF2-40B4-BE49-F238E27FC236}">
                <a16:creationId xmlns:a16="http://schemas.microsoft.com/office/drawing/2014/main" id="{3D6B45B6-7C39-2C87-50D2-2ADD1058D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91" r="1" b="31394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7521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62301-E0A2-1071-4719-19D123C3F4FA}"/>
              </a:ext>
            </a:extLst>
          </p:cNvPr>
          <p:cNvSpPr txBox="1"/>
          <p:nvPr/>
        </p:nvSpPr>
        <p:spPr>
          <a:xfrm>
            <a:off x="203156" y="238777"/>
            <a:ext cx="526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>
                <a:highlight>
                  <a:srgbClr val="FFFF00"/>
                </a:highlight>
              </a:rPr>
              <a:t>Kitsch and the decorative as an emanicpatory style </a:t>
            </a:r>
          </a:p>
        </p:txBody>
      </p:sp>
      <p:pic>
        <p:nvPicPr>
          <p:cNvPr id="13" name="Picture 1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39991FF7-608D-390C-E62F-5805AC6E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65" y="702712"/>
            <a:ext cx="10283869" cy="54525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4CB2B5-6CC2-F729-8D93-77FFE2554011}"/>
              </a:ext>
            </a:extLst>
          </p:cNvPr>
          <p:cNvSpPr txBox="1"/>
          <p:nvPr/>
        </p:nvSpPr>
        <p:spPr>
          <a:xfrm>
            <a:off x="3919057" y="6249891"/>
            <a:ext cx="450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Helena &amp; Erika </a:t>
            </a:r>
            <a:r>
              <a:rPr lang="en-GB" dirty="0" err="1"/>
              <a:t>Varga</a:t>
            </a:r>
            <a:r>
              <a:rPr lang="en-GB" dirty="0"/>
              <a:t>, https://</a:t>
            </a:r>
            <a:r>
              <a:rPr lang="en-GB" dirty="0" err="1"/>
              <a:t>romani.hu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</a:t>
            </a:r>
            <a:endParaRPr lang="en-AT" dirty="0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8BA9583-C3AB-C94F-11DB-03A99E280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94" y="702712"/>
            <a:ext cx="6604972" cy="2254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A2A748-CF04-8F10-B10A-96E163D55340}"/>
              </a:ext>
            </a:extLst>
          </p:cNvPr>
          <p:cNvSpPr txBox="1"/>
          <p:nvPr/>
        </p:nvSpPr>
        <p:spPr>
          <a:xfrm>
            <a:off x="5920581" y="238777"/>
            <a:ext cx="557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www.vogue.com</a:t>
            </a:r>
            <a:r>
              <a:rPr lang="en-GB" dirty="0"/>
              <a:t>/article/</a:t>
            </a:r>
            <a:r>
              <a:rPr lang="en-GB" dirty="0" err="1"/>
              <a:t>roma</a:t>
            </a:r>
            <a:r>
              <a:rPr lang="en-GB" dirty="0"/>
              <a:t>-activism-fashion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4076928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women sitting in a chair&#10;&#10;Description automatically generated">
            <a:extLst>
              <a:ext uri="{FF2B5EF4-FFF2-40B4-BE49-F238E27FC236}">
                <a16:creationId xmlns:a16="http://schemas.microsoft.com/office/drawing/2014/main" id="{40C95B23-AECF-AB90-24F5-86A34CF41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2" y="805523"/>
            <a:ext cx="7772400" cy="4590897"/>
          </a:xfrm>
          <a:prstGeom prst="rect">
            <a:avLst/>
          </a:prstGeom>
        </p:spPr>
      </p:pic>
      <p:pic>
        <p:nvPicPr>
          <p:cNvPr id="5" name="Picture 4" descr="A collage of women in dresses&#10;&#10;Description automatically generated">
            <a:extLst>
              <a:ext uri="{FF2B5EF4-FFF2-40B4-BE49-F238E27FC236}">
                <a16:creationId xmlns:a16="http://schemas.microsoft.com/office/drawing/2014/main" id="{AA023063-339F-D0AA-5F00-AF263AAC7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89" y="805523"/>
            <a:ext cx="4481384" cy="5246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843F5-E4EF-97FC-5C23-52703B439DC0}"/>
              </a:ext>
            </a:extLst>
          </p:cNvPr>
          <p:cNvSpPr txBox="1"/>
          <p:nvPr/>
        </p:nvSpPr>
        <p:spPr>
          <a:xfrm>
            <a:off x="8439665" y="6052477"/>
            <a:ext cx="210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https://</a:t>
            </a:r>
            <a:r>
              <a:rPr lang="en-GB" sz="1600" dirty="0" err="1"/>
              <a:t>romani.hu</a:t>
            </a:r>
            <a:r>
              <a:rPr lang="en-GB" sz="1600" dirty="0"/>
              <a:t>/</a:t>
            </a:r>
            <a:r>
              <a:rPr lang="en-GB" sz="1600" dirty="0" err="1"/>
              <a:t>en</a:t>
            </a:r>
            <a:r>
              <a:rPr lang="en-GB" sz="1600" dirty="0"/>
              <a:t>/</a:t>
            </a:r>
            <a:endParaRPr lang="en-AT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C4921-EF28-29BF-AECB-00FA731DCB49}"/>
              </a:ext>
            </a:extLst>
          </p:cNvPr>
          <p:cNvSpPr txBox="1"/>
          <p:nvPr/>
        </p:nvSpPr>
        <p:spPr>
          <a:xfrm>
            <a:off x="303052" y="5396420"/>
            <a:ext cx="6814440" cy="522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0" i="0" u="none" strike="noStrike" dirty="0">
                <a:effectLst/>
                <a:latin typeface="Montserrat" pitchFamily="2" charset="77"/>
              </a:rPr>
              <a:t>Emilia </a:t>
            </a:r>
            <a:r>
              <a:rPr lang="en-GB" sz="1400" b="0" i="0" u="none" strike="noStrike" dirty="0" err="1">
                <a:effectLst/>
                <a:latin typeface="Montserrat" pitchFamily="2" charset="77"/>
              </a:rPr>
              <a:t>Rigová</a:t>
            </a:r>
            <a:r>
              <a:rPr lang="en-GB" sz="1400" b="0" i="0" u="none" strike="noStrike" dirty="0">
                <a:effectLst/>
                <a:latin typeface="Montserrat" pitchFamily="2" charset="77"/>
              </a:rPr>
              <a:t>, Transgressing The Past, Shaping The Future, 2018.</a:t>
            </a:r>
          </a:p>
          <a:p>
            <a:pPr algn="ctr"/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485142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logo with text and images&#10;&#10;Description automatically generated">
            <a:extLst>
              <a:ext uri="{FF2B5EF4-FFF2-40B4-BE49-F238E27FC236}">
                <a16:creationId xmlns:a16="http://schemas.microsoft.com/office/drawing/2014/main" id="{913F7E38-48BD-BE7F-4116-F0694519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83" b="25196"/>
          <a:stretch/>
        </p:blipFill>
        <p:spPr>
          <a:xfrm>
            <a:off x="1173892" y="716692"/>
            <a:ext cx="3549546" cy="1995616"/>
          </a:xfrm>
          <a:prstGeom prst="rect">
            <a:avLst/>
          </a:prstGeom>
        </p:spPr>
      </p:pic>
      <p:pic>
        <p:nvPicPr>
          <p:cNvPr id="5" name="Picture 4" descr="A person working on a metal object&#10;&#10;Description automatically generated">
            <a:extLst>
              <a:ext uri="{FF2B5EF4-FFF2-40B4-BE49-F238E27FC236}">
                <a16:creationId xmlns:a16="http://schemas.microsoft.com/office/drawing/2014/main" id="{2C182196-D982-B037-1354-F398B276A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91" r="-2" b="38331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11" name="Picture 10" descr="A person looking at a table with a tablecloth&#10;&#10;Description automatically generated">
            <a:extLst>
              <a:ext uri="{FF2B5EF4-FFF2-40B4-BE49-F238E27FC236}">
                <a16:creationId xmlns:a16="http://schemas.microsoft.com/office/drawing/2014/main" id="{C62E6118-E5A7-E8FD-984D-91BF559F0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4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 descr="A room with art objects on the wall&#10;&#10;Description automatically generated">
            <a:extLst>
              <a:ext uri="{FF2B5EF4-FFF2-40B4-BE49-F238E27FC236}">
                <a16:creationId xmlns:a16="http://schemas.microsoft.com/office/drawing/2014/main" id="{F0F9DFFC-47C0-B03B-1338-5DEC0B85C8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57" r="2" b="4200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9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men holding a bowl&#10;&#10;Description automatically generated">
            <a:extLst>
              <a:ext uri="{FF2B5EF4-FFF2-40B4-BE49-F238E27FC236}">
                <a16:creationId xmlns:a16="http://schemas.microsoft.com/office/drawing/2014/main" id="{D7B2AC25-115F-B416-59B7-915547FB7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6556"/>
            <a:ext cx="7772400" cy="4861444"/>
          </a:xfrm>
          <a:prstGeom prst="rect">
            <a:avLst/>
          </a:prstGeom>
        </p:spPr>
      </p:pic>
      <p:pic>
        <p:nvPicPr>
          <p:cNvPr id="7" name="Picture 6" descr="A close-up of a book&#10;&#10;Description automatically generated">
            <a:extLst>
              <a:ext uri="{FF2B5EF4-FFF2-40B4-BE49-F238E27FC236}">
                <a16:creationId xmlns:a16="http://schemas.microsoft.com/office/drawing/2014/main" id="{219B296A-E5A4-1C71-B355-C9F4124E0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983" y="172994"/>
            <a:ext cx="4728519" cy="2797773"/>
          </a:xfrm>
          <a:prstGeom prst="rect">
            <a:avLst/>
          </a:prstGeom>
        </p:spPr>
      </p:pic>
      <p:pic>
        <p:nvPicPr>
          <p:cNvPr id="8" name="Picture 7" descr="A logo with text and images&#10;&#10;Description automatically generated">
            <a:extLst>
              <a:ext uri="{FF2B5EF4-FFF2-40B4-BE49-F238E27FC236}">
                <a16:creationId xmlns:a16="http://schemas.microsoft.com/office/drawing/2014/main" id="{A6CE0E0C-2E05-1D30-A0C2-40A3E523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83" b="25196"/>
          <a:stretch/>
        </p:blipFill>
        <p:spPr>
          <a:xfrm>
            <a:off x="1913719" y="172994"/>
            <a:ext cx="3103124" cy="17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1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a cartoon of two women&#10;&#10;Description automatically generated">
            <a:extLst>
              <a:ext uri="{FF2B5EF4-FFF2-40B4-BE49-F238E27FC236}">
                <a16:creationId xmlns:a16="http://schemas.microsoft.com/office/drawing/2014/main" id="{6119C0F6-4C21-3C26-9EB3-03F8DB39D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62345" cy="4965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4D08B-003D-6E98-4088-EDB3E707C042}"/>
              </a:ext>
            </a:extLst>
          </p:cNvPr>
          <p:cNvSpPr txBox="1"/>
          <p:nvPr/>
        </p:nvSpPr>
        <p:spPr>
          <a:xfrm>
            <a:off x="2204581" y="5072061"/>
            <a:ext cx="361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Kiba</a:t>
            </a:r>
            <a:r>
              <a:rPr lang="en-GB" dirty="0"/>
              <a:t> </a:t>
            </a:r>
            <a:r>
              <a:rPr lang="en-GB" dirty="0" err="1"/>
              <a:t>Lumberg</a:t>
            </a:r>
            <a:r>
              <a:rPr lang="en-GB" dirty="0"/>
              <a:t>, </a:t>
            </a:r>
            <a:r>
              <a:rPr lang="en-GB" dirty="0" err="1"/>
              <a:t>G!psy</a:t>
            </a:r>
            <a:r>
              <a:rPr lang="en-GB" dirty="0"/>
              <a:t> </a:t>
            </a:r>
            <a:r>
              <a:rPr lang="en-GB" dirty="0" err="1"/>
              <a:t>Com!x</a:t>
            </a:r>
            <a:r>
              <a:rPr lang="en-GB" dirty="0"/>
              <a:t> (2010)</a:t>
            </a:r>
            <a:endParaRPr lang="en-AT" dirty="0"/>
          </a:p>
        </p:txBody>
      </p:sp>
      <p:pic>
        <p:nvPicPr>
          <p:cNvPr id="7" name="Picture 6" descr="A comic book cover with a person smoking a cigarette&#10;&#10;Description automatically generated">
            <a:extLst>
              <a:ext uri="{FF2B5EF4-FFF2-40B4-BE49-F238E27FC236}">
                <a16:creationId xmlns:a16="http://schemas.microsoft.com/office/drawing/2014/main" id="{723D3A0C-39C3-5A51-8723-C26C697BB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345" y="0"/>
            <a:ext cx="472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4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DF7715-92F4-C09B-398D-321C738A98C8}"/>
              </a:ext>
            </a:extLst>
          </p:cNvPr>
          <p:cNvSpPr txBox="1"/>
          <p:nvPr/>
        </p:nvSpPr>
        <p:spPr>
          <a:xfrm>
            <a:off x="4755454" y="6323568"/>
            <a:ext cx="677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positivenegatives.org</a:t>
            </a:r>
            <a:r>
              <a:rPr lang="en-GB" dirty="0"/>
              <a:t>/story/</a:t>
            </a:r>
            <a:r>
              <a:rPr lang="en-GB" dirty="0" err="1"/>
              <a:t>daria</a:t>
            </a:r>
            <a:r>
              <a:rPr lang="en-GB" dirty="0"/>
              <a:t>-a-</a:t>
            </a:r>
            <a:r>
              <a:rPr lang="en-GB" dirty="0" err="1"/>
              <a:t>roma</a:t>
            </a:r>
            <a:r>
              <a:rPr lang="en-GB" dirty="0"/>
              <a:t>-</a:t>
            </a:r>
            <a:r>
              <a:rPr lang="en-GB" dirty="0" err="1"/>
              <a:t>womans</a:t>
            </a:r>
            <a:r>
              <a:rPr lang="en-GB" dirty="0"/>
              <a:t>-journey/</a:t>
            </a:r>
            <a:endParaRPr lang="en-AT" dirty="0"/>
          </a:p>
        </p:txBody>
      </p:sp>
      <p:pic>
        <p:nvPicPr>
          <p:cNvPr id="8" name="Picture 7" descr="A cartoon of a person lying on a bed&#10;&#10;Description automatically generated">
            <a:extLst>
              <a:ext uri="{FF2B5EF4-FFF2-40B4-BE49-F238E27FC236}">
                <a16:creationId xmlns:a16="http://schemas.microsoft.com/office/drawing/2014/main" id="{EF15D7EF-162B-1BBA-06AA-08EBDB57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4" y="165100"/>
            <a:ext cx="4533900" cy="652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C508FB-0051-A822-4D99-BBA4CBF1F9BE}"/>
              </a:ext>
            </a:extLst>
          </p:cNvPr>
          <p:cNvSpPr txBox="1"/>
          <p:nvPr/>
        </p:nvSpPr>
        <p:spPr>
          <a:xfrm>
            <a:off x="8906006" y="165100"/>
            <a:ext cx="294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dirty="0"/>
              <a:t>Krrist Mirror, </a:t>
            </a:r>
            <a:r>
              <a:rPr lang="en-AT" i="1" dirty="0"/>
              <a:t>Tsiganes </a:t>
            </a:r>
            <a:r>
              <a:rPr lang="en-AT" dirty="0"/>
              <a:t>series</a:t>
            </a:r>
          </a:p>
        </p:txBody>
      </p:sp>
      <p:pic>
        <p:nvPicPr>
          <p:cNvPr id="11" name="Picture 10" descr="A book cover with a black background&#10;&#10;Description automatically generated">
            <a:extLst>
              <a:ext uri="{FF2B5EF4-FFF2-40B4-BE49-F238E27FC236}">
                <a16:creationId xmlns:a16="http://schemas.microsoft.com/office/drawing/2014/main" id="{440336FD-C15A-169C-0D5D-236D7972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350" y="658927"/>
            <a:ext cx="5170814" cy="51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43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3B3747-E1B1-B44A-1BCA-B73E12AA11CA}"/>
              </a:ext>
            </a:extLst>
          </p:cNvPr>
          <p:cNvSpPr txBox="1"/>
          <p:nvPr/>
        </p:nvSpPr>
        <p:spPr>
          <a:xfrm>
            <a:off x="1114815" y="6001895"/>
            <a:ext cx="610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https://www.asta-sme.cz/cs/ekomiksy</a:t>
            </a:r>
          </a:p>
        </p:txBody>
      </p:sp>
      <p:pic>
        <p:nvPicPr>
          <p:cNvPr id="7" name="Picture 6" descr="A screenshot of a book&#10;&#10;Description automatically generated">
            <a:extLst>
              <a:ext uri="{FF2B5EF4-FFF2-40B4-BE49-F238E27FC236}">
                <a16:creationId xmlns:a16="http://schemas.microsoft.com/office/drawing/2014/main" id="{C2B80EA4-FC91-6D95-E630-972B223DC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15" y="1104607"/>
            <a:ext cx="9745250" cy="48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36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99</Words>
  <Application>Microsoft Macintosh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Krungthep</vt:lpstr>
      <vt:lpstr>Montserrat</vt:lpstr>
      <vt:lpstr>Office Theme</vt:lpstr>
      <vt:lpstr>Design &amp; Visual Culture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Secklehner</dc:creator>
  <cp:lastModifiedBy>Julia Maria Secklehner</cp:lastModifiedBy>
  <cp:revision>8</cp:revision>
  <dcterms:created xsi:type="dcterms:W3CDTF">2024-04-25T14:47:28Z</dcterms:created>
  <dcterms:modified xsi:type="dcterms:W3CDTF">2024-05-16T09:30:46Z</dcterms:modified>
</cp:coreProperties>
</file>