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fa281872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fa281872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0fa281872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0fa281872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jstor-org.ezproxy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spes.ff.unipo.sk/index.php/ESPES/issue/view/20" TargetMode="External"/><Relationship Id="rId5" Type="http://schemas.openxmlformats.org/officeDocument/2006/relationships/hyperlink" Target="https://journals.sagepub.com" TargetMode="External"/><Relationship Id="rId4" Type="http://schemas.openxmlformats.org/officeDocument/2006/relationships/hyperlink" Target="http://iam.atypon.com/action/ssostart?idp=https%3A%2F%2Fidp2.ics.muni.cz%2Fidp%2Fshibboleth&amp;redirectUri=http%3A%2F%2Fjournals.sagepub.com%2F&amp;targetSP=https%3A%2F%2Fjournals.sagepub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Sources for the Presentations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050" u="sng">
                <a:hlinkClick r:id="rId3"/>
              </a:rPr>
              <a:t>Stanford Encyclopedia of Philosophy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highlight>
                  <a:srgbClr val="FFFFFF"/>
                </a:highlight>
              </a:rPr>
              <a:t>Aesthetics of the Everyday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>
                <a:solidFill>
                  <a:schemeClr val="dk1"/>
                </a:solidFill>
              </a:rPr>
              <a:t>https://plato.stanford.edu/entries/aesthetics-of-everyday/#Bib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4572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</a:rPr>
              <a:t>JSTOR</a:t>
            </a:r>
            <a:endParaRPr sz="14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https://www-jstor-org.ezproxy.muni.cz</a:t>
            </a:r>
            <a:endParaRPr sz="149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  <a:highlight>
                  <a:srgbClr val="C9DAF8"/>
                </a:highlight>
              </a:rPr>
              <a:t>SAGE</a:t>
            </a:r>
            <a:r>
              <a:rPr lang="cs" sz="1490">
                <a:solidFill>
                  <a:schemeClr val="dk1"/>
                </a:solidFill>
                <a:highlight>
                  <a:srgbClr val="C9DAF8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" sz="149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Journals Online - HSS</a:t>
            </a:r>
            <a:endParaRPr sz="182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https://journals.sagepub.com</a:t>
            </a:r>
            <a:endParaRPr sz="149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</a:rPr>
              <a:t>ESPES</a:t>
            </a:r>
            <a:endParaRPr sz="14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https://espes.ff.unipo.sk/index.php/ESPES/issue/view/20</a:t>
            </a:r>
            <a:endParaRPr sz="149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</a:rPr>
              <a:t>https://books.google.fi/books?id=BeVOEAAAQBAJ&amp;newbks=0&amp;printsec=frontcover&amp;hl=cs&amp;source=gbs_ge_summary_r&amp;cad=0#v=onepage&amp;q&amp;f=false</a:t>
            </a:r>
            <a:endParaRPr sz="149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490">
                <a:solidFill>
                  <a:schemeClr val="dk1"/>
                </a:solidFill>
              </a:rPr>
              <a:t>… and others…:-)</a:t>
            </a:r>
            <a:endParaRPr sz="149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Předvádění na obrazovce (16:9)</PresentationFormat>
  <Paragraphs>14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Sources for the Presentations</vt:lpstr>
      <vt:lpstr>Stanford Encyclopedia of Philosophy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for the Presentations</dc:title>
  <dc:creator>Lenka Lee</dc:creator>
  <cp:lastModifiedBy>Lenka Lee</cp:lastModifiedBy>
  <cp:revision>1</cp:revision>
  <dcterms:modified xsi:type="dcterms:W3CDTF">2023-02-22T10:47:59Z</dcterms:modified>
</cp:coreProperties>
</file>