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76" r:id="rId5"/>
    <p:sldId id="277" r:id="rId6"/>
    <p:sldId id="278" r:id="rId7"/>
    <p:sldId id="285" r:id="rId8"/>
    <p:sldId id="279" r:id="rId9"/>
    <p:sldId id="280" r:id="rId10"/>
    <p:sldId id="281" r:id="rId11"/>
    <p:sldId id="282" r:id="rId12"/>
    <p:sldId id="283" r:id="rId13"/>
    <p:sldId id="284" r:id="rId14"/>
    <p:sldId id="258" r:id="rId15"/>
    <p:sldId id="259" r:id="rId16"/>
    <p:sldId id="261" r:id="rId17"/>
    <p:sldId id="262" r:id="rId18"/>
    <p:sldId id="270" r:id="rId19"/>
    <p:sldId id="269" r:id="rId20"/>
    <p:sldId id="263" r:id="rId21"/>
    <p:sldId id="271" r:id="rId22"/>
    <p:sldId id="266" r:id="rId23"/>
    <p:sldId id="264" r:id="rId24"/>
    <p:sldId id="265" r:id="rId25"/>
    <p:sldId id="267" r:id="rId26"/>
    <p:sldId id="274" r:id="rId27"/>
    <p:sldId id="275" r:id="rId28"/>
    <p:sldId id="26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3D62D-DC33-4401-817B-D1EE472EFB16}" v="158" dt="2024-05-21T08:18:22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>
        <p:scale>
          <a:sx n="75" d="100"/>
          <a:sy n="75" d="100"/>
        </p:scale>
        <p:origin x="331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Zavadilová" userId="587e835bc063fb25" providerId="LiveId" clId="{2743D62D-DC33-4401-817B-D1EE472EFB16}"/>
    <pc:docChg chg="undo redo custSel addSld delSld modSld sldOrd">
      <pc:chgData name="Marie Zavadilová" userId="587e835bc063fb25" providerId="LiveId" clId="{2743D62D-DC33-4401-817B-D1EE472EFB16}" dt="2024-05-21T08:18:43.349" v="2756" actId="1076"/>
      <pc:docMkLst>
        <pc:docMk/>
      </pc:docMkLst>
      <pc:sldChg chg="modSp mod">
        <pc:chgData name="Marie Zavadilová" userId="587e835bc063fb25" providerId="LiveId" clId="{2743D62D-DC33-4401-817B-D1EE472EFB16}" dt="2024-05-21T07:46:55.268" v="2549" actId="1076"/>
        <pc:sldMkLst>
          <pc:docMk/>
          <pc:sldMk cId="617005799" sldId="256"/>
        </pc:sldMkLst>
        <pc:spChg chg="mod">
          <ac:chgData name="Marie Zavadilová" userId="587e835bc063fb25" providerId="LiveId" clId="{2743D62D-DC33-4401-817B-D1EE472EFB16}" dt="2024-05-20T08:27:22.707" v="597" actId="404"/>
          <ac:spMkLst>
            <pc:docMk/>
            <pc:sldMk cId="617005799" sldId="256"/>
            <ac:spMk id="2" creationId="{F43183F0-B915-0571-F668-FBBF8C82E496}"/>
          </ac:spMkLst>
        </pc:spChg>
        <pc:spChg chg="mod">
          <ac:chgData name="Marie Zavadilová" userId="587e835bc063fb25" providerId="LiveId" clId="{2743D62D-DC33-4401-817B-D1EE472EFB16}" dt="2024-05-21T07:46:48.786" v="2548" actId="120"/>
          <ac:spMkLst>
            <pc:docMk/>
            <pc:sldMk cId="617005799" sldId="256"/>
            <ac:spMk id="3" creationId="{0E5C4534-4D5B-ECE0-E420-E75C2E634C9F}"/>
          </ac:spMkLst>
        </pc:spChg>
        <pc:picChg chg="mod">
          <ac:chgData name="Marie Zavadilová" userId="587e835bc063fb25" providerId="LiveId" clId="{2743D62D-DC33-4401-817B-D1EE472EFB16}" dt="2024-05-20T08:27:35.908" v="598"/>
          <ac:picMkLst>
            <pc:docMk/>
            <pc:sldMk cId="617005799" sldId="256"/>
            <ac:picMk id="5" creationId="{9ADF34F4-EE22-522D-66D9-D908F08CD2E5}"/>
          </ac:picMkLst>
        </pc:picChg>
        <pc:picChg chg="mod">
          <ac:chgData name="Marie Zavadilová" userId="587e835bc063fb25" providerId="LiveId" clId="{2743D62D-DC33-4401-817B-D1EE472EFB16}" dt="2024-05-21T07:46:55.268" v="2549" actId="1076"/>
          <ac:picMkLst>
            <pc:docMk/>
            <pc:sldMk cId="617005799" sldId="256"/>
            <ac:picMk id="9" creationId="{FD8B0733-128B-BB77-377F-A7E1166FB23D}"/>
          </ac:picMkLst>
        </pc:picChg>
      </pc:sldChg>
      <pc:sldChg chg="modSp mod">
        <pc:chgData name="Marie Zavadilová" userId="587e835bc063fb25" providerId="LiveId" clId="{2743D62D-DC33-4401-817B-D1EE472EFB16}" dt="2024-05-21T07:40:25.247" v="2503" actId="1076"/>
        <pc:sldMkLst>
          <pc:docMk/>
          <pc:sldMk cId="1698204870" sldId="258"/>
        </pc:sldMkLst>
        <pc:spChg chg="mod">
          <ac:chgData name="Marie Zavadilová" userId="587e835bc063fb25" providerId="LiveId" clId="{2743D62D-DC33-4401-817B-D1EE472EFB16}" dt="2024-05-21T07:40:25.247" v="2503" actId="1076"/>
          <ac:spMkLst>
            <pc:docMk/>
            <pc:sldMk cId="1698204870" sldId="258"/>
            <ac:spMk id="2" creationId="{05C3B268-1D9C-A9ED-6804-4A3CFFEFE5BD}"/>
          </ac:spMkLst>
        </pc:spChg>
      </pc:sldChg>
      <pc:sldChg chg="modSp mod">
        <pc:chgData name="Marie Zavadilová" userId="587e835bc063fb25" providerId="LiveId" clId="{2743D62D-DC33-4401-817B-D1EE472EFB16}" dt="2024-05-20T08:21:43.110" v="418" actId="20577"/>
        <pc:sldMkLst>
          <pc:docMk/>
          <pc:sldMk cId="3247446613" sldId="260"/>
        </pc:sldMkLst>
        <pc:spChg chg="mod">
          <ac:chgData name="Marie Zavadilová" userId="587e835bc063fb25" providerId="LiveId" clId="{2743D62D-DC33-4401-817B-D1EE472EFB16}" dt="2024-05-20T08:21:43.110" v="418" actId="20577"/>
          <ac:spMkLst>
            <pc:docMk/>
            <pc:sldMk cId="3247446613" sldId="260"/>
            <ac:spMk id="3" creationId="{1C53564D-065D-57AE-3BDF-9F69B338F828}"/>
          </ac:spMkLst>
        </pc:spChg>
      </pc:sldChg>
      <pc:sldChg chg="modSp setBg">
        <pc:chgData name="Marie Zavadilová" userId="587e835bc063fb25" providerId="LiveId" clId="{2743D62D-DC33-4401-817B-D1EE472EFB16}" dt="2024-05-21T08:06:14.749" v="2611" actId="20577"/>
        <pc:sldMkLst>
          <pc:docMk/>
          <pc:sldMk cId="3276642274" sldId="262"/>
        </pc:sldMkLst>
        <pc:spChg chg="mod">
          <ac:chgData name="Marie Zavadilová" userId="587e835bc063fb25" providerId="LiveId" clId="{2743D62D-DC33-4401-817B-D1EE472EFB16}" dt="2024-05-21T08:06:14.749" v="2611" actId="20577"/>
          <ac:spMkLst>
            <pc:docMk/>
            <pc:sldMk cId="3276642274" sldId="262"/>
            <ac:spMk id="3" creationId="{29142CE0-3EDD-3B1D-09AE-D3678A0C53C4}"/>
          </ac:spMkLst>
        </pc:spChg>
      </pc:sldChg>
      <pc:sldChg chg="modSp mod setBg">
        <pc:chgData name="Marie Zavadilová" userId="587e835bc063fb25" providerId="LiveId" clId="{2743D62D-DC33-4401-817B-D1EE472EFB16}" dt="2024-05-21T07:41:43.606" v="2508" actId="2711"/>
        <pc:sldMkLst>
          <pc:docMk/>
          <pc:sldMk cId="192717935" sldId="263"/>
        </pc:sldMkLst>
        <pc:spChg chg="mod">
          <ac:chgData name="Marie Zavadilová" userId="587e835bc063fb25" providerId="LiveId" clId="{2743D62D-DC33-4401-817B-D1EE472EFB16}" dt="2024-05-21T07:41:38.711" v="2507" actId="2711"/>
          <ac:spMkLst>
            <pc:docMk/>
            <pc:sldMk cId="192717935" sldId="263"/>
            <ac:spMk id="2" creationId="{85EF1222-005E-3774-FEA6-70B80E109A74}"/>
          </ac:spMkLst>
        </pc:spChg>
        <pc:spChg chg="mod">
          <ac:chgData name="Marie Zavadilová" userId="587e835bc063fb25" providerId="LiveId" clId="{2743D62D-DC33-4401-817B-D1EE472EFB16}" dt="2024-05-21T07:41:43.606" v="2508" actId="2711"/>
          <ac:spMkLst>
            <pc:docMk/>
            <pc:sldMk cId="192717935" sldId="263"/>
            <ac:spMk id="3" creationId="{75096DA7-48DF-2DCB-11B6-F68BBA78261C}"/>
          </ac:spMkLst>
        </pc:spChg>
      </pc:sldChg>
      <pc:sldChg chg="modSp mod setBg">
        <pc:chgData name="Marie Zavadilová" userId="587e835bc063fb25" providerId="LiveId" clId="{2743D62D-DC33-4401-817B-D1EE472EFB16}" dt="2024-05-21T08:08:45.850" v="2645" actId="5793"/>
        <pc:sldMkLst>
          <pc:docMk/>
          <pc:sldMk cId="3250482211" sldId="264"/>
        </pc:sldMkLst>
        <pc:spChg chg="mod">
          <ac:chgData name="Marie Zavadilová" userId="587e835bc063fb25" providerId="LiveId" clId="{2743D62D-DC33-4401-817B-D1EE472EFB16}" dt="2024-05-21T08:08:45.850" v="2645" actId="5793"/>
          <ac:spMkLst>
            <pc:docMk/>
            <pc:sldMk cId="3250482211" sldId="264"/>
            <ac:spMk id="3" creationId="{BCA53AE9-6E2C-8C5D-D158-F7208F7EF75C}"/>
          </ac:spMkLst>
        </pc:spChg>
      </pc:sldChg>
      <pc:sldChg chg="setBg">
        <pc:chgData name="Marie Zavadilová" userId="587e835bc063fb25" providerId="LiveId" clId="{2743D62D-DC33-4401-817B-D1EE472EFB16}" dt="2024-05-21T07:11:44.518" v="2421"/>
        <pc:sldMkLst>
          <pc:docMk/>
          <pc:sldMk cId="1243097932" sldId="265"/>
        </pc:sldMkLst>
      </pc:sldChg>
      <pc:sldChg chg="modSp mod setBg">
        <pc:chgData name="Marie Zavadilová" userId="587e835bc063fb25" providerId="LiveId" clId="{2743D62D-DC33-4401-817B-D1EE472EFB16}" dt="2024-05-21T08:08:07.318" v="2619" actId="313"/>
        <pc:sldMkLst>
          <pc:docMk/>
          <pc:sldMk cId="2101601256" sldId="266"/>
        </pc:sldMkLst>
        <pc:spChg chg="mod">
          <ac:chgData name="Marie Zavadilová" userId="587e835bc063fb25" providerId="LiveId" clId="{2743D62D-DC33-4401-817B-D1EE472EFB16}" dt="2024-05-21T07:41:19.876" v="2505" actId="2711"/>
          <ac:spMkLst>
            <pc:docMk/>
            <pc:sldMk cId="2101601256" sldId="266"/>
            <ac:spMk id="2" creationId="{7A1881C9-D387-78B3-25F8-2CC86AEA0866}"/>
          </ac:spMkLst>
        </pc:spChg>
        <pc:spChg chg="mod">
          <ac:chgData name="Marie Zavadilová" userId="587e835bc063fb25" providerId="LiveId" clId="{2743D62D-DC33-4401-817B-D1EE472EFB16}" dt="2024-05-21T08:08:07.318" v="2619" actId="313"/>
          <ac:spMkLst>
            <pc:docMk/>
            <pc:sldMk cId="2101601256" sldId="266"/>
            <ac:spMk id="3" creationId="{691270E7-70E0-6363-0FD5-5E133C983DB8}"/>
          </ac:spMkLst>
        </pc:spChg>
      </pc:sldChg>
      <pc:sldChg chg="addSp modSp mod setBg">
        <pc:chgData name="Marie Zavadilová" userId="587e835bc063fb25" providerId="LiveId" clId="{2743D62D-DC33-4401-817B-D1EE472EFB16}" dt="2024-05-21T07:42:03.373" v="2510" actId="2711"/>
        <pc:sldMkLst>
          <pc:docMk/>
          <pc:sldMk cId="2752768553" sldId="267"/>
        </pc:sldMkLst>
        <pc:spChg chg="mod">
          <ac:chgData name="Marie Zavadilová" userId="587e835bc063fb25" providerId="LiveId" clId="{2743D62D-DC33-4401-817B-D1EE472EFB16}" dt="2024-05-21T07:41:58.323" v="2509" actId="2711"/>
          <ac:spMkLst>
            <pc:docMk/>
            <pc:sldMk cId="2752768553" sldId="267"/>
            <ac:spMk id="2" creationId="{912FBCBF-DB47-4A22-623D-E15B7EF944F6}"/>
          </ac:spMkLst>
        </pc:spChg>
        <pc:spChg chg="mod">
          <ac:chgData name="Marie Zavadilová" userId="587e835bc063fb25" providerId="LiveId" clId="{2743D62D-DC33-4401-817B-D1EE472EFB16}" dt="2024-05-21T07:42:03.373" v="2510" actId="2711"/>
          <ac:spMkLst>
            <pc:docMk/>
            <pc:sldMk cId="2752768553" sldId="267"/>
            <ac:spMk id="3" creationId="{BDA30790-CEA2-C3BA-E8BF-326D71305998}"/>
          </ac:spMkLst>
        </pc:spChg>
        <pc:picChg chg="add mod">
          <ac:chgData name="Marie Zavadilová" userId="587e835bc063fb25" providerId="LiveId" clId="{2743D62D-DC33-4401-817B-D1EE472EFB16}" dt="2024-05-21T07:08:08.800" v="2350" actId="1076"/>
          <ac:picMkLst>
            <pc:docMk/>
            <pc:sldMk cId="2752768553" sldId="267"/>
            <ac:picMk id="7" creationId="{33D12300-BEAE-9897-FBA4-4FF6400E02E3}"/>
          </ac:picMkLst>
        </pc:picChg>
      </pc:sldChg>
      <pc:sldChg chg="modSp mod setBg">
        <pc:chgData name="Marie Zavadilová" userId="587e835bc063fb25" providerId="LiveId" clId="{2743D62D-DC33-4401-817B-D1EE472EFB16}" dt="2024-05-21T08:12:28.790" v="2739" actId="27636"/>
        <pc:sldMkLst>
          <pc:docMk/>
          <pc:sldMk cId="3146975017" sldId="268"/>
        </pc:sldMkLst>
        <pc:spChg chg="mod">
          <ac:chgData name="Marie Zavadilová" userId="587e835bc063fb25" providerId="LiveId" clId="{2743D62D-DC33-4401-817B-D1EE472EFB16}" dt="2024-05-21T07:43:39.467" v="2532" actId="207"/>
          <ac:spMkLst>
            <pc:docMk/>
            <pc:sldMk cId="3146975017" sldId="268"/>
            <ac:spMk id="2" creationId="{EA18ACC9-C81B-3F24-7E97-743BCE07544C}"/>
          </ac:spMkLst>
        </pc:spChg>
        <pc:spChg chg="mod">
          <ac:chgData name="Marie Zavadilová" userId="587e835bc063fb25" providerId="LiveId" clId="{2743D62D-DC33-4401-817B-D1EE472EFB16}" dt="2024-05-21T08:12:28.790" v="2739" actId="27636"/>
          <ac:spMkLst>
            <pc:docMk/>
            <pc:sldMk cId="3146975017" sldId="268"/>
            <ac:spMk id="3" creationId="{EEF5C486-BD90-EAE4-BCA2-A47CEBCE1CC9}"/>
          </ac:spMkLst>
        </pc:spChg>
        <pc:spChg chg="mod">
          <ac:chgData name="Marie Zavadilová" userId="587e835bc063fb25" providerId="LiveId" clId="{2743D62D-DC33-4401-817B-D1EE472EFB16}" dt="2024-05-21T07:43:39.467" v="2532" actId="207"/>
          <ac:spMkLst>
            <pc:docMk/>
            <pc:sldMk cId="3146975017" sldId="268"/>
            <ac:spMk id="4" creationId="{3B531EB6-2D97-8CF7-A8ED-86B5864EA759}"/>
          </ac:spMkLst>
        </pc:spChg>
        <pc:spChg chg="mod">
          <ac:chgData name="Marie Zavadilová" userId="587e835bc063fb25" providerId="LiveId" clId="{2743D62D-DC33-4401-817B-D1EE472EFB16}" dt="2024-05-21T07:43:39.467" v="2532" actId="207"/>
          <ac:spMkLst>
            <pc:docMk/>
            <pc:sldMk cId="3146975017" sldId="268"/>
            <ac:spMk id="5" creationId="{033413C1-E217-5EDE-A543-E534E8C55F8E}"/>
          </ac:spMkLst>
        </pc:spChg>
      </pc:sldChg>
      <pc:sldChg chg="modSp setBg">
        <pc:chgData name="Marie Zavadilová" userId="587e835bc063fb25" providerId="LiveId" clId="{2743D62D-DC33-4401-817B-D1EE472EFB16}" dt="2024-05-21T08:06:52.131" v="2612" actId="20577"/>
        <pc:sldMkLst>
          <pc:docMk/>
          <pc:sldMk cId="2531634033" sldId="269"/>
        </pc:sldMkLst>
        <pc:spChg chg="mod">
          <ac:chgData name="Marie Zavadilová" userId="587e835bc063fb25" providerId="LiveId" clId="{2743D62D-DC33-4401-817B-D1EE472EFB16}" dt="2024-05-21T08:06:52.131" v="2612" actId="20577"/>
          <ac:spMkLst>
            <pc:docMk/>
            <pc:sldMk cId="2531634033" sldId="269"/>
            <ac:spMk id="3" creationId="{29142CE0-3EDD-3B1D-09AE-D3678A0C53C4}"/>
          </ac:spMkLst>
        </pc:spChg>
      </pc:sldChg>
      <pc:sldChg chg="modSp setBg modAnim">
        <pc:chgData name="Marie Zavadilová" userId="587e835bc063fb25" providerId="LiveId" clId="{2743D62D-DC33-4401-817B-D1EE472EFB16}" dt="2024-05-21T07:10:22.405" v="2408"/>
        <pc:sldMkLst>
          <pc:docMk/>
          <pc:sldMk cId="375790042" sldId="270"/>
        </pc:sldMkLst>
        <pc:spChg chg="mod">
          <ac:chgData name="Marie Zavadilová" userId="587e835bc063fb25" providerId="LiveId" clId="{2743D62D-DC33-4401-817B-D1EE472EFB16}" dt="2024-05-21T07:05:25.288" v="2334" actId="20577"/>
          <ac:spMkLst>
            <pc:docMk/>
            <pc:sldMk cId="375790042" sldId="270"/>
            <ac:spMk id="3" creationId="{29142CE0-3EDD-3B1D-09AE-D3678A0C53C4}"/>
          </ac:spMkLst>
        </pc:spChg>
      </pc:sldChg>
      <pc:sldChg chg="addSp modSp mod setBg">
        <pc:chgData name="Marie Zavadilová" userId="587e835bc063fb25" providerId="LiveId" clId="{2743D62D-DC33-4401-817B-D1EE472EFB16}" dt="2024-05-21T08:07:43.396" v="2613" actId="20577"/>
        <pc:sldMkLst>
          <pc:docMk/>
          <pc:sldMk cId="1910061045" sldId="271"/>
        </pc:sldMkLst>
        <pc:spChg chg="mod">
          <ac:chgData name="Marie Zavadilová" userId="587e835bc063fb25" providerId="LiveId" clId="{2743D62D-DC33-4401-817B-D1EE472EFB16}" dt="2024-05-21T07:41:28.540" v="2506" actId="2711"/>
          <ac:spMkLst>
            <pc:docMk/>
            <pc:sldMk cId="1910061045" sldId="271"/>
            <ac:spMk id="2" creationId="{91104405-5DF1-C00C-808A-BA6DD4CE53CE}"/>
          </ac:spMkLst>
        </pc:spChg>
        <pc:spChg chg="mod">
          <ac:chgData name="Marie Zavadilová" userId="587e835bc063fb25" providerId="LiveId" clId="{2743D62D-DC33-4401-817B-D1EE472EFB16}" dt="2024-05-21T08:07:43.396" v="2613" actId="20577"/>
          <ac:spMkLst>
            <pc:docMk/>
            <pc:sldMk cId="1910061045" sldId="271"/>
            <ac:spMk id="3" creationId="{3760A125-D780-8BCB-0F66-CFD46F246C54}"/>
          </ac:spMkLst>
        </pc:spChg>
        <pc:picChg chg="add mod">
          <ac:chgData name="Marie Zavadilová" userId="587e835bc063fb25" providerId="LiveId" clId="{2743D62D-DC33-4401-817B-D1EE472EFB16}" dt="2024-05-21T07:05:08.686" v="2314" actId="1076"/>
          <ac:picMkLst>
            <pc:docMk/>
            <pc:sldMk cId="1910061045" sldId="271"/>
            <ac:picMk id="7" creationId="{C8127F83-FC9A-0D20-6388-85C949F15623}"/>
          </ac:picMkLst>
        </pc:picChg>
      </pc:sldChg>
      <pc:sldChg chg="modSp del mod">
        <pc:chgData name="Marie Zavadilová" userId="587e835bc063fb25" providerId="LiveId" clId="{2743D62D-DC33-4401-817B-D1EE472EFB16}" dt="2024-05-21T07:11:16.320" v="2419" actId="47"/>
        <pc:sldMkLst>
          <pc:docMk/>
          <pc:sldMk cId="4050031691" sldId="272"/>
        </pc:sldMkLst>
        <pc:spChg chg="mod">
          <ac:chgData name="Marie Zavadilová" userId="587e835bc063fb25" providerId="LiveId" clId="{2743D62D-DC33-4401-817B-D1EE472EFB16}" dt="2024-05-21T07:11:01.366" v="2413" actId="21"/>
          <ac:spMkLst>
            <pc:docMk/>
            <pc:sldMk cId="4050031691" sldId="272"/>
            <ac:spMk id="3" creationId="{691270E7-70E0-6363-0FD5-5E133C983DB8}"/>
          </ac:spMkLst>
        </pc:spChg>
      </pc:sldChg>
      <pc:sldChg chg="del">
        <pc:chgData name="Marie Zavadilová" userId="587e835bc063fb25" providerId="LiveId" clId="{2743D62D-DC33-4401-817B-D1EE472EFB16}" dt="2024-05-20T09:14:43.993" v="1375" actId="47"/>
        <pc:sldMkLst>
          <pc:docMk/>
          <pc:sldMk cId="2777081743" sldId="273"/>
        </pc:sldMkLst>
      </pc:sldChg>
      <pc:sldChg chg="addSp modSp new mod setBg">
        <pc:chgData name="Marie Zavadilová" userId="587e835bc063fb25" providerId="LiveId" clId="{2743D62D-DC33-4401-817B-D1EE472EFB16}" dt="2024-05-21T08:15:55.574" v="2748" actId="171"/>
        <pc:sldMkLst>
          <pc:docMk/>
          <pc:sldMk cId="582655562" sldId="274"/>
        </pc:sldMkLst>
        <pc:spChg chg="mod">
          <ac:chgData name="Marie Zavadilová" userId="587e835bc063fb25" providerId="LiveId" clId="{2743D62D-DC33-4401-817B-D1EE472EFB16}" dt="2024-05-21T07:42:11.113" v="2511" actId="2711"/>
          <ac:spMkLst>
            <pc:docMk/>
            <pc:sldMk cId="582655562" sldId="274"/>
            <ac:spMk id="2" creationId="{1286F795-5532-F9A3-F1FA-5FABDD1EFA4C}"/>
          </ac:spMkLst>
        </pc:spChg>
        <pc:spChg chg="mod">
          <ac:chgData name="Marie Zavadilová" userId="587e835bc063fb25" providerId="LiveId" clId="{2743D62D-DC33-4401-817B-D1EE472EFB16}" dt="2024-05-21T07:42:16.457" v="2512" actId="2711"/>
          <ac:spMkLst>
            <pc:docMk/>
            <pc:sldMk cId="582655562" sldId="274"/>
            <ac:spMk id="3" creationId="{179BC76E-F880-735C-CB56-99FD104BF793}"/>
          </ac:spMkLst>
        </pc:spChg>
        <pc:picChg chg="add mod ord">
          <ac:chgData name="Marie Zavadilová" userId="587e835bc063fb25" providerId="LiveId" clId="{2743D62D-DC33-4401-817B-D1EE472EFB16}" dt="2024-05-21T08:15:55.574" v="2748" actId="171"/>
          <ac:picMkLst>
            <pc:docMk/>
            <pc:sldMk cId="582655562" sldId="274"/>
            <ac:picMk id="7" creationId="{AE07A806-035C-2E1F-97A2-71654F1F07E8}"/>
          </ac:picMkLst>
        </pc:picChg>
      </pc:sldChg>
      <pc:sldChg chg="addSp delSp modSp new mod">
        <pc:chgData name="Marie Zavadilová" userId="587e835bc063fb25" providerId="LiveId" clId="{2743D62D-DC33-4401-817B-D1EE472EFB16}" dt="2024-05-21T07:45:29.424" v="2547" actId="403"/>
        <pc:sldMkLst>
          <pc:docMk/>
          <pc:sldMk cId="1277772977" sldId="275"/>
        </pc:sldMkLst>
        <pc:spChg chg="mod">
          <ac:chgData name="Marie Zavadilová" userId="587e835bc063fb25" providerId="LiveId" clId="{2743D62D-DC33-4401-817B-D1EE472EFB16}" dt="2024-05-21T07:45:29.424" v="2547" actId="403"/>
          <ac:spMkLst>
            <pc:docMk/>
            <pc:sldMk cId="1277772977" sldId="275"/>
            <ac:spMk id="2" creationId="{97A8B1FA-B109-9D78-D887-3555A24E004E}"/>
          </ac:spMkLst>
        </pc:spChg>
        <pc:spChg chg="del">
          <ac:chgData name="Marie Zavadilová" userId="587e835bc063fb25" providerId="LiveId" clId="{2743D62D-DC33-4401-817B-D1EE472EFB16}" dt="2024-05-21T07:44:34.545" v="2536" actId="931"/>
          <ac:spMkLst>
            <pc:docMk/>
            <pc:sldMk cId="1277772977" sldId="275"/>
            <ac:spMk id="3" creationId="{DE7F33B9-28D5-88CF-0E2E-40F671357321}"/>
          </ac:spMkLst>
        </pc:spChg>
        <pc:picChg chg="add mod ord">
          <ac:chgData name="Marie Zavadilová" userId="587e835bc063fb25" providerId="LiveId" clId="{2743D62D-DC33-4401-817B-D1EE472EFB16}" dt="2024-05-21T07:45:17.532" v="2544" actId="171"/>
          <ac:picMkLst>
            <pc:docMk/>
            <pc:sldMk cId="1277772977" sldId="275"/>
            <ac:picMk id="7" creationId="{DD7EED07-D8B0-0C61-EA43-13F6420BA783}"/>
          </ac:picMkLst>
        </pc:picChg>
      </pc:sldChg>
      <pc:sldChg chg="addSp modSp new mod setBg">
        <pc:chgData name="Marie Zavadilová" userId="587e835bc063fb25" providerId="LiveId" clId="{2743D62D-DC33-4401-817B-D1EE472EFB16}" dt="2024-05-21T08:18:43.349" v="2756" actId="1076"/>
        <pc:sldMkLst>
          <pc:docMk/>
          <pc:sldMk cId="838850839" sldId="276"/>
        </pc:sldMkLst>
        <pc:spChg chg="mod">
          <ac:chgData name="Marie Zavadilová" userId="587e835bc063fb25" providerId="LiveId" clId="{2743D62D-DC33-4401-817B-D1EE472EFB16}" dt="2024-05-21T08:00:26.531" v="2573" actId="20577"/>
          <ac:spMkLst>
            <pc:docMk/>
            <pc:sldMk cId="838850839" sldId="276"/>
            <ac:spMk id="2" creationId="{C00655F4-53DC-884D-5D7D-DC6ED10E85BB}"/>
          </ac:spMkLst>
        </pc:spChg>
        <pc:spChg chg="mod">
          <ac:chgData name="Marie Zavadilová" userId="587e835bc063fb25" providerId="LiveId" clId="{2743D62D-DC33-4401-817B-D1EE472EFB16}" dt="2024-05-21T08:00:56.017" v="2594" actId="20577"/>
          <ac:spMkLst>
            <pc:docMk/>
            <pc:sldMk cId="838850839" sldId="276"/>
            <ac:spMk id="3" creationId="{637A312F-CD58-3076-D407-7A13AAC00871}"/>
          </ac:spMkLst>
        </pc:spChg>
        <pc:picChg chg="add mod">
          <ac:chgData name="Marie Zavadilová" userId="587e835bc063fb25" providerId="LiveId" clId="{2743D62D-DC33-4401-817B-D1EE472EFB16}" dt="2024-05-21T08:18:43.349" v="2756" actId="1076"/>
          <ac:picMkLst>
            <pc:docMk/>
            <pc:sldMk cId="838850839" sldId="276"/>
            <ac:picMk id="7" creationId="{912C940D-F0E3-D165-50B6-DCE543F1BF86}"/>
          </ac:picMkLst>
        </pc:picChg>
      </pc:sldChg>
      <pc:sldChg chg="modSp new mod setBg">
        <pc:chgData name="Marie Zavadilová" userId="587e835bc063fb25" providerId="LiveId" clId="{2743D62D-DC33-4401-817B-D1EE472EFB16}" dt="2024-05-21T07:59:39.350" v="2566" actId="20577"/>
        <pc:sldMkLst>
          <pc:docMk/>
          <pc:sldMk cId="3052520011" sldId="277"/>
        </pc:sldMkLst>
        <pc:spChg chg="mod">
          <ac:chgData name="Marie Zavadilová" userId="587e835bc063fb25" providerId="LiveId" clId="{2743D62D-DC33-4401-817B-D1EE472EFB16}" dt="2024-05-21T07:38:27.337" v="2488" actId="2711"/>
          <ac:spMkLst>
            <pc:docMk/>
            <pc:sldMk cId="3052520011" sldId="277"/>
            <ac:spMk id="2" creationId="{2B1DF2E0-C905-666F-2CF0-9734C85832E3}"/>
          </ac:spMkLst>
        </pc:spChg>
        <pc:spChg chg="mod">
          <ac:chgData name="Marie Zavadilová" userId="587e835bc063fb25" providerId="LiveId" clId="{2743D62D-DC33-4401-817B-D1EE472EFB16}" dt="2024-05-21T07:59:39.350" v="2566" actId="20577"/>
          <ac:spMkLst>
            <pc:docMk/>
            <pc:sldMk cId="3052520011" sldId="277"/>
            <ac:spMk id="3" creationId="{4BB5ABC2-FEF2-E027-0B29-26065A760BD0}"/>
          </ac:spMkLst>
        </pc:spChg>
      </pc:sldChg>
      <pc:sldChg chg="modSp new mod setBg">
        <pc:chgData name="Marie Zavadilová" userId="587e835bc063fb25" providerId="LiveId" clId="{2743D62D-DC33-4401-817B-D1EE472EFB16}" dt="2024-05-21T07:39:08.159" v="2498" actId="2711"/>
        <pc:sldMkLst>
          <pc:docMk/>
          <pc:sldMk cId="1119816186" sldId="278"/>
        </pc:sldMkLst>
        <pc:spChg chg="mod">
          <ac:chgData name="Marie Zavadilová" userId="587e835bc063fb25" providerId="LiveId" clId="{2743D62D-DC33-4401-817B-D1EE472EFB16}" dt="2024-05-21T07:39:03.167" v="2497" actId="2711"/>
          <ac:spMkLst>
            <pc:docMk/>
            <pc:sldMk cId="1119816186" sldId="278"/>
            <ac:spMk id="2" creationId="{226AE698-1AFF-9915-E722-7095C9442833}"/>
          </ac:spMkLst>
        </pc:spChg>
        <pc:spChg chg="mod">
          <ac:chgData name="Marie Zavadilová" userId="587e835bc063fb25" providerId="LiveId" clId="{2743D62D-DC33-4401-817B-D1EE472EFB16}" dt="2024-05-21T07:39:08.159" v="2498" actId="2711"/>
          <ac:spMkLst>
            <pc:docMk/>
            <pc:sldMk cId="1119816186" sldId="278"/>
            <ac:spMk id="3" creationId="{9488E787-654E-316E-829F-3CA9AE328470}"/>
          </ac:spMkLst>
        </pc:spChg>
      </pc:sldChg>
      <pc:sldChg chg="add setBg modAnim">
        <pc:chgData name="Marie Zavadilová" userId="587e835bc063fb25" providerId="LiveId" clId="{2743D62D-DC33-4401-817B-D1EE472EFB16}" dt="2024-05-21T08:02:30.919" v="2603"/>
        <pc:sldMkLst>
          <pc:docMk/>
          <pc:sldMk cId="3681781380" sldId="279"/>
        </pc:sldMkLst>
      </pc:sldChg>
      <pc:sldChg chg="add del setBg">
        <pc:chgData name="Marie Zavadilová" userId="587e835bc063fb25" providerId="LiveId" clId="{2743D62D-DC33-4401-817B-D1EE472EFB16}" dt="2024-05-20T09:12:41.782" v="1367" actId="47"/>
        <pc:sldMkLst>
          <pc:docMk/>
          <pc:sldMk cId="1404493226" sldId="280"/>
        </pc:sldMkLst>
      </pc:sldChg>
      <pc:sldChg chg="add del setBg">
        <pc:chgData name="Marie Zavadilová" userId="587e835bc063fb25" providerId="LiveId" clId="{2743D62D-DC33-4401-817B-D1EE472EFB16}" dt="2024-05-20T09:13:00.055" v="1369" actId="47"/>
        <pc:sldMkLst>
          <pc:docMk/>
          <pc:sldMk cId="1434612854" sldId="280"/>
        </pc:sldMkLst>
      </pc:sldChg>
      <pc:sldChg chg="modSp add mod setBg">
        <pc:chgData name="Marie Zavadilová" userId="587e835bc063fb25" providerId="LiveId" clId="{2743D62D-DC33-4401-817B-D1EE472EFB16}" dt="2024-05-21T07:37:36.095" v="2485" actId="20577"/>
        <pc:sldMkLst>
          <pc:docMk/>
          <pc:sldMk cId="2864846663" sldId="280"/>
        </pc:sldMkLst>
        <pc:spChg chg="mod">
          <ac:chgData name="Marie Zavadilová" userId="587e835bc063fb25" providerId="LiveId" clId="{2743D62D-DC33-4401-817B-D1EE472EFB16}" dt="2024-05-21T07:37:36.095" v="2485" actId="20577"/>
          <ac:spMkLst>
            <pc:docMk/>
            <pc:sldMk cId="2864846663" sldId="280"/>
            <ac:spMk id="3" creationId="{3399416F-9E45-0074-8580-204AA80605D7}"/>
          </ac:spMkLst>
        </pc:spChg>
      </pc:sldChg>
      <pc:sldChg chg="add setBg">
        <pc:chgData name="Marie Zavadilová" userId="587e835bc063fb25" providerId="LiveId" clId="{2743D62D-DC33-4401-817B-D1EE472EFB16}" dt="2024-05-21T07:09:51.410" v="2403"/>
        <pc:sldMkLst>
          <pc:docMk/>
          <pc:sldMk cId="1276246232" sldId="281"/>
        </pc:sldMkLst>
      </pc:sldChg>
      <pc:sldChg chg="add setBg">
        <pc:chgData name="Marie Zavadilová" userId="587e835bc063fb25" providerId="LiveId" clId="{2743D62D-DC33-4401-817B-D1EE472EFB16}" dt="2024-05-21T07:09:56.193" v="2404"/>
        <pc:sldMkLst>
          <pc:docMk/>
          <pc:sldMk cId="453981508" sldId="282"/>
        </pc:sldMkLst>
      </pc:sldChg>
      <pc:sldChg chg="add setBg">
        <pc:chgData name="Marie Zavadilová" userId="587e835bc063fb25" providerId="LiveId" clId="{2743D62D-DC33-4401-817B-D1EE472EFB16}" dt="2024-05-21T07:10:03.578" v="2405"/>
        <pc:sldMkLst>
          <pc:docMk/>
          <pc:sldMk cId="1538787091" sldId="283"/>
        </pc:sldMkLst>
      </pc:sldChg>
      <pc:sldChg chg="add setBg">
        <pc:chgData name="Marie Zavadilová" userId="587e835bc063fb25" providerId="LiveId" clId="{2743D62D-DC33-4401-817B-D1EE472EFB16}" dt="2024-05-21T07:10:08.895" v="2406"/>
        <pc:sldMkLst>
          <pc:docMk/>
          <pc:sldMk cId="711150037" sldId="284"/>
        </pc:sldMkLst>
      </pc:sldChg>
      <pc:sldChg chg="addSp modSp new mod ord setBg">
        <pc:chgData name="Marie Zavadilová" userId="587e835bc063fb25" providerId="LiveId" clId="{2743D62D-DC33-4401-817B-D1EE472EFB16}" dt="2024-05-21T07:39:50.831" v="2500" actId="2711"/>
        <pc:sldMkLst>
          <pc:docMk/>
          <pc:sldMk cId="2249134461" sldId="285"/>
        </pc:sldMkLst>
        <pc:spChg chg="mod">
          <ac:chgData name="Marie Zavadilová" userId="587e835bc063fb25" providerId="LiveId" clId="{2743D62D-DC33-4401-817B-D1EE472EFB16}" dt="2024-05-21T07:39:45.204" v="2499" actId="2711"/>
          <ac:spMkLst>
            <pc:docMk/>
            <pc:sldMk cId="2249134461" sldId="285"/>
            <ac:spMk id="2" creationId="{8C0BA78F-0E95-49B1-E8FD-6BB041ABE20D}"/>
          </ac:spMkLst>
        </pc:spChg>
        <pc:spChg chg="mod">
          <ac:chgData name="Marie Zavadilová" userId="587e835bc063fb25" providerId="LiveId" clId="{2743D62D-DC33-4401-817B-D1EE472EFB16}" dt="2024-05-21T07:39:50.831" v="2500" actId="2711"/>
          <ac:spMkLst>
            <pc:docMk/>
            <pc:sldMk cId="2249134461" sldId="285"/>
            <ac:spMk id="3" creationId="{9A20D570-57F5-45B6-CAFB-FAA1966C3EEC}"/>
          </ac:spMkLst>
        </pc:spChg>
        <pc:picChg chg="add mod">
          <ac:chgData name="Marie Zavadilová" userId="587e835bc063fb25" providerId="LiveId" clId="{2743D62D-DC33-4401-817B-D1EE472EFB16}" dt="2024-05-21T07:02:35.759" v="2308" actId="962"/>
          <ac:picMkLst>
            <pc:docMk/>
            <pc:sldMk cId="2249134461" sldId="285"/>
            <ac:picMk id="7" creationId="{5C987C1E-4B88-1E37-345F-171CD915E88C}"/>
          </ac:picMkLst>
        </pc:picChg>
      </pc:sldChg>
    </pc:docChg>
  </pc:docChgLst>
  <pc:docChgLst>
    <pc:chgData name="Marie Zavadilová" userId="587e835bc063fb25" providerId="LiveId" clId="{6FAD04B5-DBE7-4272-8F02-E42186AD9D37}"/>
    <pc:docChg chg="undo redo custSel addSld modSld sldOrd">
      <pc:chgData name="Marie Zavadilová" userId="587e835bc063fb25" providerId="LiveId" clId="{6FAD04B5-DBE7-4272-8F02-E42186AD9D37}" dt="2024-05-14T08:16:09.911" v="5593" actId="14"/>
      <pc:docMkLst>
        <pc:docMk/>
      </pc:docMkLst>
      <pc:sldChg chg="addSp delSp modSp new mod setBg addAnim delAnim setClrOvrMap">
        <pc:chgData name="Marie Zavadilová" userId="587e835bc063fb25" providerId="LiveId" clId="{6FAD04B5-DBE7-4272-8F02-E42186AD9D37}" dt="2024-04-30T10:19:14.847" v="3789" actId="14100"/>
        <pc:sldMkLst>
          <pc:docMk/>
          <pc:sldMk cId="617005799" sldId="256"/>
        </pc:sldMkLst>
        <pc:spChg chg="mod">
          <ac:chgData name="Marie Zavadilová" userId="587e835bc063fb25" providerId="LiveId" clId="{6FAD04B5-DBE7-4272-8F02-E42186AD9D37}" dt="2024-04-30T07:48:28.762" v="1397" actId="207"/>
          <ac:spMkLst>
            <pc:docMk/>
            <pc:sldMk cId="617005799" sldId="256"/>
            <ac:spMk id="2" creationId="{F43183F0-B915-0571-F668-FBBF8C82E496}"/>
          </ac:spMkLst>
        </pc:spChg>
        <pc:spChg chg="mod">
          <ac:chgData name="Marie Zavadilová" userId="587e835bc063fb25" providerId="LiveId" clId="{6FAD04B5-DBE7-4272-8F02-E42186AD9D37}" dt="2024-04-30T10:18:56.368" v="3788" actId="1076"/>
          <ac:spMkLst>
            <pc:docMk/>
            <pc:sldMk cId="617005799" sldId="256"/>
            <ac:spMk id="3" creationId="{0E5C4534-4D5B-ECE0-E420-E75C2E634C9F}"/>
          </ac:spMkLst>
        </pc:spChg>
        <pc:spChg chg="del">
          <ac:chgData name="Marie Zavadilová" userId="587e835bc063fb25" providerId="LiveId" clId="{6FAD04B5-DBE7-4272-8F02-E42186AD9D37}" dt="2024-04-30T09:42:29.751" v="3268" actId="478"/>
          <ac:spMkLst>
            <pc:docMk/>
            <pc:sldMk cId="617005799" sldId="256"/>
            <ac:spMk id="6" creationId="{8A44E022-EA47-31F5-4907-EB2188CABF87}"/>
          </ac:spMkLst>
        </pc:spChg>
        <pc:spChg chg="add del">
          <ac:chgData name="Marie Zavadilová" userId="587e835bc063fb25" providerId="LiveId" clId="{6FAD04B5-DBE7-4272-8F02-E42186AD9D37}" dt="2024-04-29T15:11:56.138" v="58" actId="26606"/>
          <ac:spMkLst>
            <pc:docMk/>
            <pc:sldMk cId="617005799" sldId="256"/>
            <ac:spMk id="10" creationId="{71B2258F-86CA-4D4D-8270-BC05FCDEBFB3}"/>
          </ac:spMkLst>
        </pc:spChg>
        <pc:spChg chg="add">
          <ac:chgData name="Marie Zavadilová" userId="587e835bc063fb25" providerId="LiveId" clId="{6FAD04B5-DBE7-4272-8F02-E42186AD9D37}" dt="2024-04-29T15:11:56.153" v="59" actId="26606"/>
          <ac:spMkLst>
            <pc:docMk/>
            <pc:sldMk cId="617005799" sldId="256"/>
            <ac:spMk id="12" creationId="{007891EC-4501-44ED-A8C8-B11B6DB767AB}"/>
          </ac:spMkLst>
        </pc:spChg>
        <pc:spChg chg="add">
          <ac:chgData name="Marie Zavadilová" userId="587e835bc063fb25" providerId="LiveId" clId="{6FAD04B5-DBE7-4272-8F02-E42186AD9D37}" dt="2024-04-29T15:11:56.153" v="59" actId="26606"/>
          <ac:spMkLst>
            <pc:docMk/>
            <pc:sldMk cId="617005799" sldId="256"/>
            <ac:spMk id="13" creationId="{C1DD1A8A-57D5-4A81-AD04-532B043C5611}"/>
          </ac:spMkLst>
        </pc:spChg>
        <pc:picChg chg="add mod ord">
          <ac:chgData name="Marie Zavadilová" userId="587e835bc063fb25" providerId="LiveId" clId="{6FAD04B5-DBE7-4272-8F02-E42186AD9D37}" dt="2024-04-30T10:19:14.847" v="3789" actId="14100"/>
          <ac:picMkLst>
            <pc:docMk/>
            <pc:sldMk cId="617005799" sldId="256"/>
            <ac:picMk id="5" creationId="{9ADF34F4-EE22-522D-66D9-D908F08CD2E5}"/>
          </ac:picMkLst>
        </pc:picChg>
        <pc:picChg chg="add mod">
          <ac:chgData name="Marie Zavadilová" userId="587e835bc063fb25" providerId="LiveId" clId="{6FAD04B5-DBE7-4272-8F02-E42186AD9D37}" dt="2024-04-30T10:18:12.528" v="3743" actId="1076"/>
          <ac:picMkLst>
            <pc:docMk/>
            <pc:sldMk cId="617005799" sldId="256"/>
            <ac:picMk id="9" creationId="{FD8B0733-128B-BB77-377F-A7E1166FB23D}"/>
          </ac:picMkLst>
        </pc:picChg>
      </pc:sldChg>
      <pc:sldChg chg="addSp modSp new mod setBg modAnim">
        <pc:chgData name="Marie Zavadilová" userId="587e835bc063fb25" providerId="LiveId" clId="{6FAD04B5-DBE7-4272-8F02-E42186AD9D37}" dt="2024-05-13T13:12:59.179" v="5081" actId="20577"/>
        <pc:sldMkLst>
          <pc:docMk/>
          <pc:sldMk cId="82750932" sldId="257"/>
        </pc:sldMkLst>
        <pc:spChg chg="mod">
          <ac:chgData name="Marie Zavadilová" userId="587e835bc063fb25" providerId="LiveId" clId="{6FAD04B5-DBE7-4272-8F02-E42186AD9D37}" dt="2024-04-30T10:27:38.974" v="4023" actId="2711"/>
          <ac:spMkLst>
            <pc:docMk/>
            <pc:sldMk cId="82750932" sldId="257"/>
            <ac:spMk id="2" creationId="{B88F9E02-A3EB-0D4C-479D-C70D1CA66C9B}"/>
          </ac:spMkLst>
        </pc:spChg>
        <pc:spChg chg="mod">
          <ac:chgData name="Marie Zavadilová" userId="587e835bc063fb25" providerId="LiveId" clId="{6FAD04B5-DBE7-4272-8F02-E42186AD9D37}" dt="2024-05-13T13:12:59.179" v="5081" actId="20577"/>
          <ac:spMkLst>
            <pc:docMk/>
            <pc:sldMk cId="82750932" sldId="257"/>
            <ac:spMk id="3" creationId="{F6C64D41-45B5-FB08-522B-AFCC332086D1}"/>
          </ac:spMkLst>
        </pc:spChg>
        <pc:picChg chg="add mod">
          <ac:chgData name="Marie Zavadilová" userId="587e835bc063fb25" providerId="LiveId" clId="{6FAD04B5-DBE7-4272-8F02-E42186AD9D37}" dt="2024-05-13T13:10:29.944" v="5073" actId="1076"/>
          <ac:picMkLst>
            <pc:docMk/>
            <pc:sldMk cId="82750932" sldId="257"/>
            <ac:picMk id="7" creationId="{546D6170-2261-BBCE-707D-3CD0569524B3}"/>
          </ac:picMkLst>
        </pc:picChg>
      </pc:sldChg>
      <pc:sldChg chg="delSp modSp new mod">
        <pc:chgData name="Marie Zavadilová" userId="587e835bc063fb25" providerId="LiveId" clId="{6FAD04B5-DBE7-4272-8F02-E42186AD9D37}" dt="2024-05-11T15:26:14.800" v="4580" actId="1076"/>
        <pc:sldMkLst>
          <pc:docMk/>
          <pc:sldMk cId="1698204870" sldId="258"/>
        </pc:sldMkLst>
        <pc:spChg chg="mod">
          <ac:chgData name="Marie Zavadilová" userId="587e835bc063fb25" providerId="LiveId" clId="{6FAD04B5-DBE7-4272-8F02-E42186AD9D37}" dt="2024-05-11T15:26:14.800" v="4580" actId="1076"/>
          <ac:spMkLst>
            <pc:docMk/>
            <pc:sldMk cId="1698204870" sldId="258"/>
            <ac:spMk id="2" creationId="{05C3B268-1D9C-A9ED-6804-4A3CFFEFE5BD}"/>
          </ac:spMkLst>
        </pc:spChg>
        <pc:spChg chg="del mod">
          <ac:chgData name="Marie Zavadilová" userId="587e835bc063fb25" providerId="LiveId" clId="{6FAD04B5-DBE7-4272-8F02-E42186AD9D37}" dt="2024-04-29T15:39:18.564" v="457" actId="478"/>
          <ac:spMkLst>
            <pc:docMk/>
            <pc:sldMk cId="1698204870" sldId="258"/>
            <ac:spMk id="3" creationId="{5554AF20-121B-3268-887C-1EC20D3932F3}"/>
          </ac:spMkLst>
        </pc:spChg>
      </pc:sldChg>
      <pc:sldChg chg="delSp modSp new mod setBg">
        <pc:chgData name="Marie Zavadilová" userId="587e835bc063fb25" providerId="LiveId" clId="{6FAD04B5-DBE7-4272-8F02-E42186AD9D37}" dt="2024-04-29T15:51:05.942" v="669"/>
        <pc:sldMkLst>
          <pc:docMk/>
          <pc:sldMk cId="4105201850" sldId="259"/>
        </pc:sldMkLst>
        <pc:spChg chg="del">
          <ac:chgData name="Marie Zavadilová" userId="587e835bc063fb25" providerId="LiveId" clId="{6FAD04B5-DBE7-4272-8F02-E42186AD9D37}" dt="2024-04-29T15:38:19.795" v="437" actId="478"/>
          <ac:spMkLst>
            <pc:docMk/>
            <pc:sldMk cId="4105201850" sldId="259"/>
            <ac:spMk id="2" creationId="{3393CED3-D575-358B-12FF-5590FC5F9FC0}"/>
          </ac:spMkLst>
        </pc:spChg>
        <pc:spChg chg="mod">
          <ac:chgData name="Marie Zavadilová" userId="587e835bc063fb25" providerId="LiveId" clId="{6FAD04B5-DBE7-4272-8F02-E42186AD9D37}" dt="2024-04-29T15:50:52.136" v="668" actId="207"/>
          <ac:spMkLst>
            <pc:docMk/>
            <pc:sldMk cId="4105201850" sldId="259"/>
            <ac:spMk id="3" creationId="{F3D34B53-1B7B-48D7-9A53-C3C8ECE0D2DE}"/>
          </ac:spMkLst>
        </pc:spChg>
      </pc:sldChg>
      <pc:sldChg chg="modSp new mod ord setBg">
        <pc:chgData name="Marie Zavadilová" userId="587e835bc063fb25" providerId="LiveId" clId="{6FAD04B5-DBE7-4272-8F02-E42186AD9D37}" dt="2024-05-13T13:18:22.143" v="5155" actId="114"/>
        <pc:sldMkLst>
          <pc:docMk/>
          <pc:sldMk cId="3247446613" sldId="260"/>
        </pc:sldMkLst>
        <pc:spChg chg="mod">
          <ac:chgData name="Marie Zavadilová" userId="587e835bc063fb25" providerId="LiveId" clId="{6FAD04B5-DBE7-4272-8F02-E42186AD9D37}" dt="2024-05-13T13:16:17.382" v="5088"/>
          <ac:spMkLst>
            <pc:docMk/>
            <pc:sldMk cId="3247446613" sldId="260"/>
            <ac:spMk id="2" creationId="{A39933CC-BA9A-6803-B56C-A9698CC8F130}"/>
          </ac:spMkLst>
        </pc:spChg>
        <pc:spChg chg="mod">
          <ac:chgData name="Marie Zavadilová" userId="587e835bc063fb25" providerId="LiveId" clId="{6FAD04B5-DBE7-4272-8F02-E42186AD9D37}" dt="2024-05-13T13:18:22.143" v="5155" actId="114"/>
          <ac:spMkLst>
            <pc:docMk/>
            <pc:sldMk cId="3247446613" sldId="260"/>
            <ac:spMk id="3" creationId="{1C53564D-065D-57AE-3BDF-9F69B338F828}"/>
          </ac:spMkLst>
        </pc:spChg>
        <pc:spChg chg="mod">
          <ac:chgData name="Marie Zavadilová" userId="587e835bc063fb25" providerId="LiveId" clId="{6FAD04B5-DBE7-4272-8F02-E42186AD9D37}" dt="2024-04-30T10:28:22.526" v="4026" actId="207"/>
          <ac:spMkLst>
            <pc:docMk/>
            <pc:sldMk cId="3247446613" sldId="260"/>
            <ac:spMk id="4" creationId="{7E1E4ABC-B255-9B8B-C3B4-F471D7528C8D}"/>
          </ac:spMkLst>
        </pc:spChg>
        <pc:spChg chg="mod">
          <ac:chgData name="Marie Zavadilová" userId="587e835bc063fb25" providerId="LiveId" clId="{6FAD04B5-DBE7-4272-8F02-E42186AD9D37}" dt="2024-04-30T10:28:22.526" v="4026" actId="207"/>
          <ac:spMkLst>
            <pc:docMk/>
            <pc:sldMk cId="3247446613" sldId="260"/>
            <ac:spMk id="5" creationId="{9958469D-6458-DFBF-6E3C-C24A08BE2237}"/>
          </ac:spMkLst>
        </pc:spChg>
      </pc:sldChg>
      <pc:sldChg chg="modSp new mod setBg">
        <pc:chgData name="Marie Zavadilová" userId="587e835bc063fb25" providerId="LiveId" clId="{6FAD04B5-DBE7-4272-8F02-E42186AD9D37}" dt="2024-04-30T07:39:25.112" v="1022" actId="2711"/>
        <pc:sldMkLst>
          <pc:docMk/>
          <pc:sldMk cId="2836960456" sldId="261"/>
        </pc:sldMkLst>
        <pc:spChg chg="mod">
          <ac:chgData name="Marie Zavadilová" userId="587e835bc063fb25" providerId="LiveId" clId="{6FAD04B5-DBE7-4272-8F02-E42186AD9D37}" dt="2024-04-30T07:39:19.726" v="1021" actId="2711"/>
          <ac:spMkLst>
            <pc:docMk/>
            <pc:sldMk cId="2836960456" sldId="261"/>
            <ac:spMk id="2" creationId="{A6C362BB-9C70-55B2-B58D-DB6D83FB7AA8}"/>
          </ac:spMkLst>
        </pc:spChg>
        <pc:spChg chg="mod">
          <ac:chgData name="Marie Zavadilová" userId="587e835bc063fb25" providerId="LiveId" clId="{6FAD04B5-DBE7-4272-8F02-E42186AD9D37}" dt="2024-04-30T07:39:25.112" v="1022" actId="2711"/>
          <ac:spMkLst>
            <pc:docMk/>
            <pc:sldMk cId="2836960456" sldId="261"/>
            <ac:spMk id="3" creationId="{B8F8315A-D2DF-88EA-D211-144E1CE4F598}"/>
          </ac:spMkLst>
        </pc:spChg>
      </pc:sldChg>
      <pc:sldChg chg="modSp new mod ord modAnim">
        <pc:chgData name="Marie Zavadilová" userId="587e835bc063fb25" providerId="LiveId" clId="{6FAD04B5-DBE7-4272-8F02-E42186AD9D37}" dt="2024-05-11T14:38:14.927" v="4488" actId="20577"/>
        <pc:sldMkLst>
          <pc:docMk/>
          <pc:sldMk cId="3276642274" sldId="262"/>
        </pc:sldMkLst>
        <pc:spChg chg="mod">
          <ac:chgData name="Marie Zavadilová" userId="587e835bc063fb25" providerId="LiveId" clId="{6FAD04B5-DBE7-4272-8F02-E42186AD9D37}" dt="2024-04-30T07:39:10.185" v="1020" actId="2711"/>
          <ac:spMkLst>
            <pc:docMk/>
            <pc:sldMk cId="3276642274" sldId="262"/>
            <ac:spMk id="2" creationId="{8CE59E23-8CB3-E593-59DB-A6507CE06494}"/>
          </ac:spMkLst>
        </pc:spChg>
        <pc:spChg chg="mod">
          <ac:chgData name="Marie Zavadilová" userId="587e835bc063fb25" providerId="LiveId" clId="{6FAD04B5-DBE7-4272-8F02-E42186AD9D37}" dt="2024-05-11T14:38:14.927" v="4488" actId="20577"/>
          <ac:spMkLst>
            <pc:docMk/>
            <pc:sldMk cId="3276642274" sldId="262"/>
            <ac:spMk id="3" creationId="{29142CE0-3EDD-3B1D-09AE-D3678A0C53C4}"/>
          </ac:spMkLst>
        </pc:spChg>
      </pc:sldChg>
      <pc:sldChg chg="modSp new mod ord">
        <pc:chgData name="Marie Zavadilová" userId="587e835bc063fb25" providerId="LiveId" clId="{6FAD04B5-DBE7-4272-8F02-E42186AD9D37}" dt="2024-05-11T15:41:11.643" v="4590" actId="20577"/>
        <pc:sldMkLst>
          <pc:docMk/>
          <pc:sldMk cId="192717935" sldId="263"/>
        </pc:sldMkLst>
        <pc:spChg chg="mod">
          <ac:chgData name="Marie Zavadilová" userId="587e835bc063fb25" providerId="LiveId" clId="{6FAD04B5-DBE7-4272-8F02-E42186AD9D37}" dt="2024-04-30T07:43:02.134" v="1040" actId="20577"/>
          <ac:spMkLst>
            <pc:docMk/>
            <pc:sldMk cId="192717935" sldId="263"/>
            <ac:spMk id="2" creationId="{85EF1222-005E-3774-FEA6-70B80E109A74}"/>
          </ac:spMkLst>
        </pc:spChg>
        <pc:spChg chg="mod">
          <ac:chgData name="Marie Zavadilová" userId="587e835bc063fb25" providerId="LiveId" clId="{6FAD04B5-DBE7-4272-8F02-E42186AD9D37}" dt="2024-05-11T15:41:11.643" v="4590" actId="20577"/>
          <ac:spMkLst>
            <pc:docMk/>
            <pc:sldMk cId="192717935" sldId="263"/>
            <ac:spMk id="3" creationId="{75096DA7-48DF-2DCB-11B6-F68BBA78261C}"/>
          </ac:spMkLst>
        </pc:spChg>
      </pc:sldChg>
      <pc:sldChg chg="modSp new mod modAnim">
        <pc:chgData name="Marie Zavadilová" userId="587e835bc063fb25" providerId="LiveId" clId="{6FAD04B5-DBE7-4272-8F02-E42186AD9D37}" dt="2024-05-14T08:05:35.245" v="5313" actId="404"/>
        <pc:sldMkLst>
          <pc:docMk/>
          <pc:sldMk cId="3250482211" sldId="264"/>
        </pc:sldMkLst>
        <pc:spChg chg="mod">
          <ac:chgData name="Marie Zavadilová" userId="587e835bc063fb25" providerId="LiveId" clId="{6FAD04B5-DBE7-4272-8F02-E42186AD9D37}" dt="2024-04-30T10:10:55.652" v="3625" actId="2711"/>
          <ac:spMkLst>
            <pc:docMk/>
            <pc:sldMk cId="3250482211" sldId="264"/>
            <ac:spMk id="2" creationId="{FE536950-6F7A-6702-4CC6-2CB190C19073}"/>
          </ac:spMkLst>
        </pc:spChg>
        <pc:spChg chg="mod">
          <ac:chgData name="Marie Zavadilová" userId="587e835bc063fb25" providerId="LiveId" clId="{6FAD04B5-DBE7-4272-8F02-E42186AD9D37}" dt="2024-05-14T08:05:35.245" v="5313" actId="404"/>
          <ac:spMkLst>
            <pc:docMk/>
            <pc:sldMk cId="3250482211" sldId="264"/>
            <ac:spMk id="3" creationId="{BCA53AE9-6E2C-8C5D-D158-F7208F7EF75C}"/>
          </ac:spMkLst>
        </pc:spChg>
      </pc:sldChg>
      <pc:sldChg chg="modSp new mod">
        <pc:chgData name="Marie Zavadilová" userId="587e835bc063fb25" providerId="LiveId" clId="{6FAD04B5-DBE7-4272-8F02-E42186AD9D37}" dt="2024-05-13T12:46:29.790" v="5050" actId="20577"/>
        <pc:sldMkLst>
          <pc:docMk/>
          <pc:sldMk cId="1243097932" sldId="265"/>
        </pc:sldMkLst>
        <pc:spChg chg="mod">
          <ac:chgData name="Marie Zavadilová" userId="587e835bc063fb25" providerId="LiveId" clId="{6FAD04B5-DBE7-4272-8F02-E42186AD9D37}" dt="2024-05-13T12:46:29.790" v="5050" actId="20577"/>
          <ac:spMkLst>
            <pc:docMk/>
            <pc:sldMk cId="1243097932" sldId="265"/>
            <ac:spMk id="2" creationId="{52AB26E8-541E-E28E-45A0-09F6926C7DD3}"/>
          </ac:spMkLst>
        </pc:spChg>
        <pc:spChg chg="mod">
          <ac:chgData name="Marie Zavadilová" userId="587e835bc063fb25" providerId="LiveId" clId="{6FAD04B5-DBE7-4272-8F02-E42186AD9D37}" dt="2024-05-11T15:55:45.907" v="5048" actId="20577"/>
          <ac:spMkLst>
            <pc:docMk/>
            <pc:sldMk cId="1243097932" sldId="265"/>
            <ac:spMk id="3" creationId="{5A0B6125-1020-8B48-97C1-DF0CDFBBC8C9}"/>
          </ac:spMkLst>
        </pc:spChg>
      </pc:sldChg>
      <pc:sldChg chg="modSp new mod ord">
        <pc:chgData name="Marie Zavadilová" userId="587e835bc063fb25" providerId="LiveId" clId="{6FAD04B5-DBE7-4272-8F02-E42186AD9D37}" dt="2024-05-13T19:15:56.565" v="5249" actId="114"/>
        <pc:sldMkLst>
          <pc:docMk/>
          <pc:sldMk cId="2101601256" sldId="266"/>
        </pc:sldMkLst>
        <pc:spChg chg="mod">
          <ac:chgData name="Marie Zavadilová" userId="587e835bc063fb25" providerId="LiveId" clId="{6FAD04B5-DBE7-4272-8F02-E42186AD9D37}" dt="2024-04-30T09:29:09.499" v="2483" actId="20577"/>
          <ac:spMkLst>
            <pc:docMk/>
            <pc:sldMk cId="2101601256" sldId="266"/>
            <ac:spMk id="2" creationId="{7A1881C9-D387-78B3-25F8-2CC86AEA0866}"/>
          </ac:spMkLst>
        </pc:spChg>
        <pc:spChg chg="mod">
          <ac:chgData name="Marie Zavadilová" userId="587e835bc063fb25" providerId="LiveId" clId="{6FAD04B5-DBE7-4272-8F02-E42186AD9D37}" dt="2024-05-13T19:15:56.565" v="5249" actId="114"/>
          <ac:spMkLst>
            <pc:docMk/>
            <pc:sldMk cId="2101601256" sldId="266"/>
            <ac:spMk id="3" creationId="{691270E7-70E0-6363-0FD5-5E133C983DB8}"/>
          </ac:spMkLst>
        </pc:spChg>
      </pc:sldChg>
      <pc:sldChg chg="modSp new mod">
        <pc:chgData name="Marie Zavadilová" userId="587e835bc063fb25" providerId="LiveId" clId="{6FAD04B5-DBE7-4272-8F02-E42186AD9D37}" dt="2024-05-13T12:46:58.701" v="5064" actId="20577"/>
        <pc:sldMkLst>
          <pc:docMk/>
          <pc:sldMk cId="2752768553" sldId="267"/>
        </pc:sldMkLst>
        <pc:spChg chg="mod">
          <ac:chgData name="Marie Zavadilová" userId="587e835bc063fb25" providerId="LiveId" clId="{6FAD04B5-DBE7-4272-8F02-E42186AD9D37}" dt="2024-04-30T10:17:18.163" v="3735" actId="20577"/>
          <ac:spMkLst>
            <pc:docMk/>
            <pc:sldMk cId="2752768553" sldId="267"/>
            <ac:spMk id="2" creationId="{912FBCBF-DB47-4A22-623D-E15B7EF944F6}"/>
          </ac:spMkLst>
        </pc:spChg>
        <pc:spChg chg="mod">
          <ac:chgData name="Marie Zavadilová" userId="587e835bc063fb25" providerId="LiveId" clId="{6FAD04B5-DBE7-4272-8F02-E42186AD9D37}" dt="2024-05-13T12:46:58.701" v="5064" actId="20577"/>
          <ac:spMkLst>
            <pc:docMk/>
            <pc:sldMk cId="2752768553" sldId="267"/>
            <ac:spMk id="3" creationId="{BDA30790-CEA2-C3BA-E8BF-326D71305998}"/>
          </ac:spMkLst>
        </pc:spChg>
      </pc:sldChg>
      <pc:sldChg chg="modSp new mod">
        <pc:chgData name="Marie Zavadilová" userId="587e835bc063fb25" providerId="LiveId" clId="{6FAD04B5-DBE7-4272-8F02-E42186AD9D37}" dt="2024-05-11T15:53:25.337" v="4936" actId="114"/>
        <pc:sldMkLst>
          <pc:docMk/>
          <pc:sldMk cId="3146975017" sldId="268"/>
        </pc:sldMkLst>
        <pc:spChg chg="mod">
          <ac:chgData name="Marie Zavadilová" userId="587e835bc063fb25" providerId="LiveId" clId="{6FAD04B5-DBE7-4272-8F02-E42186AD9D37}" dt="2024-05-11T15:52:59.544" v="4929" actId="20577"/>
          <ac:spMkLst>
            <pc:docMk/>
            <pc:sldMk cId="3146975017" sldId="268"/>
            <ac:spMk id="2" creationId="{EA18ACC9-C81B-3F24-7E97-743BCE07544C}"/>
          </ac:spMkLst>
        </pc:spChg>
        <pc:spChg chg="mod">
          <ac:chgData name="Marie Zavadilová" userId="587e835bc063fb25" providerId="LiveId" clId="{6FAD04B5-DBE7-4272-8F02-E42186AD9D37}" dt="2024-05-11T15:53:25.337" v="4936" actId="114"/>
          <ac:spMkLst>
            <pc:docMk/>
            <pc:sldMk cId="3146975017" sldId="268"/>
            <ac:spMk id="3" creationId="{EEF5C486-BD90-EAE4-BCA2-A47CEBCE1CC9}"/>
          </ac:spMkLst>
        </pc:spChg>
      </pc:sldChg>
      <pc:sldChg chg="modSp add mod modAnim">
        <pc:chgData name="Marie Zavadilová" userId="587e835bc063fb25" providerId="LiveId" clId="{6FAD04B5-DBE7-4272-8F02-E42186AD9D37}" dt="2024-04-30T16:57:52.845" v="4271" actId="20577"/>
        <pc:sldMkLst>
          <pc:docMk/>
          <pc:sldMk cId="2531634033" sldId="269"/>
        </pc:sldMkLst>
        <pc:spChg chg="mod">
          <ac:chgData name="Marie Zavadilová" userId="587e835bc063fb25" providerId="LiveId" clId="{6FAD04B5-DBE7-4272-8F02-E42186AD9D37}" dt="2024-04-30T08:44:41.126" v="1445" actId="404"/>
          <ac:spMkLst>
            <pc:docMk/>
            <pc:sldMk cId="2531634033" sldId="269"/>
            <ac:spMk id="2" creationId="{8CE59E23-8CB3-E593-59DB-A6507CE06494}"/>
          </ac:spMkLst>
        </pc:spChg>
        <pc:spChg chg="mod">
          <ac:chgData name="Marie Zavadilová" userId="587e835bc063fb25" providerId="LiveId" clId="{6FAD04B5-DBE7-4272-8F02-E42186AD9D37}" dt="2024-04-30T16:57:52.845" v="4271" actId="20577"/>
          <ac:spMkLst>
            <pc:docMk/>
            <pc:sldMk cId="2531634033" sldId="269"/>
            <ac:spMk id="3" creationId="{29142CE0-3EDD-3B1D-09AE-D3678A0C53C4}"/>
          </ac:spMkLst>
        </pc:spChg>
      </pc:sldChg>
      <pc:sldChg chg="modSp add mod modAnim">
        <pc:chgData name="Marie Zavadilová" userId="587e835bc063fb25" providerId="LiveId" clId="{6FAD04B5-DBE7-4272-8F02-E42186AD9D37}" dt="2024-05-14T08:02:29.147" v="5266" actId="20577"/>
        <pc:sldMkLst>
          <pc:docMk/>
          <pc:sldMk cId="375790042" sldId="270"/>
        </pc:sldMkLst>
        <pc:spChg chg="mod">
          <ac:chgData name="Marie Zavadilová" userId="587e835bc063fb25" providerId="LiveId" clId="{6FAD04B5-DBE7-4272-8F02-E42186AD9D37}" dt="2024-04-30T08:49:12.857" v="1665" actId="20577"/>
          <ac:spMkLst>
            <pc:docMk/>
            <pc:sldMk cId="375790042" sldId="270"/>
            <ac:spMk id="2" creationId="{8CE59E23-8CB3-E593-59DB-A6507CE06494}"/>
          </ac:spMkLst>
        </pc:spChg>
        <pc:spChg chg="mod">
          <ac:chgData name="Marie Zavadilová" userId="587e835bc063fb25" providerId="LiveId" clId="{6FAD04B5-DBE7-4272-8F02-E42186AD9D37}" dt="2024-05-14T08:02:29.147" v="5266" actId="20577"/>
          <ac:spMkLst>
            <pc:docMk/>
            <pc:sldMk cId="375790042" sldId="270"/>
            <ac:spMk id="3" creationId="{29142CE0-3EDD-3B1D-09AE-D3678A0C53C4}"/>
          </ac:spMkLst>
        </pc:spChg>
      </pc:sldChg>
      <pc:sldChg chg="modSp new mod">
        <pc:chgData name="Marie Zavadilová" userId="587e835bc063fb25" providerId="LiveId" clId="{6FAD04B5-DBE7-4272-8F02-E42186AD9D37}" dt="2024-05-11T14:35:57.080" v="4484" actId="2711"/>
        <pc:sldMkLst>
          <pc:docMk/>
          <pc:sldMk cId="1910061045" sldId="271"/>
        </pc:sldMkLst>
        <pc:spChg chg="mod">
          <ac:chgData name="Marie Zavadilová" userId="587e835bc063fb25" providerId="LiveId" clId="{6FAD04B5-DBE7-4272-8F02-E42186AD9D37}" dt="2024-05-11T14:32:21.702" v="4332" actId="20577"/>
          <ac:spMkLst>
            <pc:docMk/>
            <pc:sldMk cId="1910061045" sldId="271"/>
            <ac:spMk id="2" creationId="{91104405-5DF1-C00C-808A-BA6DD4CE53CE}"/>
          </ac:spMkLst>
        </pc:spChg>
        <pc:spChg chg="mod">
          <ac:chgData name="Marie Zavadilová" userId="587e835bc063fb25" providerId="LiveId" clId="{6FAD04B5-DBE7-4272-8F02-E42186AD9D37}" dt="2024-05-11T14:35:57.080" v="4484" actId="2711"/>
          <ac:spMkLst>
            <pc:docMk/>
            <pc:sldMk cId="1910061045" sldId="271"/>
            <ac:spMk id="3" creationId="{3760A125-D780-8BCB-0F66-CFD46F246C54}"/>
          </ac:spMkLst>
        </pc:spChg>
      </pc:sldChg>
      <pc:sldChg chg="modSp add mod">
        <pc:chgData name="Marie Zavadilová" userId="587e835bc063fb25" providerId="LiveId" clId="{6FAD04B5-DBE7-4272-8F02-E42186AD9D37}" dt="2024-05-13T19:14:58.451" v="5161" actId="27636"/>
        <pc:sldMkLst>
          <pc:docMk/>
          <pc:sldMk cId="4050031691" sldId="272"/>
        </pc:sldMkLst>
        <pc:spChg chg="mod">
          <ac:chgData name="Marie Zavadilová" userId="587e835bc063fb25" providerId="LiveId" clId="{6FAD04B5-DBE7-4272-8F02-E42186AD9D37}" dt="2024-05-13T19:14:58.451" v="5161" actId="27636"/>
          <ac:spMkLst>
            <pc:docMk/>
            <pc:sldMk cId="4050031691" sldId="272"/>
            <ac:spMk id="3" creationId="{691270E7-70E0-6363-0FD5-5E133C983DB8}"/>
          </ac:spMkLst>
        </pc:spChg>
      </pc:sldChg>
      <pc:sldChg chg="modSp new mod">
        <pc:chgData name="Marie Zavadilová" userId="587e835bc063fb25" providerId="LiveId" clId="{6FAD04B5-DBE7-4272-8F02-E42186AD9D37}" dt="2024-05-14T08:16:09.911" v="5593" actId="14"/>
        <pc:sldMkLst>
          <pc:docMk/>
          <pc:sldMk cId="2777081743" sldId="273"/>
        </pc:sldMkLst>
        <pc:spChg chg="mod">
          <ac:chgData name="Marie Zavadilová" userId="587e835bc063fb25" providerId="LiveId" clId="{6FAD04B5-DBE7-4272-8F02-E42186AD9D37}" dt="2024-05-14T08:06:09.546" v="5340" actId="20577"/>
          <ac:spMkLst>
            <pc:docMk/>
            <pc:sldMk cId="2777081743" sldId="273"/>
            <ac:spMk id="2" creationId="{1CF55A8F-17F2-C468-045E-7AB3EF0C6C1E}"/>
          </ac:spMkLst>
        </pc:spChg>
        <pc:spChg chg="mod">
          <ac:chgData name="Marie Zavadilová" userId="587e835bc063fb25" providerId="LiveId" clId="{6FAD04B5-DBE7-4272-8F02-E42186AD9D37}" dt="2024-05-14T08:16:09.911" v="5593" actId="14"/>
          <ac:spMkLst>
            <pc:docMk/>
            <pc:sldMk cId="2777081743" sldId="273"/>
            <ac:spMk id="3" creationId="{0802AA51-215A-85EB-D98F-39613D14AA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8D61B-AAD9-42BD-BBBF-31B6E23F2204}" type="datetimeFigureOut">
              <a:rPr lang="fr-BE" smtClean="0"/>
              <a:t>20-05-24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6C43-FD58-489C-B955-BB3DF41852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32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76C43-FD58-489C-B955-BB3DF4185252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7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BE087-7444-2982-A45A-66F3A8885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51B256-0389-DDDD-10DE-50A0CBC62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CF146-B50D-A44B-8DF8-B29AF0C4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29D4-FD72-4B50-8558-C20B041C56F6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D04DCE-03E2-BFAB-A005-90F32884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02BCB9-4BFB-6F84-408F-E753AA74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28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94832-B1C2-BA02-E575-CD45996F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3D25ED-FD94-BF64-2CF8-CFC17F275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DEC10-A292-5780-958E-9813FCCF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D084-E365-4135-8BDB-16B01156DAA4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1C688D-A8C4-09EE-71A6-C8413EB1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76C98-7F43-2AD0-BBF1-98F41B1B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37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71369A-AC9A-C3F2-095C-77EC909FA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915AD2-66D6-2A19-160F-DC2C117C4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8BD8A-86FA-CB0F-F1C9-6F26061F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7909-55BA-4D0D-B1F9-95CE4D8BCA46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B09F6-4AA1-082D-2814-27CDCCAF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7EFB7-4D27-995F-4876-39A06547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11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EA6F1-734E-5F21-F26D-07365EEB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AB063-E8DF-F534-F527-CD53C6B1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3AF0A-66BF-770F-67E6-F2516475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1B56-C64D-4721-909F-DF2B3389D764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D5FA1-ED7E-2CAE-D753-076A9800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D99C9-250A-DB8F-CB40-1EB8C824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7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DC025-EC10-FD8D-8AAC-EAA2753D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FCC32-786E-51BA-CF80-CE714681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88A0B-ED82-8D6C-F718-F5233506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23C8-8C51-4AF2-9BAC-95A1BDA1B46F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96729-70EF-F66B-A1F8-24004322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CF6CD-91A5-A0D1-CD0C-B9A419A3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573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E6A8A-C8EF-FBDE-1EFD-F2C13A23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4873-B74C-6E67-B9C0-B55A0451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BE9031-0DDD-4925-685D-4E0042096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F39263-D77D-A754-AFDB-4AD2EA0A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AC1B-DB80-4841-BE8E-7E7440518676}" type="datetime1">
              <a:rPr lang="fr-BE" smtClean="0"/>
              <a:t>20-05-24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89A5CA-CB4D-A4C9-F781-2ECA2E07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42C9F0-C1C0-E008-8BF1-70B00C5C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83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35652-A4AF-FF0F-1C51-12DC1281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35DE7-56C3-18AB-0908-77943A3D3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BAB33D-9156-0875-E685-DF7A1A37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2FD707-B873-A97C-36F6-7DC6B599C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6309E0-61F1-D0FB-8D88-451C284BC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DD55F8-AA64-5D6D-DD98-5921E57A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E831-CC6A-4C74-9308-21A441BE5C93}" type="datetime1">
              <a:rPr lang="fr-BE" smtClean="0"/>
              <a:t>20-05-24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85B7D1-5ABB-37AB-EC61-8F25CF51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39A42D-EF43-DAB9-54C8-F9D72979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488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412E6-DEAF-5EB0-49F8-A214C1CE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6DAC78-BD78-1E6D-7513-96FB58D1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7D1F-F075-49B4-95CF-65714451700B}" type="datetime1">
              <a:rPr lang="fr-BE" smtClean="0"/>
              <a:t>20-05-24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360B6E-6155-86A3-A05A-965DB2C5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99C268-E986-5729-D66A-CFC3AD86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7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CE8AE6-4E96-ED59-E98F-CEEA59A2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B4E-D009-439A-BAB7-AECB2F4E4EE0}" type="datetime1">
              <a:rPr lang="fr-BE" smtClean="0"/>
              <a:t>20-05-24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FBB6DF-7646-DB98-DDCC-6E993215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01D8B-395F-3E31-2188-AC35DD4B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863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50A39-3DF9-DF94-D060-D7410C89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942CDF-C41A-BA1F-2FEA-9E7505C1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85A7F8-B311-7F5E-213C-0E9E53D40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5FC604-3603-0F00-6596-5DA58D7A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27F9-AED6-436E-A947-916A6B3687D9}" type="datetime1">
              <a:rPr lang="fr-BE" smtClean="0"/>
              <a:t>20-05-24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B0B9CE-87D2-BD6C-16DD-9307D7A9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C22C59-6991-3BA1-23DD-9A24FA4B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58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BBAA6-B73B-792A-1F32-DFFCBA3E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8CBCA2-47C5-8D3E-2EAD-99CB6A24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6168FB-95C6-DAAB-701C-07AA1A400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AF6335-75DE-0FF4-AEFD-ADC9D6FE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4EED-CA89-42D2-8D48-62D5122E1424}" type="datetime1">
              <a:rPr lang="fr-BE" smtClean="0"/>
              <a:t>20-05-24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A45C21-5509-89B3-849E-CDDE5B68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346EFD-BED4-947B-BE00-A2662C80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599628-86FD-CCA9-84B6-349DA4E1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DFBDC-DE8E-8CE4-9EF8-13378AED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F95AD-FE9C-E766-A0E1-9153E01B4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6D4F-136E-40D8-BFF1-15E9C0BECE78}" type="datetime1">
              <a:rPr lang="fr-BE" smtClean="0"/>
              <a:t>20-05-24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42E5A-6F4E-367F-2EC1-570154AA6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BE"/>
              <a:t>Zavadilová - Emile Ollivier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BE956-B4B3-9D5F-801E-189121EB6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1F341-F6F7-452A-9273-285A9F180D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122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graine, Café Blue Mountain de Jamaïque, Café Kona, haricot&#10;&#10;Description générée automatiquement">
            <a:extLst>
              <a:ext uri="{FF2B5EF4-FFF2-40B4-BE49-F238E27FC236}">
                <a16:creationId xmlns:a16="http://schemas.microsoft.com/office/drawing/2014/main" id="{9ADF34F4-EE22-522D-66D9-D908F08CD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66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27" b="3825"/>
          <a:stretch/>
        </p:blipFill>
        <p:spPr>
          <a:xfrm>
            <a:off x="-107003" y="-58466"/>
            <a:ext cx="12295956" cy="69164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3183F0-B915-0571-F668-FBBF8C82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144444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6600" b="1" spc="300" dirty="0" err="1">
                <a:solidFill>
                  <a:schemeClr val="bg1"/>
                </a:solidFill>
                <a:latin typeface="Bahnschrift" panose="020B0502040204020203" pitchFamily="34" charset="0"/>
              </a:rPr>
              <a:t>Émile</a:t>
            </a:r>
            <a:r>
              <a:rPr lang="cs-CZ" sz="6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cs-CZ" sz="6600" b="1" spc="300" dirty="0" err="1">
                <a:solidFill>
                  <a:schemeClr val="bg1"/>
                </a:solidFill>
                <a:latin typeface="Bahnschrift" panose="020B0502040204020203" pitchFamily="34" charset="0"/>
              </a:rPr>
              <a:t>Ollivier</a:t>
            </a:r>
            <a:br>
              <a:rPr lang="cs-CZ" sz="6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cs-CZ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M</a:t>
            </a:r>
            <a:r>
              <a:rPr lang="fr-FR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è</a:t>
            </a:r>
            <a:r>
              <a:rPr lang="cs-CZ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re-</a:t>
            </a:r>
            <a:r>
              <a:rPr lang="cs-CZ" sz="3600" b="1" spc="300" dirty="0" err="1">
                <a:solidFill>
                  <a:schemeClr val="bg1"/>
                </a:solidFill>
                <a:latin typeface="Bahnschrift" panose="020B0502040204020203" pitchFamily="34" charset="0"/>
              </a:rPr>
              <a:t>Solitude</a:t>
            </a:r>
            <a:r>
              <a:rPr lang="cs-CZ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, </a:t>
            </a:r>
            <a:r>
              <a:rPr lang="cs-CZ" sz="3600" b="1" spc="300" dirty="0" err="1">
                <a:solidFill>
                  <a:schemeClr val="bg1"/>
                </a:solidFill>
                <a:latin typeface="Bahnschrift" panose="020B0502040204020203" pitchFamily="34" charset="0"/>
              </a:rPr>
              <a:t>Passages</a:t>
            </a:r>
            <a:r>
              <a:rPr lang="cs-CZ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, La Br</a:t>
            </a:r>
            <a:r>
              <a:rPr lang="fr-FR" sz="3600" b="1" spc="300" dirty="0">
                <a:solidFill>
                  <a:schemeClr val="bg1"/>
                </a:solidFill>
                <a:latin typeface="Bahnschrift" panose="020B0502040204020203" pitchFamily="34" charset="0"/>
              </a:rPr>
              <a:t>û</a:t>
            </a:r>
            <a:r>
              <a:rPr lang="cs-CZ" sz="3600" b="1" spc="300" dirty="0" err="1">
                <a:solidFill>
                  <a:schemeClr val="bg1"/>
                </a:solidFill>
                <a:latin typeface="Bahnschrift" panose="020B0502040204020203" pitchFamily="34" charset="0"/>
              </a:rPr>
              <a:t>lerie</a:t>
            </a:r>
            <a:endParaRPr lang="fr-BE" sz="6600" b="1" spc="3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5C4534-4D5B-ECE0-E420-E75C2E63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4" y="5322657"/>
            <a:ext cx="4490742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latin typeface="Bahnschrift" panose="020B0502040204020203" pitchFamily="34" charset="0"/>
              </a:rPr>
              <a:t>Marie Zavadilová</a:t>
            </a:r>
          </a:p>
          <a:p>
            <a:pPr algn="l"/>
            <a:r>
              <a:rPr lang="cs-CZ" dirty="0">
                <a:solidFill>
                  <a:srgbClr val="FFFFFF"/>
                </a:solidFill>
                <a:latin typeface="Bahnschrift" panose="020B0502040204020203" pitchFamily="34" charset="0"/>
              </a:rPr>
              <a:t>UČO: 526020</a:t>
            </a:r>
          </a:p>
          <a:p>
            <a:pPr algn="l"/>
            <a:r>
              <a:rPr lang="cs-CZ" dirty="0">
                <a:solidFill>
                  <a:srgbClr val="FFFFFF"/>
                </a:solidFill>
                <a:latin typeface="Bahnschrift" panose="020B0502040204020203" pitchFamily="34" charset="0"/>
              </a:rPr>
              <a:t>zavadilmarie@seznam.cz</a:t>
            </a:r>
            <a:endParaRPr lang="fr-BE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653FA-85FE-4D1E-CD49-29A3E2E2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</a:t>
            </a:fld>
            <a:endParaRPr lang="fr-BE"/>
          </a:p>
        </p:txBody>
      </p:sp>
      <p:pic>
        <p:nvPicPr>
          <p:cNvPr id="9" name="Image 8" descr="Une image contenant texte, Police, Graphique, typographie&#10;&#10;Description générée automatiquement">
            <a:extLst>
              <a:ext uri="{FF2B5EF4-FFF2-40B4-BE49-F238E27FC236}">
                <a16:creationId xmlns:a16="http://schemas.microsoft.com/office/drawing/2014/main" id="{FD8B0733-128B-BB77-377F-A7E1166F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9" y="5369748"/>
            <a:ext cx="1284735" cy="98298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5AE97-2F99-EA67-EFEE-8992008C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</p:spTree>
    <p:extLst>
      <p:ext uri="{BB962C8B-B14F-4D97-AF65-F5344CB8AC3E}">
        <p14:creationId xmlns:p14="http://schemas.microsoft.com/office/powerpoint/2010/main" val="61700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5DDA7-A272-C0DF-DBA7-D3CCB113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personnages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9416F-9E45-0074-8580-204AA806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Amasis MT Pro" panose="02040504050005020304" pitchFamily="18" charset="-18"/>
              </a:rPr>
              <a:t>Leyda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la femme/</a:t>
            </a:r>
            <a:r>
              <a:rPr lang="cs-CZ" dirty="0" err="1">
                <a:latin typeface="Amasis MT Pro" panose="02040504050005020304" pitchFamily="18" charset="-18"/>
              </a:rPr>
              <a:t>veuve</a:t>
            </a:r>
            <a:r>
              <a:rPr lang="cs-CZ" dirty="0">
                <a:latin typeface="Amasis MT Pro" panose="02040504050005020304" pitchFamily="18" charset="-18"/>
              </a:rPr>
              <a:t> de Normand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copropriétaire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maison</a:t>
            </a:r>
            <a:r>
              <a:rPr lang="cs-CZ" dirty="0">
                <a:latin typeface="Amasis MT Pro" panose="02040504050005020304" pitchFamily="18" charset="-18"/>
              </a:rPr>
              <a:t> de couture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Amparo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amante de Normand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Miami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de ces </a:t>
            </a:r>
            <a:r>
              <a:rPr lang="cs-CZ" dirty="0" err="1">
                <a:latin typeface="Amasis MT Pro" panose="02040504050005020304" pitchFamily="18" charset="-18"/>
              </a:rPr>
              <a:t>femmes</a:t>
            </a:r>
            <a:r>
              <a:rPr lang="cs-CZ" dirty="0">
                <a:latin typeface="Amasis MT Pro" panose="02040504050005020304" pitchFamily="18" charset="-18"/>
              </a:rPr>
              <a:t> qui </a:t>
            </a:r>
            <a:r>
              <a:rPr lang="cs-CZ" dirty="0" err="1">
                <a:latin typeface="Amasis MT Pro" panose="02040504050005020304" pitchFamily="18" charset="-18"/>
              </a:rPr>
              <a:t>tr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t</a:t>
            </a:r>
            <a:r>
              <a:rPr lang="fr-FR" dirty="0">
                <a:latin typeface="Amasis MT Pro" panose="02040504050005020304" pitchFamily="18" charset="-18"/>
              </a:rPr>
              <a:t>ô</a:t>
            </a:r>
            <a:r>
              <a:rPr lang="cs-CZ" dirty="0">
                <a:latin typeface="Amasis MT Pro" panose="02040504050005020304" pitchFamily="18" charset="-18"/>
              </a:rPr>
              <a:t>t </a:t>
            </a:r>
            <a:r>
              <a:rPr lang="cs-CZ" dirty="0" err="1">
                <a:latin typeface="Amasis MT Pro" panose="02040504050005020304" pitchFamily="18" charset="-18"/>
              </a:rPr>
              <a:t>ont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appris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tre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vues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exister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regard</a:t>
            </a:r>
            <a:r>
              <a:rPr lang="cs-CZ" dirty="0">
                <a:latin typeface="Amasis MT Pro" panose="02040504050005020304" pitchFamily="18" charset="-18"/>
              </a:rPr>
              <a:t> de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autre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31)</a:t>
            </a:r>
          </a:p>
          <a:p>
            <a:pPr lvl="1"/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les </a:t>
            </a:r>
            <a:r>
              <a:rPr lang="cs-CZ" dirty="0" err="1">
                <a:latin typeface="Amasis MT Pro" panose="02040504050005020304" pitchFamily="18" charset="-18"/>
              </a:rPr>
              <a:t>deux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témoignent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vie</a:t>
            </a:r>
            <a:r>
              <a:rPr lang="cs-CZ" dirty="0">
                <a:latin typeface="Amasis MT Pro" panose="02040504050005020304" pitchFamily="18" charset="-18"/>
              </a:rPr>
              <a:t> de Normand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BD9459-073A-DC5F-1D79-B2EA8820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B4D00-2158-4F28-4D53-1A32E5F8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624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572E4-B378-3BEA-26A7-2F6C30CC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personnages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8ADDB-C271-20E5-EA6B-8F7D83AD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Amasis MT Pro" panose="02040504050005020304" pitchFamily="18" charset="-18"/>
              </a:rPr>
              <a:t>Amédée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Hosange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environ</a:t>
            </a:r>
            <a:r>
              <a:rPr lang="cs-CZ" dirty="0">
                <a:latin typeface="Amasis MT Pro" panose="02040504050005020304" pitchFamily="18" charset="-18"/>
              </a:rPr>
              <a:t> 60 </a:t>
            </a:r>
            <a:r>
              <a:rPr lang="cs-CZ" dirty="0" err="1">
                <a:latin typeface="Amasis MT Pro" panose="02040504050005020304" pitchFamily="18" charset="-18"/>
              </a:rPr>
              <a:t>ans</a:t>
            </a:r>
            <a:r>
              <a:rPr lang="cs-CZ" dirty="0">
                <a:latin typeface="Amasis MT Pro" panose="02040504050005020304" pitchFamily="18" charset="-18"/>
              </a:rPr>
              <a:t>)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homme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mer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apr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naufrage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le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camp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Krome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Brigitte </a:t>
            </a:r>
            <a:r>
              <a:rPr lang="cs-CZ" dirty="0" err="1">
                <a:latin typeface="Amasis MT Pro" panose="02040504050005020304" pitchFamily="18" charset="-18"/>
              </a:rPr>
              <a:t>Kadmon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la femme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Amédée</a:t>
            </a:r>
            <a:endParaRPr lang="fr-BE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Noelzina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femme qui a perdu son </a:t>
            </a:r>
            <a:r>
              <a:rPr lang="cs-CZ" dirty="0" err="1">
                <a:latin typeface="Amasis MT Pro" panose="02040504050005020304" pitchFamily="18" charset="-18"/>
              </a:rPr>
              <a:t>fils</a:t>
            </a:r>
            <a:r>
              <a:rPr lang="cs-CZ" dirty="0">
                <a:latin typeface="Amasis MT Pro" panose="02040504050005020304" pitchFamily="18" charset="-18"/>
              </a:rPr>
              <a:t> et qui s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noyée</a:t>
            </a:r>
            <a:r>
              <a:rPr lang="cs-CZ" dirty="0">
                <a:latin typeface="Amasis MT Pro" panose="02040504050005020304" pitchFamily="18" charset="-18"/>
              </a:rPr>
              <a:t> au </a:t>
            </a:r>
            <a:r>
              <a:rPr lang="cs-CZ" dirty="0" err="1">
                <a:latin typeface="Amasis MT Pro" panose="02040504050005020304" pitchFamily="18" charset="-18"/>
              </a:rPr>
              <a:t>cours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voyage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destin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similaire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celui</a:t>
            </a:r>
            <a:r>
              <a:rPr lang="cs-CZ" dirty="0">
                <a:latin typeface="Amasis MT Pro" panose="02040504050005020304" pitchFamily="18" charset="-18"/>
              </a:rPr>
              <a:t> de Viktorka de </a:t>
            </a:r>
            <a:r>
              <a:rPr lang="cs-CZ" i="1" dirty="0">
                <a:latin typeface="Amasis MT Pro" panose="02040504050005020304" pitchFamily="18" charset="-18"/>
              </a:rPr>
              <a:t>Babička </a:t>
            </a:r>
            <a:r>
              <a:rPr lang="cs-CZ" dirty="0">
                <a:latin typeface="Amasis MT Pro" panose="02040504050005020304" pitchFamily="18" charset="-18"/>
              </a:rPr>
              <a:t>de Božena Němcová</a:t>
            </a:r>
            <a:endParaRPr lang="fr-BE" dirty="0">
              <a:latin typeface="Amasis MT Pro" panose="02040504050005020304" pitchFamily="18" charset="-18"/>
            </a:endParaRPr>
          </a:p>
          <a:p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D59BC6-9C86-495B-5EFD-37607B0E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A67921-5989-E314-DACB-DF316950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98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22465-2746-AC81-C4D2-203BCF03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Normand et </a:t>
            </a:r>
            <a:r>
              <a:rPr lang="cs-CZ" dirty="0" err="1">
                <a:latin typeface="Bahnschrift" panose="020B0502040204020203" pitchFamily="34" charset="0"/>
              </a:rPr>
              <a:t>Amédée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17C96-FF68-79AA-CCAE-6BABEBDD3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avons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joué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jeu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Amédée</a:t>
            </a:r>
            <a:r>
              <a:rPr lang="cs-CZ" dirty="0">
                <a:latin typeface="Amasis MT Pro" panose="02040504050005020304" pitchFamily="18" charset="-18"/>
              </a:rPr>
              <a:t> et moi ; 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avons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cru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tous</a:t>
            </a:r>
            <a:r>
              <a:rPr lang="cs-CZ" dirty="0">
                <a:latin typeface="Amasis MT Pro" panose="02040504050005020304" pitchFamily="18" charset="-18"/>
              </a:rPr>
              <a:t> les </a:t>
            </a:r>
            <a:r>
              <a:rPr lang="cs-CZ" dirty="0" err="1">
                <a:latin typeface="Amasis MT Pro" panose="02040504050005020304" pitchFamily="18" charset="-18"/>
              </a:rPr>
              <a:t>deux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fallait</a:t>
            </a:r>
            <a:r>
              <a:rPr lang="cs-CZ" dirty="0">
                <a:latin typeface="Amasis MT Pro" panose="02040504050005020304" pitchFamily="18" charset="-18"/>
              </a:rPr>
              <a:t> se </a:t>
            </a:r>
            <a:r>
              <a:rPr lang="cs-CZ" dirty="0" err="1">
                <a:latin typeface="Amasis MT Pro" panose="02040504050005020304" pitchFamily="18" charset="-18"/>
              </a:rPr>
              <a:t>mettre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abri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partir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attendre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orage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soit</a:t>
            </a:r>
            <a:r>
              <a:rPr lang="cs-CZ" dirty="0">
                <a:latin typeface="Amasis MT Pro" panose="02040504050005020304" pitchFamily="18" charset="-18"/>
              </a:rPr>
              <a:t> passé,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ciel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soit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redevenu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beau</a:t>
            </a:r>
            <a:r>
              <a:rPr lang="cs-CZ" dirty="0">
                <a:latin typeface="Amasis MT Pro" panose="02040504050005020304" pitchFamily="18" charset="-18"/>
              </a:rPr>
              <a:t>. En fait, </a:t>
            </a:r>
            <a:r>
              <a:rPr lang="cs-CZ" dirty="0" err="1">
                <a:latin typeface="Amasis MT Pro" panose="02040504050005020304" pitchFamily="18" charset="-18"/>
              </a:rPr>
              <a:t>notre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départ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était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définitif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sauf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moi, je </a:t>
            </a:r>
            <a:r>
              <a:rPr lang="cs-CZ" dirty="0" err="1">
                <a:latin typeface="Amasis MT Pro" panose="02040504050005020304" pitchFamily="18" charset="-18"/>
              </a:rPr>
              <a:t>suis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encore</a:t>
            </a:r>
            <a:r>
              <a:rPr lang="cs-CZ" dirty="0">
                <a:latin typeface="Amasis MT Pro" panose="02040504050005020304" pitchFamily="18" charset="-18"/>
              </a:rPr>
              <a:t> vivant.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159)</a:t>
            </a:r>
          </a:p>
          <a:p>
            <a:pPr algn="just"/>
            <a:r>
              <a:rPr lang="cs-CZ" dirty="0">
                <a:latin typeface="Amasis MT Pro" panose="02040504050005020304" pitchFamily="18" charset="-18"/>
              </a:rPr>
              <a:t>Normand – exil </a:t>
            </a:r>
            <a:r>
              <a:rPr lang="cs-CZ" dirty="0" err="1">
                <a:latin typeface="Amasis MT Pro" panose="02040504050005020304" pitchFamily="18" charset="-18"/>
              </a:rPr>
              <a:t>individuel</a:t>
            </a:r>
            <a:endParaRPr lang="cs-CZ" dirty="0">
              <a:latin typeface="Amasis MT Pro" panose="02040504050005020304" pitchFamily="18" charset="-18"/>
            </a:endParaRPr>
          </a:p>
          <a:p>
            <a:pPr algn="just"/>
            <a:r>
              <a:rPr lang="cs-CZ" dirty="0" err="1">
                <a:latin typeface="Amasis MT Pro" panose="02040504050005020304" pitchFamily="18" charset="-18"/>
              </a:rPr>
              <a:t>Amédée</a:t>
            </a:r>
            <a:r>
              <a:rPr lang="cs-CZ" dirty="0">
                <a:latin typeface="Amasis MT Pro" panose="02040504050005020304" pitchFamily="18" charset="-18"/>
              </a:rPr>
              <a:t> – exode </a:t>
            </a:r>
            <a:r>
              <a:rPr lang="cs-CZ" dirty="0" err="1">
                <a:latin typeface="Amasis MT Pro" panose="02040504050005020304" pitchFamily="18" charset="-18"/>
              </a:rPr>
              <a:t>collectif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les </a:t>
            </a:r>
            <a:r>
              <a:rPr lang="cs-CZ" i="1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boat</a:t>
            </a:r>
            <a:r>
              <a:rPr lang="cs-CZ" i="1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i="1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people</a:t>
            </a:r>
            <a:endParaRPr lang="cs-CZ" i="1" dirty="0">
              <a:latin typeface="Amasis MT Pro" panose="02040504050005020304" pitchFamily="18" charset="-18"/>
              <a:sym typeface="Wingdings" panose="05000000000000000000" pitchFamily="2" charset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CC4746-0EC0-261E-38FD-B6ABA2D3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849D93-3AEF-6DD5-F80E-0D34601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878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0E558-0F7A-95A6-1518-9E3CA22A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les </a:t>
            </a:r>
            <a:r>
              <a:rPr lang="cs-CZ" i="1" dirty="0" err="1">
                <a:latin typeface="Bahnschrift" panose="020B0502040204020203" pitchFamily="34" charset="0"/>
              </a:rPr>
              <a:t>boat</a:t>
            </a:r>
            <a:r>
              <a:rPr lang="cs-CZ" i="1" dirty="0">
                <a:latin typeface="Bahnschrift" panose="020B0502040204020203" pitchFamily="34" charset="0"/>
              </a:rPr>
              <a:t> </a:t>
            </a:r>
            <a:r>
              <a:rPr lang="cs-CZ" i="1" dirty="0" err="1">
                <a:latin typeface="Bahnschrift" panose="020B0502040204020203" pitchFamily="34" charset="0"/>
              </a:rPr>
              <a:t>people</a:t>
            </a:r>
            <a:endParaRPr lang="fr-BE" i="1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E422DD-C7FA-40C3-4386-2864DF52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latin typeface="Amasis MT Pro" panose="02040504050005020304" pitchFamily="18" charset="-18"/>
              </a:rPr>
              <a:t>trois vagues d'émigration entre 1975 et 1990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Quand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certaines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fronti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res </a:t>
            </a:r>
            <a:r>
              <a:rPr lang="cs-CZ" dirty="0" err="1">
                <a:latin typeface="Amasis MT Pro" panose="02040504050005020304" pitchFamily="18" charset="-18"/>
              </a:rPr>
              <a:t>sont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franchies</a:t>
            </a:r>
            <a:r>
              <a:rPr lang="cs-CZ" dirty="0">
                <a:latin typeface="Amasis MT Pro" panose="02040504050005020304" pitchFamily="18" charset="-18"/>
              </a:rPr>
              <a:t>, la </a:t>
            </a:r>
            <a:r>
              <a:rPr lang="cs-CZ" dirty="0" err="1">
                <a:latin typeface="Amasis MT Pro" panose="02040504050005020304" pitchFamily="18" charset="-18"/>
              </a:rPr>
              <a:t>seule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attiitude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correcte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affrontement</a:t>
            </a:r>
            <a:r>
              <a:rPr lang="cs-CZ" dirty="0">
                <a:latin typeface="Amasis MT Pro" panose="02040504050005020304" pitchFamily="18" charset="-18"/>
              </a:rPr>
              <a:t> de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inconnu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46)</a:t>
            </a:r>
          </a:p>
          <a:p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Femme,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pays</a:t>
            </a:r>
            <a:r>
              <a:rPr lang="cs-CZ" dirty="0">
                <a:latin typeface="Amasis MT Pro" panose="02040504050005020304" pitchFamily="18" charset="-18"/>
              </a:rPr>
              <a:t> de nos </a:t>
            </a:r>
            <a:r>
              <a:rPr lang="cs-CZ" dirty="0" err="1">
                <a:latin typeface="Amasis MT Pro" panose="02040504050005020304" pitchFamily="18" charset="-18"/>
              </a:rPr>
              <a:t>joies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devenu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celui</a:t>
            </a:r>
            <a:r>
              <a:rPr lang="cs-CZ" dirty="0">
                <a:latin typeface="Amasis MT Pro" panose="02040504050005020304" pitchFamily="18" charset="-18"/>
              </a:rPr>
              <a:t> de nos </a:t>
            </a:r>
            <a:r>
              <a:rPr lang="cs-CZ" dirty="0" err="1">
                <a:latin typeface="Amasis MT Pro" panose="02040504050005020304" pitchFamily="18" charset="-18"/>
              </a:rPr>
              <a:t>souffrances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39)</a:t>
            </a:r>
          </a:p>
          <a:p>
            <a:r>
              <a:rPr lang="cs-CZ" dirty="0">
                <a:latin typeface="Amasis MT Pro" panose="02040504050005020304" pitchFamily="18" charset="-18"/>
              </a:rPr>
              <a:t>67 </a:t>
            </a:r>
            <a:r>
              <a:rPr lang="cs-CZ" dirty="0" err="1">
                <a:latin typeface="Amasis MT Pro" panose="02040504050005020304" pitchFamily="18" charset="-18"/>
              </a:rPr>
              <a:t>habitants</a:t>
            </a:r>
            <a:r>
              <a:rPr lang="cs-CZ" dirty="0">
                <a:latin typeface="Amasis MT Pro" panose="02040504050005020304" pitchFamily="18" charset="-18"/>
              </a:rPr>
              <a:t> de Port-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-l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Écu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menés</a:t>
            </a:r>
            <a:r>
              <a:rPr lang="cs-CZ" dirty="0">
                <a:latin typeface="Amasis MT Pro" panose="02040504050005020304" pitchFamily="18" charset="-18"/>
              </a:rPr>
              <a:t> par </a:t>
            </a:r>
            <a:r>
              <a:rPr lang="cs-CZ" dirty="0" err="1">
                <a:latin typeface="Amasis MT Pro" panose="02040504050005020304" pitchFamily="18" charset="-18"/>
              </a:rPr>
              <a:t>Amédée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trois</a:t>
            </a:r>
            <a:r>
              <a:rPr lang="cs-CZ" dirty="0">
                <a:latin typeface="Amasis MT Pro" panose="02040504050005020304" pitchFamily="18" charset="-18"/>
              </a:rPr>
              <a:t>-m</a:t>
            </a:r>
            <a:r>
              <a:rPr lang="fr-FR" dirty="0">
                <a:latin typeface="Amasis MT Pro" panose="02040504050005020304" pitchFamily="18" charset="-18"/>
              </a:rPr>
              <a:t>â</a:t>
            </a:r>
            <a:r>
              <a:rPr lang="cs-CZ" dirty="0" err="1">
                <a:latin typeface="Amasis MT Pro" panose="02040504050005020304" pitchFamily="18" charset="-18"/>
              </a:rPr>
              <a:t>ts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i="1" dirty="0">
                <a:latin typeface="Amasis MT Pro" panose="02040504050005020304" pitchFamily="18" charset="-18"/>
              </a:rPr>
              <a:t>La </a:t>
            </a:r>
            <a:r>
              <a:rPr lang="cs-CZ" i="1" dirty="0" err="1">
                <a:latin typeface="Amasis MT Pro" panose="02040504050005020304" pitchFamily="18" charset="-18"/>
              </a:rPr>
              <a:t>caminante</a:t>
            </a:r>
            <a:endParaRPr lang="cs-CZ" i="1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naufrage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22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survivants</a:t>
            </a:r>
            <a:endParaRPr lang="cs-CZ" dirty="0">
              <a:latin typeface="Amasis MT Pro" panose="02040504050005020304" pitchFamily="18" charset="-18"/>
            </a:endParaRPr>
          </a:p>
          <a:p>
            <a:endParaRPr lang="cs-CZ" dirty="0">
              <a:latin typeface="Amasis MT Pro" panose="02040504050005020304" pitchFamily="18" charset="-18"/>
            </a:endParaRPr>
          </a:p>
          <a:p>
            <a:endParaRPr lang="cs-CZ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6C7809-265A-A8D5-7214-9FCECB82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1AE6D4-6ED1-DE72-5844-2B2E5FD6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115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3B268-1D9C-A9ED-6804-4A3CFFEF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89" y="2766218"/>
            <a:ext cx="2888822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Bahnschrift" panose="020B0502040204020203" pitchFamily="34" charset="0"/>
              </a:rPr>
              <a:t>La Br</a:t>
            </a:r>
            <a:r>
              <a:rPr lang="fr-FR" sz="3600" dirty="0">
                <a:latin typeface="Bahnschrift" panose="020B0502040204020203" pitchFamily="34" charset="0"/>
              </a:rPr>
              <a:t>û</a:t>
            </a:r>
            <a:r>
              <a:rPr lang="cs-CZ" sz="3600" dirty="0" err="1">
                <a:latin typeface="Bahnschrift" panose="020B0502040204020203" pitchFamily="34" charset="0"/>
              </a:rPr>
              <a:t>lerie</a:t>
            </a:r>
            <a:r>
              <a:rPr lang="cs-CZ" sz="3600" dirty="0">
                <a:latin typeface="Bahnschrift" panose="020B0502040204020203" pitchFamily="34" charset="0"/>
              </a:rPr>
              <a:t> ?</a:t>
            </a:r>
            <a:endParaRPr lang="fr-BE" sz="3600" dirty="0">
              <a:latin typeface="Bahnschrift" panose="020B050204020402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16B724-F5AC-212E-0164-E72F1BD2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6E5E29-B44F-9242-342C-0A103968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820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34B53-1B7B-48D7-9A53-C3C8ECE0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89" y="1056132"/>
            <a:ext cx="10937822" cy="474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900" dirty="0" err="1">
                <a:solidFill>
                  <a:schemeClr val="bg1"/>
                </a:solidFill>
                <a:latin typeface="Bahnschrift" panose="020B0502040204020203" pitchFamily="34" charset="0"/>
              </a:rPr>
              <a:t>le</a:t>
            </a:r>
            <a:r>
              <a:rPr lang="cs-CZ" sz="28900" dirty="0">
                <a:solidFill>
                  <a:schemeClr val="bg1"/>
                </a:solidFill>
                <a:latin typeface="Bahnschrift" panose="020B0502040204020203" pitchFamily="34" charset="0"/>
              </a:rPr>
              <a:t> vide</a:t>
            </a:r>
            <a:endParaRPr lang="fr-BE" sz="289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fr-BE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A5D21-545D-010B-CBCB-72FBDA55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444171-911B-C1C8-6F65-4A8AA942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20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362BB-9C70-55B2-B58D-DB6D83FB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 vide ?</a:t>
            </a:r>
            <a:endParaRPr lang="fr-BE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8315A-D2DF-88EA-D211-144E1CE4F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Virgile 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–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le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« 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vide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 »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apr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è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s Naomi</a:t>
            </a:r>
          </a:p>
          <a:p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le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groupe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de La Br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û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lerie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–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le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« 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vide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 »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apr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è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  <a:sym typeface="Wingdings" panose="05000000000000000000" pitchFamily="2" charset="2"/>
              </a:rPr>
              <a:t>s Virgile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DBF15C-D1A6-D4D4-8A52-69A58FEC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09AA29-6E08-1F9D-24D4-5F1D8646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696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59E23-8CB3-E593-59DB-A6507CE0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Virgile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42CE0-3EDD-3B1D-09AE-D3678A0C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2615"/>
          </a:xfrm>
        </p:spPr>
        <p:txBody>
          <a:bodyPr/>
          <a:lstStyle/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p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</a:t>
            </a:r>
            <a:r>
              <a:rPr lang="cs-CZ" dirty="0" err="1">
                <a:latin typeface="Amasis MT Pro" panose="02040504050005020304" pitchFamily="18" charset="-18"/>
              </a:rPr>
              <a:t>absent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motif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i="1" dirty="0">
                <a:latin typeface="Amasis MT Pro" panose="02040504050005020304" pitchFamily="18" charset="-18"/>
              </a:rPr>
              <a:t>M</a:t>
            </a:r>
            <a:r>
              <a:rPr lang="fr-FR" i="1" dirty="0">
                <a:latin typeface="Amasis MT Pro" panose="02040504050005020304" pitchFamily="18" charset="-18"/>
              </a:rPr>
              <a:t>è</a:t>
            </a:r>
            <a:r>
              <a:rPr lang="cs-CZ" i="1" dirty="0">
                <a:latin typeface="Amasis MT Pro" panose="02040504050005020304" pitchFamily="18" charset="-18"/>
              </a:rPr>
              <a:t>re </a:t>
            </a:r>
            <a:r>
              <a:rPr lang="cs-CZ" i="1" dirty="0" err="1">
                <a:latin typeface="Amasis MT Pro" panose="02040504050005020304" pitchFamily="18" charset="-18"/>
              </a:rPr>
              <a:t>Solitude</a:t>
            </a:r>
            <a:endParaRPr lang="cs-CZ" i="1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sa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fille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commence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recherche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apr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la </a:t>
            </a:r>
            <a:r>
              <a:rPr lang="cs-CZ" dirty="0" err="1">
                <a:latin typeface="Amasis MT Pro" panose="02040504050005020304" pitchFamily="18" charset="-18"/>
              </a:rPr>
              <a:t>mort</a:t>
            </a:r>
            <a:r>
              <a:rPr lang="cs-CZ" dirty="0">
                <a:latin typeface="Amasis MT Pro" panose="02040504050005020304" pitchFamily="18" charset="-18"/>
              </a:rPr>
              <a:t> de Naomi –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droit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32)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mon</a:t>
            </a:r>
            <a:r>
              <a:rPr lang="cs-CZ" dirty="0">
                <a:latin typeface="Amasis MT Pro" panose="02040504050005020304" pitchFamily="18" charset="-18"/>
              </a:rPr>
              <a:t> p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pi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 err="1">
                <a:latin typeface="Amasis MT Pro" panose="02040504050005020304" pitchFamily="18" charset="-18"/>
              </a:rPr>
              <a:t>ce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manquante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mon</a:t>
            </a:r>
            <a:r>
              <a:rPr lang="cs-CZ" dirty="0">
                <a:latin typeface="Amasis MT Pro" panose="02040504050005020304" pitchFamily="18" charset="-18"/>
              </a:rPr>
              <a:t> puzzle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33)</a:t>
            </a:r>
          </a:p>
          <a:p>
            <a:pPr lvl="1"/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vide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couple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double : Naomi </a:t>
            </a:r>
            <a:r>
              <a:rPr lang="cs-CZ" dirty="0" err="1">
                <a:latin typeface="Amasis MT Pro" panose="02040504050005020304" pitchFamily="18" charset="-18"/>
              </a:rPr>
              <a:t>absente</a:t>
            </a:r>
            <a:r>
              <a:rPr lang="cs-CZ" dirty="0">
                <a:latin typeface="Amasis MT Pro" panose="02040504050005020304" pitchFamily="18" charset="-18"/>
              </a:rPr>
              <a:t> ou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amour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vidé</a:t>
            </a:r>
            <a:endParaRPr lang="cs-CZ" dirty="0">
              <a:latin typeface="Amasis MT Pro" panose="02040504050005020304" pitchFamily="18" charset="-18"/>
            </a:endParaRPr>
          </a:p>
          <a:p>
            <a:pPr marL="457200" lvl="1" indent="0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457200" lvl="1" indent="0">
              <a:buNone/>
            </a:pPr>
            <a:r>
              <a:rPr lang="fr-FR" dirty="0">
                <a:latin typeface="Amasis MT Pro" panose="02040504050005020304" pitchFamily="18" charset="-18"/>
              </a:rPr>
              <a:t>« Nous ne verrons p</a:t>
            </a:r>
            <a:r>
              <a:rPr lang="cs-CZ" dirty="0">
                <a:latin typeface="Amasis MT Pro" panose="02040504050005020304" pitchFamily="18" charset="-18"/>
              </a:rPr>
              <a:t>a</a:t>
            </a:r>
            <a:r>
              <a:rPr lang="fr-FR" dirty="0">
                <a:latin typeface="Amasis MT Pro" panose="02040504050005020304" pitchFamily="18" charset="-18"/>
              </a:rPr>
              <a:t>s notre p</a:t>
            </a:r>
            <a:r>
              <a:rPr lang="cs-CZ" dirty="0">
                <a:latin typeface="Amasis MT Pro" panose="02040504050005020304" pitchFamily="18" charset="-18"/>
              </a:rPr>
              <a:t>a</a:t>
            </a:r>
            <a:r>
              <a:rPr lang="fr-FR" dirty="0" err="1">
                <a:latin typeface="Amasis MT Pro" panose="02040504050005020304" pitchFamily="18" charset="-18"/>
              </a:rPr>
              <a:t>ssion</a:t>
            </a:r>
            <a:r>
              <a:rPr lang="fr-FR" dirty="0">
                <a:latin typeface="Amasis MT Pro" panose="02040504050005020304" pitchFamily="18" charset="-18"/>
              </a:rPr>
              <a:t> se </a:t>
            </a:r>
            <a:r>
              <a:rPr lang="fr-FR" dirty="0" err="1">
                <a:latin typeface="Amasis MT Pro" panose="02040504050005020304" pitchFamily="18" charset="-18"/>
              </a:rPr>
              <a:t>consu</a:t>
            </a:r>
            <a:r>
              <a:rPr lang="cs-CZ" dirty="0">
                <a:latin typeface="Amasis MT Pro" panose="02040504050005020304" pitchFamily="18" charset="-18"/>
              </a:rPr>
              <a:t>m</a:t>
            </a:r>
            <a:r>
              <a:rPr lang="fr-FR" dirty="0">
                <a:latin typeface="Amasis MT Pro" panose="02040504050005020304" pitchFamily="18" charset="-18"/>
              </a:rPr>
              <a:t>er dans le vide et notre </a:t>
            </a:r>
            <a:r>
              <a:rPr lang="fr-FR" dirty="0" err="1">
                <a:latin typeface="Amasis MT Pro" panose="02040504050005020304" pitchFamily="18" charset="-18"/>
              </a:rPr>
              <a:t>ext</a:t>
            </a:r>
            <a:r>
              <a:rPr lang="cs-CZ" dirty="0">
                <a:latin typeface="Amasis MT Pro" panose="02040504050005020304" pitchFamily="18" charset="-18"/>
              </a:rPr>
              <a:t>a</a:t>
            </a:r>
            <a:r>
              <a:rPr lang="fr-FR" dirty="0">
                <a:latin typeface="Amasis MT Pro" panose="02040504050005020304" pitchFamily="18" charset="-18"/>
              </a:rPr>
              <a:t>se s’</a:t>
            </a:r>
            <a:r>
              <a:rPr lang="cs-CZ" dirty="0" err="1">
                <a:latin typeface="Amasis MT Pro" panose="02040504050005020304" pitchFamily="18" charset="-18"/>
              </a:rPr>
              <a:t>étouffer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quotidien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endParaRPr lang="cs-CZ" dirty="0">
              <a:latin typeface="Amasis MT Pro" panose="02040504050005020304" pitchFamily="18" charset="-18"/>
            </a:endParaRPr>
          </a:p>
          <a:p>
            <a:pPr marL="457200" lvl="1" indent="0">
              <a:buNone/>
            </a:pPr>
            <a:r>
              <a:rPr lang="cs-CZ" dirty="0">
                <a:latin typeface="Amasis MT Pro" panose="02040504050005020304" pitchFamily="18" charset="-18"/>
              </a:rPr>
              <a:t>						la </a:t>
            </a:r>
            <a:r>
              <a:rPr lang="cs-CZ" dirty="0" err="1">
                <a:latin typeface="Amasis MT Pro" panose="02040504050005020304" pitchFamily="18" charset="-18"/>
              </a:rPr>
              <a:t>lettre</a:t>
            </a:r>
            <a:r>
              <a:rPr lang="cs-CZ" dirty="0">
                <a:latin typeface="Amasis MT Pro" panose="02040504050005020304" pitchFamily="18" charset="-18"/>
              </a:rPr>
              <a:t> de Naomi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Virgile (p. 216)</a:t>
            </a:r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471FAF-B839-C0C5-B0E2-BFB00202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829ECB-F0DF-A7E6-288C-817D208F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6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59E23-8CB3-E593-59DB-A6507CE0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Virgile </a:t>
            </a:r>
            <a:r>
              <a:rPr lang="cs-CZ" sz="3600" dirty="0">
                <a:latin typeface="Bahnschrift" panose="020B0502040204020203" pitchFamily="34" charset="0"/>
              </a:rPr>
              <a:t>– la </a:t>
            </a:r>
            <a:r>
              <a:rPr lang="cs-CZ" sz="3600" dirty="0" err="1">
                <a:latin typeface="Bahnschrift" panose="020B0502040204020203" pitchFamily="34" charset="0"/>
              </a:rPr>
              <a:t>vie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42CE0-3EDD-3B1D-09AE-D3678A0C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261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avait</a:t>
            </a:r>
            <a:r>
              <a:rPr lang="cs-CZ" dirty="0">
                <a:latin typeface="Amasis MT Pro" panose="02040504050005020304" pitchFamily="18" charset="-18"/>
              </a:rPr>
              <a:t> mis au point des </a:t>
            </a:r>
            <a:r>
              <a:rPr lang="cs-CZ" dirty="0" err="1">
                <a:latin typeface="Amasis MT Pro" panose="02040504050005020304" pitchFamily="18" charset="-18"/>
              </a:rPr>
              <a:t>techniques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peaufiner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u="sng" dirty="0">
                <a:latin typeface="Amasis MT Pro" panose="02040504050005020304" pitchFamily="18" charset="-18"/>
              </a:rPr>
              <a:t>l</a:t>
            </a:r>
            <a:r>
              <a:rPr lang="fr-FR" u="sng" dirty="0">
                <a:latin typeface="Amasis MT Pro" panose="02040504050005020304" pitchFamily="18" charset="-18"/>
              </a:rPr>
              <a:t>’</a:t>
            </a:r>
            <a:r>
              <a:rPr lang="cs-CZ" u="sng" dirty="0">
                <a:latin typeface="Amasis MT Pro" panose="02040504050005020304" pitchFamily="18" charset="-18"/>
              </a:rPr>
              <a:t>art de </a:t>
            </a:r>
            <a:r>
              <a:rPr lang="cs-CZ" u="sng" dirty="0" err="1">
                <a:latin typeface="Amasis MT Pro" panose="02040504050005020304" pitchFamily="18" charset="-18"/>
              </a:rPr>
              <a:t>perdre</a:t>
            </a:r>
            <a:r>
              <a:rPr lang="cs-CZ" u="sng" dirty="0">
                <a:latin typeface="Amasis MT Pro" panose="02040504050005020304" pitchFamily="18" charset="-18"/>
              </a:rPr>
              <a:t> son </a:t>
            </a:r>
            <a:r>
              <a:rPr lang="cs-CZ" u="sng" dirty="0" err="1">
                <a:latin typeface="Amasis MT Pro" panose="02040504050005020304" pitchFamily="18" charset="-18"/>
              </a:rPr>
              <a:t>temps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31)</a:t>
            </a:r>
          </a:p>
          <a:p>
            <a:pPr lvl="1"/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immigré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Haïti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militaire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politique</a:t>
            </a:r>
            <a:endParaRPr lang="cs-CZ" dirty="0">
              <a:latin typeface="Amasis MT Pro" panose="02040504050005020304" pitchFamily="18" charset="-18"/>
            </a:endParaRPr>
          </a:p>
          <a:p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7555F-C74D-6F27-0813-1293CC6B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AFF75E-C372-A0E0-9742-FBA44D57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7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59E23-8CB3-E593-59DB-A6507CE0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Virgile </a:t>
            </a:r>
            <a:r>
              <a:rPr lang="cs-CZ" sz="3600" dirty="0">
                <a:latin typeface="Bahnschrift" panose="020B0502040204020203" pitchFamily="34" charset="0"/>
              </a:rPr>
              <a:t>– la </a:t>
            </a:r>
            <a:r>
              <a:rPr lang="cs-CZ" sz="3600" dirty="0" err="1">
                <a:latin typeface="Bahnschrift" panose="020B0502040204020203" pitchFamily="34" charset="0"/>
              </a:rPr>
              <a:t>mort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42CE0-3EDD-3B1D-09AE-D3678A0C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2615"/>
          </a:xfrm>
        </p:spPr>
        <p:txBody>
          <a:bodyPr>
            <a:normAutofit/>
          </a:bodyPr>
          <a:lstStyle/>
          <a:p>
            <a:r>
              <a:rPr lang="cs-CZ" dirty="0" err="1">
                <a:latin typeface="Amasis MT Pro" panose="02040504050005020304" pitchFamily="18" charset="-18"/>
              </a:rPr>
              <a:t>intérieure</a:t>
            </a:r>
            <a:r>
              <a:rPr lang="cs-CZ" dirty="0">
                <a:latin typeface="Amasis MT Pro" panose="02040504050005020304" pitchFamily="18" charset="-18"/>
              </a:rPr>
              <a:t> –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vide 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apr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départ</a:t>
            </a:r>
            <a:r>
              <a:rPr lang="cs-CZ" dirty="0">
                <a:latin typeface="Amasis MT Pro" panose="02040504050005020304" pitchFamily="18" charset="-18"/>
              </a:rPr>
              <a:t> de Naomi –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irrémédiablement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craqué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95)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mort</a:t>
            </a:r>
            <a:r>
              <a:rPr lang="cs-CZ" dirty="0">
                <a:latin typeface="Amasis MT Pro" panose="02040504050005020304" pitchFamily="18" charset="-18"/>
              </a:rPr>
              <a:t> de Naomi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la TV – 4 </a:t>
            </a:r>
            <a:r>
              <a:rPr lang="cs-CZ" dirty="0" err="1">
                <a:latin typeface="Amasis MT Pro" panose="02040504050005020304" pitchFamily="18" charset="-18"/>
              </a:rPr>
              <a:t>juin</a:t>
            </a:r>
            <a:r>
              <a:rPr lang="cs-CZ" dirty="0">
                <a:latin typeface="Amasis MT Pro" panose="02040504050005020304" pitchFamily="18" charset="-18"/>
              </a:rPr>
              <a:t> 1989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Depuis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quelques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temps</a:t>
            </a:r>
            <a:r>
              <a:rPr lang="cs-CZ" dirty="0">
                <a:latin typeface="Amasis MT Pro" panose="02040504050005020304" pitchFamily="18" charset="-18"/>
              </a:rPr>
              <a:t>, plus </a:t>
            </a:r>
            <a:r>
              <a:rPr lang="cs-CZ" dirty="0" err="1">
                <a:latin typeface="Amasis MT Pro" panose="02040504050005020304" pitchFamily="18" charset="-18"/>
              </a:rPr>
              <a:t>précisement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depuis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fameaux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jour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juin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date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massacre</a:t>
            </a:r>
            <a:r>
              <a:rPr lang="cs-CZ" dirty="0">
                <a:latin typeface="Amasis MT Pro" panose="02040504050005020304" pitchFamily="18" charset="-18"/>
              </a:rPr>
              <a:t> de la place </a:t>
            </a:r>
            <a:r>
              <a:rPr lang="cs-CZ" dirty="0" err="1">
                <a:latin typeface="Amasis MT Pro" panose="02040504050005020304" pitchFamily="18" charset="-18"/>
              </a:rPr>
              <a:t>Tiananmen</a:t>
            </a:r>
            <a:r>
              <a:rPr lang="cs-CZ" dirty="0">
                <a:latin typeface="Amasis MT Pro" panose="02040504050005020304" pitchFamily="18" charset="-18"/>
              </a:rPr>
              <a:t>, Virgile </a:t>
            </a:r>
            <a:r>
              <a:rPr lang="cs-CZ" dirty="0" err="1">
                <a:latin typeface="Amasis MT Pro" panose="02040504050005020304" pitchFamily="18" charset="-18"/>
              </a:rPr>
              <a:t>semblait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avoir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rompu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tout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contact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avec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lui</a:t>
            </a:r>
            <a:r>
              <a:rPr lang="cs-CZ" dirty="0">
                <a:latin typeface="Amasis MT Pro" panose="02040504050005020304" pitchFamily="18" charset="-18"/>
              </a:rPr>
              <a:t>-m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et </a:t>
            </a:r>
            <a:r>
              <a:rPr lang="cs-CZ" dirty="0" err="1">
                <a:latin typeface="Amasis MT Pro" panose="02040504050005020304" pitchFamily="18" charset="-18"/>
              </a:rPr>
              <a:t>avec</a:t>
            </a:r>
            <a:r>
              <a:rPr lang="cs-CZ" dirty="0">
                <a:latin typeface="Amasis MT Pro" panose="02040504050005020304" pitchFamily="18" charset="-18"/>
              </a:rPr>
              <a:t> ses </a:t>
            </a:r>
            <a:r>
              <a:rPr lang="cs-CZ" dirty="0" err="1">
                <a:latin typeface="Amasis MT Pro" panose="02040504050005020304" pitchFamily="18" charset="-18"/>
              </a:rPr>
              <a:t>semblables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60)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C’</a:t>
            </a:r>
            <a:r>
              <a:rPr lang="cs-CZ" dirty="0" err="1">
                <a:latin typeface="Amasis MT Pro" panose="02040504050005020304" pitchFamily="18" charset="-18"/>
              </a:rPr>
              <a:t>était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revenant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fant</a:t>
            </a:r>
            <a:r>
              <a:rPr lang="fr-FR" dirty="0">
                <a:latin typeface="Amasis MT Pro" panose="02040504050005020304" pitchFamily="18" charset="-18"/>
              </a:rPr>
              <a:t>ô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cadavre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embaumé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122)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physique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était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semble</a:t>
            </a:r>
            <a:r>
              <a:rPr lang="cs-CZ" dirty="0">
                <a:latin typeface="Amasis MT Pro" panose="02040504050005020304" pitchFamily="18" charset="-18"/>
              </a:rPr>
              <a:t>-t-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étendu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lit de </a:t>
            </a:r>
            <a:r>
              <a:rPr lang="cs-CZ" dirty="0" err="1">
                <a:latin typeface="Amasis MT Pro" panose="02040504050005020304" pitchFamily="18" charset="-18"/>
              </a:rPr>
              <a:t>fleurs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défiguré</a:t>
            </a:r>
            <a:r>
              <a:rPr lang="cs-CZ" dirty="0">
                <a:latin typeface="Amasis MT Pro" panose="02040504050005020304" pitchFamily="18" charset="-18"/>
              </a:rPr>
              <a:t>, la t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presque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arrachée</a:t>
            </a:r>
            <a:r>
              <a:rPr lang="cs-CZ" dirty="0">
                <a:latin typeface="Amasis MT Pro" panose="02040504050005020304" pitchFamily="18" charset="-18"/>
              </a:rPr>
              <a:t> par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déflagration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231)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la br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û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lerie</a:t>
            </a:r>
            <a:endParaRPr lang="cs-CZ" dirty="0">
              <a:latin typeface="Amasis MT Pro" panose="02040504050005020304" pitchFamily="18" charset="-18"/>
            </a:endParaRPr>
          </a:p>
          <a:p>
            <a:endParaRPr lang="cs-CZ" dirty="0">
              <a:latin typeface="Amasis MT Pro" panose="02040504050005020304" pitchFamily="18" charset="-18"/>
            </a:endParaRPr>
          </a:p>
          <a:p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3A3E00-37C8-3224-D19A-969D7D6B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4A0603-7AC5-4A8B-4AF8-376F0183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16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F9E02-A3EB-0D4C-479D-C70D1CA6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Émile</a:t>
            </a:r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Ollivier</a:t>
            </a:r>
            <a:endParaRPr lang="fr-BE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64D41-45B5-FB08-522B-AFCC3320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né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en 1940 </a:t>
            </a:r>
            <a:r>
              <a:rPr lang="fr-FR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Port-au-Prince,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Haïti</a:t>
            </a:r>
            <a:endParaRPr lang="fr-BE" kern="100" dirty="0">
              <a:solidFill>
                <a:schemeClr val="bg1"/>
              </a:solidFill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mort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en 2002 </a:t>
            </a:r>
            <a:r>
              <a:rPr lang="fr-FR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Montréal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Canada</a:t>
            </a:r>
            <a:endParaRPr lang="fr-BE" kern="100" dirty="0">
              <a:solidFill>
                <a:schemeClr val="bg1"/>
              </a:solidFill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exile </a:t>
            </a:r>
            <a:r>
              <a:rPr lang="fr-FR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Paris en 1965</a:t>
            </a:r>
            <a:endParaRPr lang="cs-CZ" kern="100" dirty="0">
              <a:solidFill>
                <a:schemeClr val="bg1"/>
              </a:solidFill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cause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du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régime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dictatoire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Fran</a:t>
            </a:r>
            <a:r>
              <a:rPr lang="fr-FR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ç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ois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Duvalier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duvaliérisme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fr-BE" kern="100" dirty="0">
              <a:solidFill>
                <a:schemeClr val="bg1"/>
              </a:solidFill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démenagement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au </a:t>
            </a:r>
            <a:r>
              <a:rPr lang="cs-CZ" kern="100" dirty="0" err="1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Québec</a:t>
            </a:r>
            <a:r>
              <a:rPr lang="cs-CZ" kern="100" dirty="0">
                <a:solidFill>
                  <a:schemeClr val="bg1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en 1968</a:t>
            </a:r>
          </a:p>
          <a:p>
            <a:pPr marL="800100" lvl="1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r-BE" kern="100" dirty="0">
                <a:solidFill>
                  <a:schemeClr val="bg1"/>
                </a:solidFill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professeur à l’Université de Montréal dans la Faculté des sciences de l’éducation</a:t>
            </a:r>
            <a:endParaRPr lang="fr-BE" kern="100" dirty="0">
              <a:solidFill>
                <a:schemeClr val="bg1"/>
              </a:solidFill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624181-971D-5C4D-1770-60DF7835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B873D-8089-B046-A6CD-EF00678D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</a:t>
            </a:fld>
            <a:endParaRPr lang="fr-BE"/>
          </a:p>
        </p:txBody>
      </p:sp>
      <p:pic>
        <p:nvPicPr>
          <p:cNvPr id="7" name="Image 6" descr="Une image contenant Visage humain, personne, habits, homme&#10;&#10;Description générée automatiquement">
            <a:extLst>
              <a:ext uri="{FF2B5EF4-FFF2-40B4-BE49-F238E27FC236}">
                <a16:creationId xmlns:a16="http://schemas.microsoft.com/office/drawing/2014/main" id="{546D6170-2261-BBCE-707D-3CD05695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20665"/>
            <a:ext cx="4983480" cy="68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F1222-005E-3774-FEA6-70B80E10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La Br</a:t>
            </a:r>
            <a:r>
              <a:rPr lang="fr-FR" dirty="0">
                <a:latin typeface="Bahnschrift" panose="020B0502040204020203" pitchFamily="34" charset="0"/>
              </a:rPr>
              <a:t>û</a:t>
            </a:r>
            <a:r>
              <a:rPr lang="cs-CZ" dirty="0" err="1">
                <a:latin typeface="Bahnschrift" panose="020B0502040204020203" pitchFamily="34" charset="0"/>
              </a:rPr>
              <a:t>lerie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96DA7-48DF-2DCB-11B6-F68BBA782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café =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point </a:t>
            </a:r>
            <a:r>
              <a:rPr lang="cs-CZ" dirty="0" err="1">
                <a:latin typeface="Amasis MT Pro" panose="02040504050005020304" pitchFamily="18" charset="-18"/>
              </a:rPr>
              <a:t>crucial</a:t>
            </a:r>
            <a:r>
              <a:rPr lang="cs-CZ" dirty="0">
                <a:latin typeface="Amasis MT Pro" panose="02040504050005020304" pitchFamily="18" charset="-18"/>
              </a:rPr>
              <a:t> qui </a:t>
            </a:r>
            <a:r>
              <a:rPr lang="cs-CZ" dirty="0" err="1">
                <a:latin typeface="Amasis MT Pro" panose="02040504050005020304" pitchFamily="18" charset="-18"/>
              </a:rPr>
              <a:t>détermine</a:t>
            </a:r>
            <a:r>
              <a:rPr lang="cs-CZ" dirty="0">
                <a:latin typeface="Amasis MT Pro" panose="02040504050005020304" pitchFamily="18" charset="-18"/>
              </a:rPr>
              <a:t> les </a:t>
            </a:r>
            <a:r>
              <a:rPr lang="cs-CZ" dirty="0" err="1">
                <a:latin typeface="Amasis MT Pro" panose="02040504050005020304" pitchFamily="18" charset="-18"/>
              </a:rPr>
              <a:t>coordonnées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destins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69)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groupe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amis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haïtiens</a:t>
            </a:r>
            <a:r>
              <a:rPr lang="cs-CZ" dirty="0">
                <a:latin typeface="Amasis MT Pro" panose="02040504050005020304" pitchFamily="18" charset="-18"/>
              </a:rPr>
              <a:t>)–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Minist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de la </a:t>
            </a:r>
            <a:r>
              <a:rPr lang="cs-CZ" dirty="0" err="1">
                <a:latin typeface="Amasis MT Pro" panose="02040504050005020304" pitchFamily="18" charset="-18"/>
              </a:rPr>
              <a:t>Parole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mais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est-ce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ils</a:t>
            </a:r>
            <a:r>
              <a:rPr lang="cs-CZ" dirty="0">
                <a:latin typeface="Amasis MT Pro" panose="02040504050005020304" pitchFamily="18" charset="-18"/>
              </a:rPr>
              <a:t> se </a:t>
            </a:r>
            <a:r>
              <a:rPr lang="cs-CZ" dirty="0" err="1">
                <a:latin typeface="Amasis MT Pro" panose="02040504050005020304" pitchFamily="18" charset="-18"/>
              </a:rPr>
              <a:t>parlent</a:t>
            </a:r>
            <a:r>
              <a:rPr lang="cs-CZ" dirty="0">
                <a:latin typeface="Amasis MT Pro" panose="02040504050005020304" pitchFamily="18" charset="-18"/>
              </a:rPr>
              <a:t> ?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de </a:t>
            </a:r>
            <a:r>
              <a:rPr lang="cs-CZ" dirty="0" err="1">
                <a:latin typeface="Amasis MT Pro" panose="02040504050005020304" pitchFamily="18" charset="-18"/>
              </a:rPr>
              <a:t>vrais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amis</a:t>
            </a:r>
            <a:r>
              <a:rPr lang="cs-CZ" dirty="0">
                <a:latin typeface="Amasis MT Pro" panose="02040504050005020304" pitchFamily="18" charset="-18"/>
              </a:rPr>
              <a:t> ?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[M]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si cela </a:t>
            </a:r>
            <a:r>
              <a:rPr lang="cs-CZ" dirty="0" err="1">
                <a:latin typeface="Amasis MT Pro" panose="02040504050005020304" pitchFamily="18" charset="-18"/>
              </a:rPr>
              <a:t>faisait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décennies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(Virgile) </a:t>
            </a:r>
            <a:r>
              <a:rPr lang="cs-CZ" dirty="0" err="1">
                <a:latin typeface="Amasis MT Pro" panose="02040504050005020304" pitchFamily="18" charset="-18"/>
              </a:rPr>
              <a:t>rencontraient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leur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amitié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avec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lui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était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intimité</a:t>
            </a:r>
            <a:r>
              <a:rPr lang="cs-CZ" dirty="0">
                <a:latin typeface="Amasis MT Pro" panose="02040504050005020304" pitchFamily="18" charset="-18"/>
              </a:rPr>
              <a:t>. Ils ne </a:t>
            </a:r>
            <a:r>
              <a:rPr lang="cs-CZ" dirty="0" err="1">
                <a:latin typeface="Amasis MT Pro" panose="02040504050005020304" pitchFamily="18" charset="-18"/>
              </a:rPr>
              <a:t>connaissaient</a:t>
            </a:r>
            <a:r>
              <a:rPr lang="cs-CZ" dirty="0">
                <a:latin typeface="Amasis MT Pro" panose="02040504050005020304" pitchFamily="18" charset="-18"/>
              </a:rPr>
              <a:t> ni son </a:t>
            </a:r>
            <a:r>
              <a:rPr lang="cs-CZ" dirty="0" err="1">
                <a:latin typeface="Amasis MT Pro" panose="02040504050005020304" pitchFamily="18" charset="-18"/>
              </a:rPr>
              <a:t>adresse</a:t>
            </a:r>
            <a:r>
              <a:rPr lang="cs-CZ" dirty="0">
                <a:latin typeface="Amasis MT Pro" panose="02040504050005020304" pitchFamily="18" charset="-18"/>
              </a:rPr>
              <a:t> ni son numero de </a:t>
            </a:r>
            <a:r>
              <a:rPr lang="cs-CZ" dirty="0" err="1">
                <a:latin typeface="Amasis MT Pro" panose="02040504050005020304" pitchFamily="18" charset="-18"/>
              </a:rPr>
              <a:t>téléphone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(pp. 60-61)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microcosme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endParaRPr lang="cs-CZ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FDC498-46D4-56F0-0E4D-30471B6C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019DE4-0591-90DB-08E1-AA47C388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71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04405-5DF1-C00C-808A-BA6DD4CE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la br</a:t>
            </a:r>
            <a:r>
              <a:rPr lang="fr-FR" dirty="0">
                <a:latin typeface="Bahnschrift" panose="020B0502040204020203" pitchFamily="34" charset="0"/>
              </a:rPr>
              <a:t>û</a:t>
            </a:r>
            <a:r>
              <a:rPr lang="cs-CZ" dirty="0" err="1">
                <a:latin typeface="Bahnschrift" panose="020B0502040204020203" pitchFamily="34" charset="0"/>
              </a:rPr>
              <a:t>lerie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0A125-D780-8BCB-0F66-CFD46F246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Notre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cs-CZ" dirty="0">
                <a:latin typeface="Amasis MT Pro" panose="02040504050005020304" pitchFamily="18" charset="-18"/>
              </a:rPr>
              <a:t> n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pas </a:t>
            </a:r>
            <a:r>
              <a:rPr lang="cs-CZ" dirty="0" err="1">
                <a:latin typeface="Amasis MT Pro" panose="02040504050005020304" pitchFamily="18" charset="-18"/>
              </a:rPr>
              <a:t>seulement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paradis</a:t>
            </a:r>
            <a:r>
              <a:rPr lang="cs-CZ" dirty="0">
                <a:latin typeface="Amasis MT Pro" panose="02040504050005020304" pitchFamily="18" charset="-18"/>
              </a:rPr>
              <a:t> perdu, </a:t>
            </a:r>
            <a:r>
              <a:rPr lang="cs-CZ" dirty="0" err="1">
                <a:latin typeface="Amasis MT Pro" panose="02040504050005020304" pitchFamily="18" charset="-18"/>
              </a:rPr>
              <a:t>elle</a:t>
            </a:r>
            <a:r>
              <a:rPr lang="cs-CZ" dirty="0">
                <a:latin typeface="Amasis MT Pro" panose="02040504050005020304" pitchFamily="18" charset="-18"/>
              </a:rPr>
              <a:t> porte la </a:t>
            </a:r>
            <a:r>
              <a:rPr lang="cs-CZ" dirty="0" err="1">
                <a:latin typeface="Amasis MT Pro" panose="02040504050005020304" pitchFamily="18" charset="-18"/>
              </a:rPr>
              <a:t>marque</a:t>
            </a:r>
            <a:r>
              <a:rPr lang="cs-CZ" dirty="0">
                <a:latin typeface="Amasis MT Pro" panose="02040504050005020304" pitchFamily="18" charset="-18"/>
              </a:rPr>
              <a:t> de la br</a:t>
            </a:r>
            <a:r>
              <a:rPr lang="fr-FR" dirty="0">
                <a:latin typeface="Amasis MT Pro" panose="02040504050005020304" pitchFamily="18" charset="-18"/>
              </a:rPr>
              <a:t>û</a:t>
            </a:r>
            <a:r>
              <a:rPr lang="cs-CZ" dirty="0" err="1">
                <a:latin typeface="Amasis MT Pro" panose="02040504050005020304" pitchFamily="18" charset="-18"/>
              </a:rPr>
              <a:t>lure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enfer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’où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sommes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échappés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70)</a:t>
            </a:r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A7B77-7216-B769-075F-E766B9CB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2335BE-5812-69B4-7476-0A9FD22F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21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127F83-FC9A-0D20-6388-85C949F1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52">
            <a:off x="6592964" y="2935140"/>
            <a:ext cx="4268686" cy="38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881C9-D387-78B3-25F8-2CC86AEA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les </a:t>
            </a:r>
            <a:r>
              <a:rPr lang="cs-CZ" dirty="0" err="1">
                <a:latin typeface="Bahnschrift" panose="020B0502040204020203" pitchFamily="34" charset="0"/>
              </a:rPr>
              <a:t>personnages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270E7-70E0-6363-0FD5-5E133C98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Amasis MT Pro" panose="02040504050005020304" pitchFamily="18" charset="-18"/>
              </a:rPr>
              <a:t>Jonas </a:t>
            </a:r>
            <a:r>
              <a:rPr lang="cs-CZ" dirty="0" err="1">
                <a:latin typeface="Amasis MT Pro" panose="02040504050005020304" pitchFamily="18" charset="-18"/>
              </a:rPr>
              <a:t>Lazard</a:t>
            </a:r>
            <a:r>
              <a:rPr lang="cs-CZ" dirty="0">
                <a:latin typeface="Amasis MT Pro" panose="02040504050005020304" pitchFamily="18" charset="-18"/>
              </a:rPr>
              <a:t> –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hasard</a:t>
            </a:r>
            <a:r>
              <a:rPr lang="cs-CZ" dirty="0">
                <a:latin typeface="Amasis MT Pro" panose="02040504050005020304" pitchFamily="18" charset="-18"/>
              </a:rPr>
              <a:t> ?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voyeur-</a:t>
            </a:r>
            <a:r>
              <a:rPr lang="cs-CZ" dirty="0" err="1">
                <a:latin typeface="Amasis MT Pro" panose="02040504050005020304" pitchFamily="18" charset="-18"/>
              </a:rPr>
              <a:t>analyste</a:t>
            </a:r>
            <a:r>
              <a:rPr lang="cs-CZ" dirty="0">
                <a:latin typeface="Amasis MT Pro" panose="02040504050005020304" pitchFamily="18" charset="-18"/>
              </a:rPr>
              <a:t> (Marty, 2017, p. 226)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Jonas – </a:t>
            </a:r>
            <a:r>
              <a:rPr lang="cs-CZ" dirty="0" err="1">
                <a:latin typeface="Amasis MT Pro" panose="02040504050005020304" pitchFamily="18" charset="-18"/>
              </a:rPr>
              <a:t>personnage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biblique</a:t>
            </a:r>
            <a:r>
              <a:rPr lang="cs-CZ" dirty="0">
                <a:latin typeface="Amasis MT Pro" panose="02040504050005020304" pitchFamily="18" charset="-18"/>
              </a:rPr>
              <a:t> qui a </a:t>
            </a:r>
            <a:r>
              <a:rPr lang="cs-CZ" dirty="0" err="1">
                <a:latin typeface="Amasis MT Pro" panose="02040504050005020304" pitchFamily="18" charset="-18"/>
              </a:rPr>
              <a:t>survénu</a:t>
            </a:r>
            <a:r>
              <a:rPr lang="cs-CZ" dirty="0">
                <a:latin typeface="Amasis MT Pro" panose="02040504050005020304" pitchFamily="18" charset="-18"/>
              </a:rPr>
              <a:t> 3 </a:t>
            </a:r>
            <a:r>
              <a:rPr lang="cs-CZ" dirty="0" err="1">
                <a:latin typeface="Amasis MT Pro" panose="02040504050005020304" pitchFamily="18" charset="-18"/>
              </a:rPr>
              <a:t>jours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ventre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baleine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la 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« 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rena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î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ssance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 »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dans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la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nouvelle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ville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Dave </a:t>
            </a:r>
            <a:r>
              <a:rPr lang="cs-CZ" dirty="0" err="1">
                <a:latin typeface="Amasis MT Pro" panose="02040504050005020304" pitchFamily="18" charset="-18"/>
              </a:rPr>
              <a:t>Foltrain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écrivain</a:t>
            </a:r>
            <a:r>
              <a:rPr lang="cs-CZ" dirty="0">
                <a:latin typeface="Amasis MT Pro" panose="02040504050005020304" pitchFamily="18" charset="-18"/>
              </a:rPr>
              <a:t> qui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prenait</a:t>
            </a:r>
            <a:r>
              <a:rPr lang="cs-CZ" dirty="0">
                <a:latin typeface="Amasis MT Pro" panose="02040504050005020304" pitchFamily="18" charset="-18"/>
              </a:rPr>
              <a:t> des notes </a:t>
            </a:r>
            <a:r>
              <a:rPr lang="cs-CZ" dirty="0" err="1">
                <a:latin typeface="Amasis MT Pro" panose="02040504050005020304" pitchFamily="18" charset="-18"/>
              </a:rPr>
              <a:t>pour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oeuvre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n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écrirait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jamais</a:t>
            </a:r>
            <a:r>
              <a:rPr lang="fr-FR" dirty="0">
                <a:latin typeface="Amasis MT Pro" panose="02040504050005020304" pitchFamily="18" charset="-18"/>
              </a:rPr>
              <a:t> » </a:t>
            </a:r>
            <a:r>
              <a:rPr lang="cs-CZ" dirty="0">
                <a:latin typeface="Amasis MT Pro" panose="02040504050005020304" pitchFamily="18" charset="-18"/>
              </a:rPr>
              <a:t>(p. 51)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alter-ego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Émile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Ollivier</a:t>
            </a:r>
            <a:r>
              <a:rPr lang="cs-CZ" dirty="0">
                <a:latin typeface="Amasis MT Pro" panose="02040504050005020304" pitchFamily="18" charset="-18"/>
              </a:rPr>
              <a:t> ?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archetype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écrivain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oeuvres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i="1" dirty="0" err="1">
                <a:latin typeface="Amasis MT Pro" panose="02040504050005020304" pitchFamily="18" charset="-18"/>
              </a:rPr>
              <a:t>Passages</a:t>
            </a:r>
            <a:r>
              <a:rPr lang="cs-CZ" i="1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</a:rPr>
              <a:t>– Normand </a:t>
            </a:r>
          </a:p>
          <a:p>
            <a:r>
              <a:rPr lang="cs-CZ" dirty="0">
                <a:latin typeface="Amasis MT Pro" panose="02040504050005020304" pitchFamily="18" charset="-18"/>
              </a:rPr>
              <a:t>Naomi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Chinoise</a:t>
            </a:r>
            <a:r>
              <a:rPr lang="cs-CZ" dirty="0">
                <a:latin typeface="Amasis MT Pro" panose="02040504050005020304" pitchFamily="18" charset="-18"/>
              </a:rPr>
              <a:t> en </a:t>
            </a:r>
            <a:r>
              <a:rPr lang="cs-CZ" dirty="0" err="1">
                <a:latin typeface="Amasis MT Pro" panose="02040504050005020304" pitchFamily="18" charset="-18"/>
              </a:rPr>
              <a:t>recherche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soi</a:t>
            </a:r>
            <a:r>
              <a:rPr lang="cs-CZ" dirty="0">
                <a:latin typeface="Amasis MT Pro" panose="02040504050005020304" pitchFamily="18" charset="-18"/>
              </a:rPr>
              <a:t> et de la </a:t>
            </a:r>
            <a:r>
              <a:rPr lang="cs-CZ" dirty="0" err="1">
                <a:latin typeface="Amasis MT Pro" panose="02040504050005020304" pitchFamily="18" charset="-18"/>
              </a:rPr>
              <a:t>liberté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culture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chinoise</a:t>
            </a:r>
            <a:endParaRPr lang="cs-CZ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lvl="1"/>
            <a:endParaRPr lang="cs-CZ" dirty="0">
              <a:latin typeface="Amasis MT Pro" panose="02040504050005020304" pitchFamily="18" charset="-18"/>
            </a:endParaRPr>
          </a:p>
          <a:p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1D88F8-945E-9876-3AAC-3CF0AF3A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C8A027-64B8-BE3A-2E7F-5B5F26C1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60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36950-6F7A-6702-4CC6-2CB190C1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</a:t>
            </a:r>
            <a:r>
              <a:rPr lang="fr-FR" dirty="0">
                <a:latin typeface="Bahnschrift" panose="020B0502040204020203" pitchFamily="34" charset="0"/>
              </a:rPr>
              <a:t>’</a:t>
            </a:r>
            <a:r>
              <a:rPr lang="cs-CZ" dirty="0" err="1">
                <a:latin typeface="Bahnschrift" panose="020B0502040204020203" pitchFamily="34" charset="0"/>
              </a:rPr>
              <a:t>immigration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53AE9-6E2C-8C5D-D158-F7208F7E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modernité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jusqu</a:t>
            </a:r>
            <a:r>
              <a:rPr lang="fr-FR" dirty="0">
                <a:latin typeface="Amasis MT Pro" panose="02040504050005020304" pitchFamily="18" charset="-18"/>
              </a:rPr>
              <a:t>’à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récente</a:t>
            </a:r>
            <a:r>
              <a:rPr lang="cs-CZ" dirty="0">
                <a:latin typeface="Amasis MT Pro" panose="02040504050005020304" pitchFamily="18" charset="-18"/>
              </a:rPr>
              <a:t>, a été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produit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sédentarisation</a:t>
            </a:r>
            <a:r>
              <a:rPr lang="cs-CZ" dirty="0">
                <a:latin typeface="Amasis MT Pro" panose="02040504050005020304" pitchFamily="18" charset="-18"/>
              </a:rPr>
              <a:t>. De nos </a:t>
            </a:r>
            <a:r>
              <a:rPr lang="cs-CZ" dirty="0" err="1">
                <a:latin typeface="Amasis MT Pro" panose="02040504050005020304" pitchFamily="18" charset="-18"/>
              </a:rPr>
              <a:t>jours</a:t>
            </a:r>
            <a:r>
              <a:rPr lang="cs-CZ" dirty="0">
                <a:latin typeface="Amasis MT Pro" panose="02040504050005020304" pitchFamily="18" charset="-18"/>
              </a:rPr>
              <a:t>, la </a:t>
            </a:r>
            <a:r>
              <a:rPr lang="cs-CZ" dirty="0" err="1">
                <a:latin typeface="Amasis MT Pro" panose="02040504050005020304" pitchFamily="18" charset="-18"/>
              </a:rPr>
              <a:t>circulation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reprend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52)</a:t>
            </a:r>
          </a:p>
          <a:p>
            <a:pPr marL="0" indent="0" algn="just">
              <a:buNone/>
            </a:pP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« 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Nous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plongions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dans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une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modernité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sans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rep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è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re ni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attache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,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un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univers, 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à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toutes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fins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outiles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,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inconsistant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.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 »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(p. 72)</a:t>
            </a:r>
            <a:endParaRPr lang="cs-CZ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Les </a:t>
            </a:r>
            <a:r>
              <a:rPr lang="cs-CZ" dirty="0" err="1">
                <a:latin typeface="Amasis MT Pro" panose="02040504050005020304" pitchFamily="18" charset="-18"/>
              </a:rPr>
              <a:t>vagues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émigrants</a:t>
            </a:r>
            <a:r>
              <a:rPr lang="cs-CZ" dirty="0">
                <a:latin typeface="Amasis MT Pro" panose="02040504050005020304" pitchFamily="18" charset="-18"/>
              </a:rPr>
              <a:t> se </a:t>
            </a:r>
            <a:r>
              <a:rPr lang="cs-CZ" dirty="0" err="1">
                <a:latin typeface="Amasis MT Pro" panose="02040504050005020304" pitchFamily="18" charset="-18"/>
              </a:rPr>
              <a:t>succédent</a:t>
            </a:r>
            <a:r>
              <a:rPr lang="cs-CZ" dirty="0">
                <a:latin typeface="Amasis MT Pro" panose="02040504050005020304" pitchFamily="18" charset="-18"/>
              </a:rPr>
              <a:t> et ne se </a:t>
            </a:r>
            <a:r>
              <a:rPr lang="cs-CZ" dirty="0" err="1">
                <a:latin typeface="Amasis MT Pro" panose="02040504050005020304" pitchFamily="18" charset="-18"/>
              </a:rPr>
              <a:t>ressemblent</a:t>
            </a:r>
            <a:r>
              <a:rPr lang="cs-CZ" dirty="0">
                <a:latin typeface="Amasis MT Pro" panose="02040504050005020304" pitchFamily="18" charset="-18"/>
              </a:rPr>
              <a:t> pas. 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sommes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naufragés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70) (</a:t>
            </a:r>
            <a:r>
              <a:rPr lang="cs-CZ" dirty="0" err="1">
                <a:latin typeface="Amasis MT Pro" panose="02040504050005020304" pitchFamily="18" charset="-18"/>
              </a:rPr>
              <a:t>Passages</a:t>
            </a:r>
            <a:r>
              <a:rPr lang="cs-CZ" dirty="0">
                <a:latin typeface="Amasis MT Pro" panose="02040504050005020304" pitchFamily="18" charset="-18"/>
              </a:rPr>
              <a:t> – </a:t>
            </a:r>
            <a:r>
              <a:rPr lang="cs-CZ" dirty="0" err="1">
                <a:latin typeface="Amasis MT Pro" panose="02040504050005020304" pitchFamily="18" charset="-18"/>
              </a:rPr>
              <a:t>naufrage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boat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people</a:t>
            </a:r>
            <a:r>
              <a:rPr lang="cs-CZ" dirty="0">
                <a:latin typeface="Amasis MT Pro" panose="02040504050005020304" pitchFamily="18" charset="-18"/>
              </a:rPr>
              <a:t>)</a:t>
            </a:r>
          </a:p>
          <a:p>
            <a:pPr marL="0" indent="0">
              <a:buNone/>
            </a:pPr>
            <a:endParaRPr lang="fr-BE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[I]</a:t>
            </a:r>
            <a:r>
              <a:rPr lang="cs-CZ" dirty="0" err="1">
                <a:latin typeface="Amasis MT Pro" panose="02040504050005020304" pitchFamily="18" charset="-18"/>
              </a:rPr>
              <a:t>ls</a:t>
            </a:r>
            <a:r>
              <a:rPr lang="cs-CZ" dirty="0">
                <a:latin typeface="Amasis MT Pro" panose="02040504050005020304" pitchFamily="18" charset="-18"/>
              </a:rPr>
              <a:t> se </a:t>
            </a:r>
            <a:r>
              <a:rPr lang="cs-CZ" dirty="0" err="1">
                <a:latin typeface="Amasis MT Pro" panose="02040504050005020304" pitchFamily="18" charset="-18"/>
              </a:rPr>
              <a:t>déguisent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tant</a:t>
            </a:r>
            <a:r>
              <a:rPr lang="fr-FR" dirty="0">
                <a:latin typeface="Amasis MT Pro" panose="02040504050005020304" pitchFamily="18" charset="-18"/>
              </a:rPr>
              <a:t>ô</a:t>
            </a:r>
            <a:r>
              <a:rPr lang="cs-CZ" dirty="0">
                <a:latin typeface="Amasis MT Pro" panose="02040504050005020304" pitchFamily="18" charset="-18"/>
              </a:rPr>
              <a:t>t en </a:t>
            </a:r>
            <a:r>
              <a:rPr lang="cs-CZ" dirty="0" err="1">
                <a:latin typeface="Amasis MT Pro" panose="02040504050005020304" pitchFamily="18" charset="-18"/>
              </a:rPr>
              <a:t>Haïtiens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tant</a:t>
            </a:r>
            <a:r>
              <a:rPr lang="fr-FR" dirty="0">
                <a:latin typeface="Amasis MT Pro" panose="02040504050005020304" pitchFamily="18" charset="-18"/>
              </a:rPr>
              <a:t>ô</a:t>
            </a:r>
            <a:r>
              <a:rPr lang="cs-CZ" dirty="0">
                <a:latin typeface="Amasis MT Pro" panose="02040504050005020304" pitchFamily="18" charset="-18"/>
              </a:rPr>
              <a:t>t en </a:t>
            </a:r>
            <a:r>
              <a:rPr lang="cs-CZ" dirty="0" err="1">
                <a:latin typeface="Amasis MT Pro" panose="02040504050005020304" pitchFamily="18" charset="-18"/>
              </a:rPr>
              <a:t>Québécois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mais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vérité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ils</a:t>
            </a:r>
            <a:r>
              <a:rPr lang="cs-CZ" dirty="0">
                <a:latin typeface="Amasis MT Pro" panose="02040504050005020304" pitchFamily="18" charset="-18"/>
              </a:rPr>
              <a:t> ne </a:t>
            </a:r>
            <a:r>
              <a:rPr lang="cs-CZ" dirty="0" err="1">
                <a:latin typeface="Amasis MT Pro" panose="02040504050005020304" pitchFamily="18" charset="-18"/>
              </a:rPr>
              <a:t>sont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nulle</a:t>
            </a:r>
            <a:r>
              <a:rPr lang="cs-CZ" dirty="0">
                <a:latin typeface="Amasis MT Pro" panose="02040504050005020304" pitchFamily="18" charset="-18"/>
              </a:rPr>
              <a:t> part.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236) (</a:t>
            </a:r>
            <a:r>
              <a:rPr lang="cs-CZ" dirty="0" err="1">
                <a:latin typeface="Amasis MT Pro" panose="02040504050005020304" pitchFamily="18" charset="-18"/>
              </a:rPr>
              <a:t>Passages</a:t>
            </a:r>
            <a:r>
              <a:rPr lang="cs-CZ" dirty="0">
                <a:latin typeface="Amasis MT Pro" panose="02040504050005020304" pitchFamily="18" charset="-18"/>
              </a:rPr>
              <a:t> – Normand)</a:t>
            </a:r>
          </a:p>
          <a:p>
            <a:pPr marL="0" indent="0">
              <a:buNone/>
            </a:pPr>
            <a:endParaRPr lang="cs-CZ" sz="2000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endParaRPr lang="fr-FR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8EB847-7B47-F0A4-9DFE-2CCEB57E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10299-6710-9208-540D-2F40FD33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4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B26E8-541E-E28E-45A0-09F6926C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Montréal</a:t>
            </a:r>
            <a:r>
              <a:rPr lang="cs-CZ" dirty="0">
                <a:latin typeface="Bahnschrift" panose="020B0502040204020203" pitchFamily="34" charset="0"/>
              </a:rPr>
              <a:t>, </a:t>
            </a:r>
            <a:r>
              <a:rPr lang="cs-CZ" dirty="0" err="1">
                <a:latin typeface="Bahnschrift" panose="020B0502040204020203" pitchFamily="34" charset="0"/>
              </a:rPr>
              <a:t>quartier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r>
              <a:rPr lang="cs-CZ" dirty="0" err="1">
                <a:latin typeface="Bahnschrift" panose="020B0502040204020203" pitchFamily="34" charset="0"/>
              </a:rPr>
              <a:t>Côte</a:t>
            </a:r>
            <a:r>
              <a:rPr lang="cs-CZ" dirty="0">
                <a:latin typeface="Bahnschrift" panose="020B0502040204020203" pitchFamily="34" charset="0"/>
              </a:rPr>
              <a:t>-des-</a:t>
            </a:r>
            <a:r>
              <a:rPr lang="cs-CZ" dirty="0" err="1">
                <a:latin typeface="Bahnschrift" panose="020B0502040204020203" pitchFamily="34" charset="0"/>
              </a:rPr>
              <a:t>Neiges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B6125-1020-8B48-97C1-DF0CDFBB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Montréal</a:t>
            </a:r>
            <a:r>
              <a:rPr lang="cs-CZ" dirty="0">
                <a:latin typeface="Amasis MT Pro" panose="02040504050005020304" pitchFamily="18" charset="-18"/>
              </a:rPr>
              <a:t>, tu </a:t>
            </a:r>
            <a:r>
              <a:rPr lang="cs-CZ" dirty="0" err="1">
                <a:latin typeface="Amasis MT Pro" panose="02040504050005020304" pitchFamily="18" charset="-18"/>
              </a:rPr>
              <a:t>parais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oeuvre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hasard</a:t>
            </a:r>
            <a:r>
              <a:rPr lang="cs-CZ" dirty="0">
                <a:latin typeface="Amasis MT Pro" panose="02040504050005020304" pitchFamily="18" charset="-18"/>
              </a:rPr>
              <a:t> plut</a:t>
            </a:r>
            <a:r>
              <a:rPr lang="fr-FR" dirty="0">
                <a:latin typeface="Amasis MT Pro" panose="02040504050005020304" pitchFamily="18" charset="-18"/>
              </a:rPr>
              <a:t>ô</a:t>
            </a:r>
            <a:r>
              <a:rPr lang="cs-CZ" dirty="0">
                <a:latin typeface="Amasis MT Pro" panose="02040504050005020304" pitchFamily="18" charset="-18"/>
              </a:rPr>
              <a:t>t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créature</a:t>
            </a:r>
            <a:r>
              <a:rPr lang="cs-CZ" dirty="0">
                <a:latin typeface="Amasis MT Pro" panose="02040504050005020304" pitchFamily="18" charset="-18"/>
              </a:rPr>
              <a:t> de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homme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42)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parcours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En </a:t>
            </a:r>
            <a:r>
              <a:rPr lang="cs-CZ" dirty="0" err="1">
                <a:latin typeface="Amasis MT Pro" panose="02040504050005020304" pitchFamily="18" charset="-18"/>
              </a:rPr>
              <a:t>traversant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Montréal</a:t>
            </a:r>
            <a:r>
              <a:rPr lang="cs-CZ" dirty="0">
                <a:latin typeface="Amasis MT Pro" panose="02040504050005020304" pitchFamily="18" charset="-18"/>
              </a:rPr>
              <a:t> en autobus, je 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sens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comme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enfant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parc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attraction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émerveillé</a:t>
            </a:r>
            <a:r>
              <a:rPr lang="cs-CZ" dirty="0">
                <a:latin typeface="Amasis MT Pro" panose="02040504050005020304" pitchFamily="18" charset="-18"/>
              </a:rPr>
              <a:t> par </a:t>
            </a:r>
            <a:r>
              <a:rPr lang="cs-CZ" dirty="0" err="1">
                <a:latin typeface="Amasis MT Pro" panose="02040504050005020304" pitchFamily="18" charset="-18"/>
              </a:rPr>
              <a:t>tant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ménages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chaque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personnnage</a:t>
            </a:r>
            <a:r>
              <a:rPr lang="cs-CZ" dirty="0">
                <a:latin typeface="Amasis MT Pro" panose="02040504050005020304" pitchFamily="18" charset="-18"/>
              </a:rPr>
              <a:t> a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différente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perception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prototype de la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demain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r>
              <a:rPr lang="cs-CZ" dirty="0">
                <a:latin typeface="Amasis MT Pro" panose="02040504050005020304" pitchFamily="18" charset="-18"/>
              </a:rPr>
              <a:t> image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monde,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r>
              <a:rPr lang="cs-CZ" dirty="0">
                <a:latin typeface="Amasis MT Pro" panose="02040504050005020304" pitchFamily="18" charset="-18"/>
              </a:rPr>
              <a:t>-monde, qui </a:t>
            </a:r>
            <a:r>
              <a:rPr lang="cs-CZ" dirty="0" err="1">
                <a:latin typeface="Amasis MT Pro" panose="02040504050005020304" pitchFamily="18" charset="-18"/>
              </a:rPr>
              <a:t>pourra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tre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representée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oeuvre-ville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Pessini</a:t>
            </a:r>
            <a:r>
              <a:rPr lang="cs-CZ" dirty="0">
                <a:latin typeface="Amasis MT Pro" panose="02040504050005020304" pitchFamily="18" charset="-18"/>
              </a:rPr>
              <a:t>, 2011, p. 346)</a:t>
            </a:r>
          </a:p>
          <a:p>
            <a:r>
              <a:rPr lang="cs-CZ" dirty="0">
                <a:latin typeface="Amasis MT Pro" panose="02040504050005020304" pitchFamily="18" charset="-18"/>
              </a:rPr>
              <a:t>Naomi –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chinatown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elle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cherche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chaque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elle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visite</a:t>
            </a:r>
            <a:r>
              <a:rPr lang="cs-CZ" dirty="0">
                <a:latin typeface="Amasis MT Pro" panose="02040504050005020304" pitchFamily="18" charset="-18"/>
              </a:rPr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1BA1F7-D566-2A33-A977-F395DB99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E381C-5CDB-8DE3-FD7A-576C9D2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309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FBCBF-DB47-4A22-623D-E15B7EF9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le</a:t>
            </a:r>
            <a:r>
              <a:rPr lang="cs-CZ" dirty="0">
                <a:latin typeface="Bahnschrift" panose="020B0502040204020203" pitchFamily="34" charset="0"/>
              </a:rPr>
              <a:t> livre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30790-CEA2-C3BA-E8BF-326D7130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trace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langue</a:t>
            </a:r>
            <a:r>
              <a:rPr lang="cs-CZ" dirty="0">
                <a:latin typeface="Amasis MT Pro" panose="02040504050005020304" pitchFamily="18" charset="-18"/>
              </a:rPr>
              <a:t> non </a:t>
            </a:r>
            <a:r>
              <a:rPr lang="cs-CZ" dirty="0" err="1">
                <a:latin typeface="Amasis MT Pro" panose="02040504050005020304" pitchFamily="18" charset="-18"/>
              </a:rPr>
              <a:t>maternelle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fran</a:t>
            </a:r>
            <a:r>
              <a:rPr lang="fr-FR" dirty="0">
                <a:latin typeface="Amasis MT Pro" panose="02040504050005020304" pitchFamily="18" charset="-18"/>
              </a:rPr>
              <a:t>ç</a:t>
            </a:r>
            <a:r>
              <a:rPr lang="cs-CZ" dirty="0">
                <a:latin typeface="Amasis MT Pro" panose="02040504050005020304" pitchFamily="18" charset="-18"/>
              </a:rPr>
              <a:t>ais) – la </a:t>
            </a:r>
            <a:r>
              <a:rPr lang="cs-CZ" dirty="0" err="1">
                <a:latin typeface="Amasis MT Pro" panose="02040504050005020304" pitchFamily="18" charset="-18"/>
              </a:rPr>
              <a:t>prise</a:t>
            </a:r>
            <a:r>
              <a:rPr lang="cs-CZ" dirty="0">
                <a:latin typeface="Amasis MT Pro" panose="02040504050005020304" pitchFamily="18" charset="-18"/>
              </a:rPr>
              <a:t> de distance</a:t>
            </a:r>
            <a:endParaRPr lang="fr-BE" dirty="0">
              <a:latin typeface="Amasis MT Pro" panose="02040504050005020304" pitchFamily="18" charset="-18"/>
            </a:endParaRPr>
          </a:p>
          <a:p>
            <a:pPr marL="0" indent="0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 err="1">
                <a:latin typeface="Amasis MT Pro" panose="02040504050005020304" pitchFamily="18" charset="-18"/>
              </a:rPr>
              <a:t>Quand</a:t>
            </a:r>
            <a:r>
              <a:rPr lang="cs-CZ" dirty="0">
                <a:latin typeface="Amasis MT Pro" panose="02040504050005020304" pitchFamily="18" charset="-18"/>
              </a:rPr>
              <a:t> les </a:t>
            </a:r>
            <a:r>
              <a:rPr lang="cs-CZ" dirty="0" err="1">
                <a:latin typeface="Amasis MT Pro" panose="02040504050005020304" pitchFamily="18" charset="-18"/>
              </a:rPr>
              <a:t>blessures</a:t>
            </a:r>
            <a:r>
              <a:rPr lang="cs-CZ" dirty="0">
                <a:latin typeface="Amasis MT Pro" panose="02040504050005020304" pitchFamily="18" charset="-18"/>
              </a:rPr>
              <a:t> se </a:t>
            </a:r>
            <a:r>
              <a:rPr lang="cs-CZ" dirty="0" err="1">
                <a:latin typeface="Amasis MT Pro" panose="02040504050005020304" pitchFamily="18" charset="-18"/>
              </a:rPr>
              <a:t>referment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quand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elles</a:t>
            </a:r>
            <a:r>
              <a:rPr lang="cs-CZ" dirty="0">
                <a:latin typeface="Amasis MT Pro" panose="02040504050005020304" pitchFamily="18" charset="-18"/>
              </a:rPr>
              <a:t> ne font plus </a:t>
            </a:r>
            <a:r>
              <a:rPr lang="cs-CZ" dirty="0" err="1">
                <a:latin typeface="Amasis MT Pro" panose="02040504050005020304" pitchFamily="18" charset="-18"/>
              </a:rPr>
              <a:t>souffrir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elles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deviennent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livres</a:t>
            </a:r>
            <a:r>
              <a:rPr lang="cs-CZ" dirty="0">
                <a:latin typeface="Amasis MT Pro" panose="02040504050005020304" pitchFamily="18" charset="-18"/>
              </a:rPr>
              <a:t>. </a:t>
            </a:r>
            <a:r>
              <a:rPr lang="cs-CZ" dirty="0" err="1">
                <a:latin typeface="Amasis MT Pro" panose="02040504050005020304" pitchFamily="18" charset="-18"/>
              </a:rPr>
              <a:t>Écrire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meilleure</a:t>
            </a:r>
            <a:r>
              <a:rPr lang="cs-CZ" dirty="0">
                <a:latin typeface="Amasis MT Pro" panose="02040504050005020304" pitchFamily="18" charset="-18"/>
              </a:rPr>
              <a:t> fa</a:t>
            </a:r>
            <a:r>
              <a:rPr lang="fr-FR" dirty="0">
                <a:latin typeface="Amasis MT Pro" panose="02040504050005020304" pitchFamily="18" charset="-18"/>
              </a:rPr>
              <a:t>ç</a:t>
            </a:r>
            <a:r>
              <a:rPr lang="cs-CZ" dirty="0">
                <a:latin typeface="Amasis MT Pro" panose="02040504050005020304" pitchFamily="18" charset="-18"/>
              </a:rPr>
              <a:t>on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échapper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mort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105)</a:t>
            </a:r>
          </a:p>
          <a:p>
            <a:endParaRPr lang="cs-CZ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8863F2-DFB4-CC5A-5BE5-61B84B74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784DD-5C9E-0F84-1A99-B610F29A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25</a:t>
            </a:fld>
            <a:endParaRPr lang="fr-BE"/>
          </a:p>
        </p:txBody>
      </p:sp>
      <p:pic>
        <p:nvPicPr>
          <p:cNvPr id="7" name="Image 6" descr="Une image contenant papier, Produit en papier, texte, livre&#10;&#10;Description générée automatiquement">
            <a:extLst>
              <a:ext uri="{FF2B5EF4-FFF2-40B4-BE49-F238E27FC236}">
                <a16:creationId xmlns:a16="http://schemas.microsoft.com/office/drawing/2014/main" id="{33D12300-BEAE-9897-FBA4-4FF6400E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38" y="-130334"/>
            <a:ext cx="6475582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6F795-5532-F9A3-F1FA-5FABDD1E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conclusion</a:t>
            </a:r>
            <a:r>
              <a:rPr lang="cs-CZ" dirty="0">
                <a:latin typeface="Bahnschrift" panose="020B0502040204020203" pitchFamily="34" charset="0"/>
              </a:rPr>
              <a:t> : </a:t>
            </a:r>
            <a:r>
              <a:rPr lang="cs-CZ" dirty="0" err="1">
                <a:latin typeface="Bahnschrift" panose="020B0502040204020203" pitchFamily="34" charset="0"/>
              </a:rPr>
              <a:t>th</a:t>
            </a:r>
            <a:r>
              <a:rPr lang="fr-FR" dirty="0">
                <a:latin typeface="Bahnschrift" panose="020B0502040204020203" pitchFamily="34" charset="0"/>
              </a:rPr>
              <a:t>è</a:t>
            </a:r>
            <a:r>
              <a:rPr lang="cs-CZ" dirty="0" err="1">
                <a:latin typeface="Bahnschrift" panose="020B0502040204020203" pitchFamily="34" charset="0"/>
              </a:rPr>
              <a:t>mes</a:t>
            </a:r>
            <a:r>
              <a:rPr lang="cs-CZ" dirty="0">
                <a:latin typeface="Bahnschrift" panose="020B0502040204020203" pitchFamily="34" charset="0"/>
              </a:rPr>
              <a:t> en </a:t>
            </a:r>
            <a:r>
              <a:rPr lang="cs-CZ" dirty="0" err="1">
                <a:latin typeface="Bahnschrift" panose="020B0502040204020203" pitchFamily="34" charset="0"/>
              </a:rPr>
              <a:t>commun</a:t>
            </a:r>
            <a:endParaRPr lang="fr-BE" dirty="0">
              <a:latin typeface="Bahnschrift" panose="020B0502040204020203" pitchFamily="34" charset="0"/>
            </a:endParaRPr>
          </a:p>
        </p:txBody>
      </p:sp>
      <p:pic>
        <p:nvPicPr>
          <p:cNvPr id="7" name="Image 6" descr="Une image contenant plante, fleur, pétale, Hibiscus chinois&#10;&#10;Description générée automatiquement">
            <a:extLst>
              <a:ext uri="{FF2B5EF4-FFF2-40B4-BE49-F238E27FC236}">
                <a16:creationId xmlns:a16="http://schemas.microsoft.com/office/drawing/2014/main" id="{AE07A806-035C-2E1F-97A2-71654F1F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848">
            <a:off x="7265352" y="2309623"/>
            <a:ext cx="5057775" cy="43434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BC76E-F880-735C-CB56-99FD104B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masis MT Pro" panose="02040504050005020304" pitchFamily="18" charset="-18"/>
              </a:rPr>
              <a:t>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archivage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peuple</a:t>
            </a:r>
            <a:r>
              <a:rPr lang="cs-CZ" dirty="0">
                <a:latin typeface="Amasis MT Pro" panose="02040504050005020304" pitchFamily="18" charset="-18"/>
              </a:rPr>
              <a:t>,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famille</a:t>
            </a:r>
            <a:r>
              <a:rPr lang="cs-CZ" dirty="0">
                <a:latin typeface="Amasis MT Pro" panose="02040504050005020304" pitchFamily="18" charset="-18"/>
              </a:rPr>
              <a:t>, des </a:t>
            </a:r>
            <a:r>
              <a:rPr lang="cs-CZ" dirty="0" err="1">
                <a:latin typeface="Amasis MT Pro" panose="02040504050005020304" pitchFamily="18" charset="-18"/>
              </a:rPr>
              <a:t>immmigrés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suicide</a:t>
            </a:r>
            <a:r>
              <a:rPr lang="cs-CZ" dirty="0">
                <a:latin typeface="Amasis MT Pro" panose="02040504050005020304" pitchFamily="18" charset="-18"/>
              </a:rPr>
              <a:t> – Virgile, </a:t>
            </a:r>
            <a:r>
              <a:rPr lang="cs-CZ" dirty="0" err="1">
                <a:latin typeface="Amasis MT Pro" panose="02040504050005020304" pitchFamily="18" charset="-18"/>
              </a:rPr>
              <a:t>Sylvain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immigration</a:t>
            </a:r>
            <a:r>
              <a:rPr lang="cs-CZ" dirty="0">
                <a:latin typeface="Amasis MT Pro" panose="02040504050005020304" pitchFamily="18" charset="-18"/>
              </a:rPr>
              <a:t>, les </a:t>
            </a:r>
            <a:r>
              <a:rPr lang="cs-CZ" dirty="0" err="1">
                <a:latin typeface="Amasis MT Pro" panose="02040504050005020304" pitchFamily="18" charset="-18"/>
              </a:rPr>
              <a:t>faits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politiques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haïtiens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les </a:t>
            </a:r>
            <a:r>
              <a:rPr lang="cs-CZ" dirty="0" err="1">
                <a:latin typeface="Amasis MT Pro" panose="02040504050005020304" pitchFamily="18" charset="-18"/>
              </a:rPr>
              <a:t>parents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absents</a:t>
            </a:r>
            <a:r>
              <a:rPr lang="cs-CZ" dirty="0">
                <a:latin typeface="Amasis MT Pro" panose="02040504050005020304" pitchFamily="18" charset="-18"/>
              </a:rPr>
              <a:t> – Virgile, </a:t>
            </a:r>
            <a:r>
              <a:rPr lang="cs-CZ" dirty="0" err="1">
                <a:latin typeface="Amasis MT Pro" panose="02040504050005020304" pitchFamily="18" charset="-18"/>
              </a:rPr>
              <a:t>Noémie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>
                <a:latin typeface="Amasis MT Pro" panose="02040504050005020304" pitchFamily="18" charset="-18"/>
              </a:rPr>
              <a:t>la </a:t>
            </a:r>
            <a:r>
              <a:rPr lang="cs-CZ" dirty="0" err="1">
                <a:latin typeface="Amasis MT Pro" panose="02040504050005020304" pitchFamily="18" charset="-18"/>
              </a:rPr>
              <a:t>mort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espace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publique</a:t>
            </a:r>
            <a:r>
              <a:rPr lang="cs-CZ" dirty="0">
                <a:latin typeface="Amasis MT Pro" panose="02040504050005020304" pitchFamily="18" charset="-18"/>
              </a:rPr>
              <a:t> – Naomi, </a:t>
            </a:r>
            <a:r>
              <a:rPr lang="cs-CZ" dirty="0" err="1">
                <a:latin typeface="Amasis MT Pro" panose="02040504050005020304" pitchFamily="18" charset="-18"/>
              </a:rPr>
              <a:t>Noémie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lien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Haïti</a:t>
            </a:r>
            <a:r>
              <a:rPr lang="cs-CZ" dirty="0">
                <a:latin typeface="Amasis MT Pro" panose="02040504050005020304" pitchFamily="18" charset="-18"/>
              </a:rPr>
              <a:t> – </a:t>
            </a:r>
            <a:r>
              <a:rPr lang="cs-CZ" dirty="0" err="1">
                <a:latin typeface="Amasis MT Pro" panose="02040504050005020304" pitchFamily="18" charset="-18"/>
              </a:rPr>
              <a:t>Québec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</a:p>
          <a:p>
            <a:r>
              <a:rPr lang="cs-CZ" dirty="0">
                <a:latin typeface="Amasis MT Pro" panose="02040504050005020304" pitchFamily="18" charset="-18"/>
              </a:rPr>
              <a:t>les </a:t>
            </a:r>
            <a:r>
              <a:rPr lang="cs-CZ" dirty="0" err="1">
                <a:latin typeface="Amasis MT Pro" panose="02040504050005020304" pitchFamily="18" charset="-18"/>
              </a:rPr>
              <a:t>descriptions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ville</a:t>
            </a:r>
            <a:r>
              <a:rPr lang="cs-CZ" dirty="0">
                <a:latin typeface="Amasis MT Pro" panose="02040504050005020304" pitchFamily="18" charset="-18"/>
              </a:rPr>
              <a:t>, des </a:t>
            </a:r>
            <a:r>
              <a:rPr lang="cs-CZ" dirty="0" err="1">
                <a:latin typeface="Amasis MT Pro" panose="02040504050005020304" pitchFamily="18" charset="-18"/>
              </a:rPr>
              <a:t>rues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pouvoir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mots</a:t>
            </a:r>
            <a:r>
              <a:rPr lang="cs-CZ" dirty="0">
                <a:latin typeface="Amasis MT Pro" panose="02040504050005020304" pitchFamily="18" charset="-18"/>
              </a:rPr>
              <a:t>, des </a:t>
            </a:r>
            <a:r>
              <a:rPr lang="cs-CZ" dirty="0" err="1">
                <a:latin typeface="Amasis MT Pro" panose="02040504050005020304" pitchFamily="18" charset="-18"/>
              </a:rPr>
              <a:t>livres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0A37B9-3BD0-9390-EE46-127A544D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38C17F-CAD0-4506-714C-ADB689C8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265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habits, bâtiment, plein air, chaussures&#10;&#10;Description générée automatiquement">
            <a:extLst>
              <a:ext uri="{FF2B5EF4-FFF2-40B4-BE49-F238E27FC236}">
                <a16:creationId xmlns:a16="http://schemas.microsoft.com/office/drawing/2014/main" id="{DD7EED07-D8B0-0C61-EA43-13F6420BA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0" y="264160"/>
            <a:ext cx="6722950" cy="659384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8B1FA-B109-9D78-D887-3555A24E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latin typeface="Bahnschrift" panose="020B0502040204020203" pitchFamily="34" charset="0"/>
              </a:rPr>
              <a:t>merci</a:t>
            </a:r>
            <a:r>
              <a:rPr lang="cs-CZ" sz="6000" dirty="0">
                <a:latin typeface="Bahnschrift" panose="020B0502040204020203" pitchFamily="34" charset="0"/>
              </a:rPr>
              <a:t> de </a:t>
            </a:r>
            <a:r>
              <a:rPr lang="cs-CZ" sz="6000" dirty="0" err="1">
                <a:latin typeface="Bahnschrift" panose="020B0502040204020203" pitchFamily="34" charset="0"/>
              </a:rPr>
              <a:t>votre</a:t>
            </a:r>
            <a:r>
              <a:rPr lang="cs-CZ" sz="6000" dirty="0">
                <a:latin typeface="Bahnschrift" panose="020B0502040204020203" pitchFamily="34" charset="0"/>
              </a:rPr>
              <a:t> </a:t>
            </a:r>
            <a:r>
              <a:rPr lang="cs-CZ" sz="6000" dirty="0" err="1">
                <a:latin typeface="Bahnschrift" panose="020B0502040204020203" pitchFamily="34" charset="0"/>
              </a:rPr>
              <a:t>attention</a:t>
            </a:r>
            <a:r>
              <a:rPr lang="cs-CZ" sz="6000" dirty="0">
                <a:latin typeface="Bahnschrift" panose="020B0502040204020203" pitchFamily="34" charset="0"/>
              </a:rPr>
              <a:t> !</a:t>
            </a:r>
            <a:endParaRPr lang="fr-BE" sz="6000" dirty="0">
              <a:latin typeface="Bahnschrift" panose="020B050204020402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9177DE-F084-E251-A0AF-D64A1B22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24CB19-DEFB-793E-A21B-3F7C54DA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777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8ACC9-C81B-3F24-7E97-743BCE07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sources</a:t>
            </a:r>
            <a:endParaRPr lang="fr-BE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F5C486-BD90-EAE4-BCA2-A47CEBCE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Pessini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, Alba. « 26 - Émile Ollivier : L’espace d’accueil apprivoisé », </a:t>
            </a:r>
            <a:r>
              <a:rPr lang="fr-BE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Nadève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Ménard éd., </a:t>
            </a:r>
            <a:r>
              <a:rPr lang="fr-BE" i="1" dirty="0">
                <a:solidFill>
                  <a:schemeClr val="bg1"/>
                </a:solidFill>
                <a:latin typeface="Amasis MT Pro" panose="02040504050005020304" pitchFamily="18" charset="-18"/>
              </a:rPr>
              <a:t>Écrits d'Haïti. Perspectives sur la littérature haïtienne contemporaine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(1986-2006). Karthala, 2011, pp. 337-350.</a:t>
            </a:r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Cossette, Gilles. « Mère-Solitude de Émile Ollivier : avec des mots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. </a:t>
            </a:r>
            <a:r>
              <a:rPr lang="fr-BE" dirty="0">
                <a:solidFill>
                  <a:schemeClr val="bg1"/>
                </a:solidFill>
              </a:rPr>
              <a:t>»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Lettres québécoises, numéro 33, printemps 1984, p. 36–37.</a:t>
            </a:r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r>
              <a:rPr lang="fr-BE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Gannier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, Odile. « </a:t>
            </a:r>
            <a:r>
              <a:rPr lang="fr-BE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Coumbite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et paraclet », Revue de littérature comparée, vol. 360, no. 4, 2016, pp. 469-488.</a:t>
            </a:r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Ollivier, Emile.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M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</a:rPr>
              <a:t>è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re-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Solitude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Editions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Albin Michel, 1983.</a:t>
            </a:r>
            <a:endParaRPr lang="fr-BE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Ollivier, Emile. Passages. L’Hexagone, 1991.</a:t>
            </a:r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Ollivier, Emile.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La Br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</a:rPr>
              <a:t>û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lerie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Editions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Boréal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, 2004.</a:t>
            </a:r>
            <a:endParaRPr lang="fr-BE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endParaRPr lang="fr-BE" dirty="0">
              <a:solidFill>
                <a:schemeClr val="bg1"/>
              </a:solidFill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531EB6-2D97-8CF7-A8ED-86B5864E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schemeClr val="bg1"/>
                </a:solidFill>
              </a:rPr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3413C1-E217-5EDE-A543-E534E8C5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>
                <a:solidFill>
                  <a:schemeClr val="bg1"/>
                </a:solidFill>
              </a:rPr>
              <a:t>28</a:t>
            </a:fld>
            <a:endParaRPr lang="fr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933CC-BA9A-6803-B56C-A9698CC8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Émile</a:t>
            </a:r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Ollivier</a:t>
            </a:r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 – </a:t>
            </a:r>
            <a:r>
              <a:rPr lang="cs-CZ" dirty="0" err="1">
                <a:solidFill>
                  <a:schemeClr val="bg1"/>
                </a:solidFill>
                <a:latin typeface="Bahnschrift" panose="020B0502040204020203" pitchFamily="34" charset="0"/>
              </a:rPr>
              <a:t>œuvres</a:t>
            </a:r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fr-BE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3564D-065D-57AE-3BDF-9F69B338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BE" i="1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Mére</a:t>
            </a:r>
            <a:r>
              <a:rPr lang="fr-BE" i="1" dirty="0">
                <a:solidFill>
                  <a:schemeClr val="bg1"/>
                </a:solidFill>
                <a:latin typeface="Amasis MT Pro" panose="02040504050005020304" pitchFamily="18" charset="-18"/>
              </a:rPr>
              <a:t>-Solitude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(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1983, 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Prix Jacques Roumain 1985)</a:t>
            </a:r>
            <a:endParaRPr lang="cs-CZ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pPr>
              <a:lnSpc>
                <a:spcPct val="100000"/>
              </a:lnSpc>
            </a:pPr>
            <a:r>
              <a:rPr lang="fr-BE" i="1" dirty="0">
                <a:solidFill>
                  <a:schemeClr val="bg1"/>
                </a:solidFill>
                <a:latin typeface="Amasis MT Pro" panose="02040504050005020304" pitchFamily="18" charset="-18"/>
              </a:rPr>
              <a:t>La discorde aux cent voix 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(Prix du Journal de Montréal 1987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i="1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Passages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(1991)</a:t>
            </a:r>
          </a:p>
          <a:p>
            <a:pPr>
              <a:lnSpc>
                <a:spcPct val="100000"/>
              </a:lnSpc>
            </a:pPr>
            <a:r>
              <a:rPr lang="cs-CZ" i="1" dirty="0">
                <a:solidFill>
                  <a:schemeClr val="bg1"/>
                </a:solidFill>
                <a:latin typeface="Amasis MT Pro" panose="02040504050005020304" pitchFamily="18" charset="-18"/>
              </a:rPr>
              <a:t>La Br</a:t>
            </a:r>
            <a:r>
              <a:rPr lang="fr-FR" i="1" dirty="0">
                <a:solidFill>
                  <a:schemeClr val="bg1"/>
                </a:solidFill>
                <a:latin typeface="Amasis MT Pro" panose="02040504050005020304" pitchFamily="18" charset="-18"/>
              </a:rPr>
              <a:t>û</a:t>
            </a:r>
            <a:r>
              <a:rPr lang="cs-CZ" i="1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lerie</a:t>
            </a:r>
            <a:r>
              <a:rPr lang="cs-CZ" i="1" dirty="0">
                <a:solidFill>
                  <a:schemeClr val="bg1"/>
                </a:solidFill>
                <a:latin typeface="Amasis MT Pro" panose="02040504050005020304" pitchFamily="18" charset="-18"/>
              </a:rPr>
              <a:t> 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(2004 –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publié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apr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</a:rPr>
              <a:t>è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s son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déc</a:t>
            </a:r>
            <a:r>
              <a:rPr lang="fr-FR" dirty="0">
                <a:solidFill>
                  <a:schemeClr val="bg1"/>
                </a:solidFill>
                <a:latin typeface="Amasis MT Pro" panose="02040504050005020304" pitchFamily="18" charset="-18"/>
              </a:rPr>
              <a:t>è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s)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recueils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textes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: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</a:t>
            </a:r>
            <a:r>
              <a:rPr lang="fr-BE" i="1" dirty="0">
                <a:solidFill>
                  <a:schemeClr val="bg1"/>
                </a:solidFill>
                <a:latin typeface="Amasis MT Pro" panose="02040504050005020304" pitchFamily="18" charset="-18"/>
              </a:rPr>
              <a:t>Paysage de l’aveugle</a:t>
            </a: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 et </a:t>
            </a:r>
            <a:r>
              <a:rPr lang="fr-BE" i="1" dirty="0">
                <a:solidFill>
                  <a:schemeClr val="bg1"/>
                </a:solidFill>
                <a:latin typeface="Amasis MT Pro" panose="02040504050005020304" pitchFamily="18" charset="-18"/>
              </a:rPr>
              <a:t>Regarde, regarde les lions</a:t>
            </a:r>
          </a:p>
          <a:p>
            <a:pPr>
              <a:lnSpc>
                <a:spcPct val="100000"/>
              </a:lnSpc>
            </a:pPr>
            <a:r>
              <a:rPr lang="fr-BE" dirty="0">
                <a:solidFill>
                  <a:schemeClr val="bg1"/>
                </a:solidFill>
                <a:latin typeface="Amasis MT Pro" panose="02040504050005020304" pitchFamily="18" charset="-18"/>
              </a:rPr>
              <a:t>thématiques : l’immigration, 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la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recherche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et la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conservation</a:t>
            </a:r>
            <a:r>
              <a:rPr lang="cs-CZ" dirty="0">
                <a:solidFill>
                  <a:schemeClr val="bg1"/>
                </a:solidFill>
                <a:latin typeface="Amasis MT Pro" panose="02040504050005020304" pitchFamily="18" charset="-18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Amasis MT Pro" panose="02040504050005020304" pitchFamily="18" charset="-18"/>
              </a:rPr>
              <a:t>mémoire</a:t>
            </a:r>
            <a:endParaRPr lang="fr-BE" dirty="0">
              <a:solidFill>
                <a:schemeClr val="bg1"/>
              </a:solidFill>
              <a:latin typeface="Amasis MT Pro" panose="02040504050005020304" pitchFamily="18" charset="-18"/>
            </a:endParaRPr>
          </a:p>
          <a:p>
            <a:endParaRPr lang="fr-BE" dirty="0">
              <a:solidFill>
                <a:schemeClr val="bg1"/>
              </a:solidFill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1E4ABC-B255-9B8B-C3B4-F471D752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>
                <a:solidFill>
                  <a:schemeClr val="bg1"/>
                </a:solidFill>
              </a:rPr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8469D-6458-DFBF-6E3C-C24A08BE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>
                <a:solidFill>
                  <a:schemeClr val="bg1"/>
                </a:solidFill>
              </a:rPr>
              <a:t>3</a:t>
            </a:fld>
            <a:endParaRPr lang="fr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4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655F4-53DC-884D-5D7D-DC6ED10E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M</a:t>
            </a:r>
            <a:r>
              <a:rPr lang="fr-FR" dirty="0">
                <a:latin typeface="Bahnschrift" panose="020B0502040204020203" pitchFamily="34" charset="0"/>
              </a:rPr>
              <a:t>è</a:t>
            </a:r>
            <a:r>
              <a:rPr lang="cs-CZ" dirty="0">
                <a:latin typeface="Bahnschrift" panose="020B0502040204020203" pitchFamily="34" charset="0"/>
              </a:rPr>
              <a:t>re-</a:t>
            </a:r>
            <a:r>
              <a:rPr lang="cs-CZ" dirty="0" err="1">
                <a:latin typeface="Bahnschrift" panose="020B0502040204020203" pitchFamily="34" charset="0"/>
              </a:rPr>
              <a:t>Solitude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A312F-CD58-3076-D407-7A13AAC00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masis MT Pro" panose="02040504050005020304" pitchFamily="18" charset="-18"/>
              </a:rPr>
              <a:t>1983, Albin Michel</a:t>
            </a:r>
          </a:p>
          <a:p>
            <a:r>
              <a:rPr lang="cs-CZ" dirty="0" err="1">
                <a:latin typeface="Amasis MT Pro" panose="02040504050005020304" pitchFamily="18" charset="-18"/>
              </a:rPr>
              <a:t>famille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Astrel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>
                <a:latin typeface="Amasis MT Pro" panose="02040504050005020304" pitchFamily="18" charset="-18"/>
              </a:rPr>
              <a:t>Eva Maria, </a:t>
            </a:r>
            <a:r>
              <a:rPr lang="cs-CZ" dirty="0" err="1">
                <a:latin typeface="Amasis MT Pro" panose="02040504050005020304" pitchFamily="18" charset="-18"/>
              </a:rPr>
              <a:t>Sylvain</a:t>
            </a:r>
            <a:r>
              <a:rPr lang="cs-CZ" dirty="0">
                <a:latin typeface="Amasis MT Pro" panose="02040504050005020304" pitchFamily="18" charset="-18"/>
              </a:rPr>
              <a:t>, Gabriel, </a:t>
            </a:r>
            <a:r>
              <a:rPr lang="cs-CZ" dirty="0" err="1">
                <a:latin typeface="Amasis MT Pro" panose="02040504050005020304" pitchFamily="18" charset="-18"/>
              </a:rPr>
              <a:t>Hortense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Noémie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Narc</a:t>
            </a:r>
            <a:r>
              <a:rPr lang="fr-FR" dirty="0">
                <a:latin typeface="Amasis MT Pro" panose="02040504050005020304" pitchFamily="18" charset="-18"/>
                <a:sym typeface="Wingdings" panose="05000000000000000000" pitchFamily="2" charset="2"/>
              </a:rPr>
              <a:t>è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s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narrateur</a:t>
            </a:r>
            <a:r>
              <a:rPr lang="cs-CZ" dirty="0">
                <a:latin typeface="Amasis MT Pro" panose="02040504050005020304" pitchFamily="18" charset="-18"/>
              </a:rPr>
              <a:t> – </a:t>
            </a:r>
            <a:r>
              <a:rPr lang="cs-CZ" dirty="0" err="1">
                <a:latin typeface="Amasis MT Pro" panose="02040504050005020304" pitchFamily="18" charset="-18"/>
              </a:rPr>
              <a:t>Narc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recherche</a:t>
            </a:r>
            <a:r>
              <a:rPr lang="cs-CZ" dirty="0">
                <a:latin typeface="Amasis MT Pro" panose="02040504050005020304" pitchFamily="18" charset="-18"/>
              </a:rPr>
              <a:t> de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histoire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sa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</a:t>
            </a:r>
            <a:r>
              <a:rPr lang="cs-CZ" dirty="0" err="1">
                <a:latin typeface="Amasis MT Pro" panose="02040504050005020304" pitchFamily="18" charset="-18"/>
              </a:rPr>
              <a:t>Noémie</a:t>
            </a:r>
            <a:r>
              <a:rPr lang="cs-CZ" dirty="0">
                <a:latin typeface="Amasis MT Pro" panose="02040504050005020304" pitchFamily="18" charset="-18"/>
              </a:rPr>
              <a:t> (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militante </a:t>
            </a:r>
            <a:r>
              <a:rPr lang="cs-CZ" dirty="0" err="1">
                <a:latin typeface="Amasis MT Pro" panose="02040504050005020304" pitchFamily="18" charset="-18"/>
              </a:rPr>
              <a:t>communiste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executée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apr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</a:t>
            </a:r>
            <a:r>
              <a:rPr lang="cs-CZ" dirty="0" err="1">
                <a:latin typeface="Amasis MT Pro" panose="02040504050005020304" pitchFamily="18" charset="-18"/>
              </a:rPr>
              <a:t>avoir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tué</a:t>
            </a:r>
            <a:r>
              <a:rPr lang="cs-CZ" dirty="0">
                <a:latin typeface="Amasis MT Pro" panose="02040504050005020304" pitchFamily="18" charset="-18"/>
              </a:rPr>
              <a:t> Toni </a:t>
            </a:r>
            <a:r>
              <a:rPr lang="cs-CZ" dirty="0" err="1">
                <a:latin typeface="Amasis MT Pro" panose="02040504050005020304" pitchFamily="18" charset="-18"/>
              </a:rPr>
              <a:t>Brizo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faschiste</a:t>
            </a:r>
            <a:r>
              <a:rPr lang="cs-CZ" dirty="0">
                <a:latin typeface="Amasis MT Pro" panose="02040504050005020304" pitchFamily="18" charset="-18"/>
              </a:rPr>
              <a:t>)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p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</a:t>
            </a:r>
            <a:r>
              <a:rPr lang="cs-CZ" dirty="0" err="1">
                <a:latin typeface="Amasis MT Pro" panose="02040504050005020304" pitchFamily="18" charset="-18"/>
              </a:rPr>
              <a:t>absent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Amasis MT Pro" panose="02040504050005020304" pitchFamily="18" charset="-18"/>
              </a:rPr>
              <a:t>fils</a:t>
            </a:r>
            <a:r>
              <a:rPr lang="cs-CZ" dirty="0">
                <a:latin typeface="Amasis MT Pro" panose="02040504050005020304" pitchFamily="18" charset="-18"/>
              </a:rPr>
              <a:t> b</a:t>
            </a:r>
            <a:r>
              <a:rPr lang="fr-FR" dirty="0">
                <a:latin typeface="Amasis MT Pro" panose="02040504050005020304" pitchFamily="18" charset="-18"/>
              </a:rPr>
              <a:t>â</a:t>
            </a:r>
            <a:r>
              <a:rPr lang="cs-CZ" dirty="0" err="1">
                <a:latin typeface="Amasis MT Pro" panose="02040504050005020304" pitchFamily="18" charset="-18"/>
              </a:rPr>
              <a:t>tard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domestique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Absalon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c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est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r>
              <a:rPr lang="cs-CZ" dirty="0">
                <a:latin typeface="Amasis MT Pro" panose="02040504050005020304" pitchFamily="18" charset="-18"/>
              </a:rPr>
              <a:t>. </a:t>
            </a:r>
            <a:r>
              <a:rPr lang="cs-CZ" dirty="0" err="1">
                <a:latin typeface="Amasis MT Pro" panose="02040504050005020304" pitchFamily="18" charset="-18"/>
              </a:rPr>
              <a:t>Debout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comme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roc</a:t>
            </a:r>
            <a:r>
              <a:rPr lang="cs-CZ" dirty="0">
                <a:latin typeface="Amasis MT Pro" panose="02040504050005020304" pitchFamily="18" charset="-18"/>
              </a:rPr>
              <a:t>, de </a:t>
            </a:r>
            <a:r>
              <a:rPr lang="cs-CZ" dirty="0" err="1">
                <a:latin typeface="Amasis MT Pro" panose="02040504050005020304" pitchFamily="18" charset="-18"/>
              </a:rPr>
              <a:t>toute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éternité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n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y a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lui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conna</a:t>
            </a:r>
            <a:r>
              <a:rPr lang="fr-FR" dirty="0">
                <a:latin typeface="Amasis MT Pro" panose="02040504050005020304" pitchFamily="18" charset="-18"/>
              </a:rPr>
              <a:t>î</a:t>
            </a:r>
            <a:r>
              <a:rPr lang="cs-CZ" dirty="0" err="1">
                <a:latin typeface="Amasis MT Pro" panose="02040504050005020304" pitchFamily="18" charset="-18"/>
              </a:rPr>
              <a:t>tre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vérité</a:t>
            </a:r>
            <a:r>
              <a:rPr lang="cs-CZ" dirty="0">
                <a:latin typeface="Amasis MT Pro" panose="02040504050005020304" pitchFamily="18" charset="-18"/>
              </a:rPr>
              <a:t>.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44)</a:t>
            </a:r>
          </a:p>
          <a:p>
            <a:pPr lvl="1"/>
            <a:endParaRPr lang="cs-CZ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AC2D18-12E1-B99B-7E95-CE4BFA80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DBE7E0-DAF2-889A-E486-BA3FDFB7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4</a:t>
            </a:fld>
            <a:endParaRPr lang="fr-BE"/>
          </a:p>
        </p:txBody>
      </p:sp>
      <p:pic>
        <p:nvPicPr>
          <p:cNvPr id="7" name="Image 6" descr="Une image contenant reptile, mammifère, dinosaure, Reptile à écailles&#10;&#10;Description générée automatiquement">
            <a:extLst>
              <a:ext uri="{FF2B5EF4-FFF2-40B4-BE49-F238E27FC236}">
                <a16:creationId xmlns:a16="http://schemas.microsoft.com/office/drawing/2014/main" id="{912C940D-F0E3-D165-50B6-DCE543F1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40" flipH="1">
            <a:off x="9235736" y="-477838"/>
            <a:ext cx="496792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DF2E0-C905-666F-2CF0-9734C858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la </a:t>
            </a:r>
            <a:r>
              <a:rPr lang="cs-CZ" dirty="0" err="1">
                <a:latin typeface="Bahnschrift" panose="020B0502040204020203" pitchFamily="34" charset="0"/>
              </a:rPr>
              <a:t>recherche</a:t>
            </a:r>
            <a:r>
              <a:rPr lang="cs-CZ" dirty="0">
                <a:latin typeface="Bahnschrift" panose="020B0502040204020203" pitchFamily="34" charset="0"/>
              </a:rPr>
              <a:t> de la </a:t>
            </a:r>
            <a:r>
              <a:rPr lang="cs-CZ" dirty="0" err="1">
                <a:latin typeface="Bahnschrift" panose="020B0502040204020203" pitchFamily="34" charset="0"/>
              </a:rPr>
              <a:t>vérité</a:t>
            </a:r>
            <a:r>
              <a:rPr lang="cs-CZ" dirty="0">
                <a:latin typeface="Bahnschrift" panose="020B0502040204020203" pitchFamily="34" charset="0"/>
              </a:rPr>
              <a:t> = </a:t>
            </a:r>
            <a:r>
              <a:rPr lang="cs-CZ" dirty="0" err="1">
                <a:latin typeface="Bahnschrift" panose="020B0502040204020203" pitchFamily="34" charset="0"/>
              </a:rPr>
              <a:t>une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r>
              <a:rPr lang="cs-CZ" dirty="0" err="1">
                <a:latin typeface="Bahnschrift" panose="020B0502040204020203" pitchFamily="34" charset="0"/>
              </a:rPr>
              <a:t>obsession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5ABC2-FEF2-E027-0B29-26065A76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Amasis MT Pro" panose="02040504050005020304" pitchFamily="18" charset="-18"/>
              </a:rPr>
              <a:t>Aujourd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hui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reste-t-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ma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 ? Cela fait </a:t>
            </a:r>
            <a:r>
              <a:rPr lang="cs-CZ" dirty="0" err="1">
                <a:latin typeface="Amasis MT Pro" panose="02040504050005020304" pitchFamily="18" charset="-18"/>
              </a:rPr>
              <a:t>tant</a:t>
            </a:r>
            <a:r>
              <a:rPr lang="cs-CZ" dirty="0">
                <a:latin typeface="Amasis MT Pro" panose="02040504050005020304" pitchFamily="18" charset="-18"/>
              </a:rPr>
              <a:t> des </a:t>
            </a:r>
            <a:r>
              <a:rPr lang="cs-CZ" dirty="0" err="1">
                <a:latin typeface="Amasis MT Pro" panose="02040504050005020304" pitchFamily="18" charset="-18"/>
              </a:rPr>
              <a:t>années</a:t>
            </a:r>
            <a:r>
              <a:rPr lang="cs-CZ" dirty="0">
                <a:latin typeface="Amasis MT Pro" panose="02040504050005020304" pitchFamily="18" charset="-18"/>
              </a:rPr>
              <a:t>…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odeur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sourire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une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photo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ovale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je tra</a:t>
            </a:r>
            <a:r>
              <a:rPr lang="fr-FR" dirty="0">
                <a:latin typeface="Amasis MT Pro" panose="02040504050005020304" pitchFamily="18" charset="-18"/>
              </a:rPr>
              <a:t>î</a:t>
            </a:r>
            <a:r>
              <a:rPr lang="cs-CZ" dirty="0">
                <a:latin typeface="Amasis MT Pro" panose="02040504050005020304" pitchFamily="18" charset="-18"/>
              </a:rPr>
              <a:t>ne </a:t>
            </a:r>
            <a:r>
              <a:rPr lang="cs-CZ" dirty="0" err="1">
                <a:latin typeface="Amasis MT Pro" panose="02040504050005020304" pitchFamily="18" charset="-18"/>
              </a:rPr>
              <a:t>dans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poches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b="1" dirty="0">
                <a:latin typeface="Amasis MT Pro" panose="02040504050005020304" pitchFamily="18" charset="-18"/>
              </a:rPr>
              <a:t>des </a:t>
            </a:r>
            <a:r>
              <a:rPr lang="cs-CZ" b="1" dirty="0" err="1">
                <a:latin typeface="Amasis MT Pro" panose="02040504050005020304" pitchFamily="18" charset="-18"/>
              </a:rPr>
              <a:t>riens</a:t>
            </a:r>
            <a:r>
              <a:rPr lang="cs-CZ" b="1" dirty="0">
                <a:latin typeface="Amasis MT Pro" panose="02040504050005020304" pitchFamily="18" charset="-18"/>
              </a:rPr>
              <a:t> qui m</a:t>
            </a:r>
            <a:r>
              <a:rPr lang="fr-FR" b="1" dirty="0">
                <a:latin typeface="Amasis MT Pro" panose="02040504050005020304" pitchFamily="18" charset="-18"/>
              </a:rPr>
              <a:t>’</a:t>
            </a:r>
            <a:r>
              <a:rPr lang="cs-CZ" b="1" dirty="0" err="1">
                <a:latin typeface="Amasis MT Pro" panose="02040504050005020304" pitchFamily="18" charset="-18"/>
              </a:rPr>
              <a:t>obs</a:t>
            </a:r>
            <a:r>
              <a:rPr lang="fr-FR" b="1" dirty="0">
                <a:latin typeface="Amasis MT Pro" panose="02040504050005020304" pitchFamily="18" charset="-18"/>
              </a:rPr>
              <a:t>è</a:t>
            </a:r>
            <a:r>
              <a:rPr lang="cs-CZ" b="1" dirty="0" err="1">
                <a:latin typeface="Amasis MT Pro" panose="02040504050005020304" pitchFamily="18" charset="-18"/>
              </a:rPr>
              <a:t>dent</a:t>
            </a:r>
            <a:r>
              <a:rPr lang="cs-CZ" b="1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</a:rPr>
              <a:t>au point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je ne </a:t>
            </a:r>
            <a:r>
              <a:rPr lang="cs-CZ" dirty="0" err="1">
                <a:latin typeface="Amasis MT Pro" panose="02040504050005020304" pitchFamily="18" charset="-18"/>
              </a:rPr>
              <a:t>regarde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ê</a:t>
            </a:r>
            <a:r>
              <a:rPr lang="cs-CZ" dirty="0" err="1">
                <a:latin typeface="Amasis MT Pro" panose="02040504050005020304" pitchFamily="18" charset="-18"/>
              </a:rPr>
              <a:t>me</a:t>
            </a:r>
            <a:r>
              <a:rPr lang="cs-CZ" dirty="0">
                <a:latin typeface="Amasis MT Pro" panose="02040504050005020304" pitchFamily="18" charset="-18"/>
              </a:rPr>
              <a:t> pas les </a:t>
            </a:r>
            <a:r>
              <a:rPr lang="cs-CZ" dirty="0" err="1">
                <a:latin typeface="Amasis MT Pro" panose="02040504050005020304" pitchFamily="18" charset="-18"/>
              </a:rPr>
              <a:t>filles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que</a:t>
            </a:r>
            <a:r>
              <a:rPr lang="cs-CZ" dirty="0">
                <a:latin typeface="Amasis MT Pro" panose="02040504050005020304" pitchFamily="18" charset="-18"/>
              </a:rPr>
              <a:t> je </a:t>
            </a:r>
            <a:r>
              <a:rPr lang="cs-CZ" dirty="0" err="1">
                <a:latin typeface="Amasis MT Pro" panose="02040504050005020304" pitchFamily="18" charset="-18"/>
              </a:rPr>
              <a:t>croise</a:t>
            </a:r>
            <a:r>
              <a:rPr lang="cs-CZ" dirty="0">
                <a:latin typeface="Amasis MT Pro" panose="02040504050005020304" pitchFamily="18" charset="-18"/>
              </a:rPr>
              <a:t>. (p. 10)</a:t>
            </a:r>
          </a:p>
          <a:p>
            <a:pPr marL="0" indent="0" algn="just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cs-CZ" dirty="0" err="1">
                <a:latin typeface="Amasis MT Pro" panose="02040504050005020304" pitchFamily="18" charset="-18"/>
              </a:rPr>
              <a:t>Ma</a:t>
            </a:r>
            <a:r>
              <a:rPr lang="cs-CZ" dirty="0">
                <a:latin typeface="Amasis MT Pro" panose="02040504050005020304" pitchFamily="18" charset="-18"/>
              </a:rPr>
              <a:t> m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re, </a:t>
            </a:r>
            <a:r>
              <a:rPr lang="cs-CZ" dirty="0" err="1">
                <a:latin typeface="Amasis MT Pro" panose="02040504050005020304" pitchFamily="18" charset="-18"/>
              </a:rPr>
              <a:t>Noémie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Morelli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b="1" dirty="0" err="1">
                <a:latin typeface="Amasis MT Pro" panose="02040504050005020304" pitchFamily="18" charset="-18"/>
              </a:rPr>
              <a:t>mon</a:t>
            </a:r>
            <a:r>
              <a:rPr lang="cs-CZ" b="1" dirty="0">
                <a:latin typeface="Amasis MT Pro" panose="02040504050005020304" pitchFamily="18" charset="-18"/>
              </a:rPr>
              <a:t> </a:t>
            </a:r>
            <a:r>
              <a:rPr lang="cs-CZ" b="1" dirty="0" err="1">
                <a:latin typeface="Amasis MT Pro" panose="02040504050005020304" pitchFamily="18" charset="-18"/>
              </a:rPr>
              <a:t>obsession</a:t>
            </a:r>
            <a:r>
              <a:rPr lang="cs-CZ" b="1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maladive</a:t>
            </a:r>
            <a:r>
              <a:rPr lang="cs-CZ" dirty="0">
                <a:latin typeface="Amasis MT Pro" panose="02040504050005020304" pitchFamily="18" charset="-18"/>
              </a:rPr>
              <a:t> ! (p. 11)</a:t>
            </a:r>
          </a:p>
          <a:p>
            <a:pPr marL="0" indent="0" algn="just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un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collage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des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souvenirs</a:t>
            </a:r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62B4AB-D402-1E63-8946-33BB75E5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8E5ED6-A239-6B6C-7C3D-C90D3314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52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AE698-1AFF-9915-E722-7095C944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les </a:t>
            </a:r>
            <a:r>
              <a:rPr lang="cs-CZ" dirty="0" err="1">
                <a:latin typeface="Bahnschrift" panose="020B0502040204020203" pitchFamily="34" charset="0"/>
              </a:rPr>
              <a:t>trous</a:t>
            </a:r>
            <a:r>
              <a:rPr lang="cs-CZ" dirty="0">
                <a:latin typeface="Bahnschrift" panose="020B0502040204020203" pitchFamily="34" charset="0"/>
              </a:rPr>
              <a:t> de </a:t>
            </a:r>
            <a:r>
              <a:rPr lang="cs-CZ" dirty="0" err="1">
                <a:latin typeface="Bahnschrift" panose="020B0502040204020203" pitchFamily="34" charset="0"/>
              </a:rPr>
              <a:t>mémoire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8E787-654E-316E-829F-3CA9AE32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Amasis MT Pro" panose="02040504050005020304" pitchFamily="18" charset="-18"/>
              </a:rPr>
              <a:t>Maintenant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Absalon</a:t>
            </a:r>
            <a:r>
              <a:rPr lang="cs-CZ" dirty="0">
                <a:latin typeface="Amasis MT Pro" panose="02040504050005020304" pitchFamily="18" charset="-18"/>
              </a:rPr>
              <a:t> a </a:t>
            </a:r>
            <a:r>
              <a:rPr lang="cs-CZ" dirty="0" err="1">
                <a:latin typeface="Amasis MT Pro" panose="02040504050005020304" pitchFamily="18" charset="-18"/>
              </a:rPr>
              <a:t>parlé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bien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tout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savait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sur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famille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mon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pays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sur</a:t>
            </a:r>
            <a:r>
              <a:rPr lang="cs-CZ" dirty="0">
                <a:latin typeface="Amasis MT Pro" panose="02040504050005020304" pitchFamily="18" charset="-18"/>
              </a:rPr>
              <a:t> les </a:t>
            </a:r>
            <a:r>
              <a:rPr lang="cs-CZ" dirty="0" err="1">
                <a:latin typeface="Amasis MT Pro" panose="02040504050005020304" pitchFamily="18" charset="-18"/>
              </a:rPr>
              <a:t>événements</a:t>
            </a:r>
            <a:r>
              <a:rPr lang="cs-CZ" dirty="0">
                <a:latin typeface="Amasis MT Pro" panose="02040504050005020304" pitchFamily="18" charset="-18"/>
              </a:rPr>
              <a:t> qui les </a:t>
            </a:r>
            <a:r>
              <a:rPr lang="cs-CZ" dirty="0" err="1">
                <a:latin typeface="Amasis MT Pro" panose="02040504050005020304" pitchFamily="18" charset="-18"/>
              </a:rPr>
              <a:t>ont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boulversés</a:t>
            </a:r>
            <a:r>
              <a:rPr lang="cs-CZ" dirty="0">
                <a:latin typeface="Amasis MT Pro" panose="02040504050005020304" pitchFamily="18" charset="-18"/>
              </a:rPr>
              <a:t>, je n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encore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qu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b="1" dirty="0" err="1">
                <a:latin typeface="Amasis MT Pro" panose="02040504050005020304" pitchFamily="18" charset="-18"/>
              </a:rPr>
              <a:t>une</a:t>
            </a:r>
            <a:r>
              <a:rPr lang="cs-CZ" b="1" dirty="0">
                <a:latin typeface="Amasis MT Pro" panose="02040504050005020304" pitchFamily="18" charset="-18"/>
              </a:rPr>
              <a:t> </a:t>
            </a:r>
            <a:r>
              <a:rPr lang="cs-CZ" b="1" dirty="0" err="1">
                <a:latin typeface="Amasis MT Pro" panose="02040504050005020304" pitchFamily="18" charset="-18"/>
              </a:rPr>
              <a:t>connaissance</a:t>
            </a:r>
            <a:r>
              <a:rPr lang="cs-CZ" b="1" dirty="0">
                <a:latin typeface="Amasis MT Pro" panose="02040504050005020304" pitchFamily="18" charset="-18"/>
              </a:rPr>
              <a:t> </a:t>
            </a:r>
            <a:r>
              <a:rPr lang="cs-CZ" b="1" dirty="0" err="1">
                <a:latin typeface="Amasis MT Pro" panose="02040504050005020304" pitchFamily="18" charset="-18"/>
              </a:rPr>
              <a:t>fragmentaire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faite</a:t>
            </a:r>
            <a:r>
              <a:rPr lang="cs-CZ" dirty="0">
                <a:latin typeface="Amasis MT Pro" panose="02040504050005020304" pitchFamily="18" charset="-18"/>
              </a:rPr>
              <a:t> d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addition</a:t>
            </a:r>
            <a:r>
              <a:rPr lang="cs-CZ" dirty="0">
                <a:latin typeface="Amasis MT Pro" panose="02040504050005020304" pitchFamily="18" charset="-18"/>
              </a:rPr>
              <a:t> de br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ves </a:t>
            </a:r>
            <a:r>
              <a:rPr lang="cs-CZ" dirty="0" err="1">
                <a:latin typeface="Amasis MT Pro" panose="02040504050005020304" pitchFamily="18" charset="-18"/>
              </a:rPr>
              <a:t>images</a:t>
            </a:r>
            <a:r>
              <a:rPr lang="cs-CZ" dirty="0">
                <a:latin typeface="Amasis MT Pro" panose="02040504050005020304" pitchFamily="18" charset="-18"/>
              </a:rPr>
              <a:t>, de </a:t>
            </a:r>
            <a:r>
              <a:rPr lang="cs-CZ" dirty="0" err="1">
                <a:latin typeface="Amasis MT Pro" panose="02040504050005020304" pitchFamily="18" charset="-18"/>
              </a:rPr>
              <a:t>lambeau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cs-CZ" dirty="0">
                <a:latin typeface="Amasis MT Pro" panose="02040504050005020304" pitchFamily="18" charset="-18"/>
              </a:rPr>
              <a:t>, de </a:t>
            </a:r>
            <a:r>
              <a:rPr lang="cs-CZ" dirty="0" err="1">
                <a:latin typeface="Amasis MT Pro" panose="02040504050005020304" pitchFamily="18" charset="-18"/>
              </a:rPr>
              <a:t>récits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lacunaires</a:t>
            </a:r>
            <a:r>
              <a:rPr lang="cs-CZ" dirty="0">
                <a:latin typeface="Amasis MT Pro" panose="02040504050005020304" pitchFamily="18" charset="-18"/>
              </a:rPr>
              <a:t>, de </a:t>
            </a:r>
            <a:r>
              <a:rPr lang="cs-CZ" dirty="0" err="1">
                <a:latin typeface="Amasis MT Pro" panose="02040504050005020304" pitchFamily="18" charset="-18"/>
              </a:rPr>
              <a:t>sensations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mal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définies</a:t>
            </a:r>
            <a:r>
              <a:rPr lang="cs-CZ" dirty="0">
                <a:latin typeface="Amasis MT Pro" panose="02040504050005020304" pitchFamily="18" charset="-18"/>
              </a:rPr>
              <a:t>. (p. 199)</a:t>
            </a:r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D7F8D9-45A5-61B1-5489-35A7E7E2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90A45D-261F-06AB-CE28-A22FEC79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81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BA78F-0E95-49B1-E8FD-6BB041AB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la </a:t>
            </a:r>
            <a:r>
              <a:rPr lang="cs-CZ" dirty="0" err="1">
                <a:latin typeface="Bahnschrift" panose="020B0502040204020203" pitchFamily="34" charset="0"/>
              </a:rPr>
              <a:t>fin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0D570-57F5-45B6-CAFB-FAA1966C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y a des </a:t>
            </a:r>
            <a:r>
              <a:rPr lang="cs-CZ" dirty="0" err="1">
                <a:latin typeface="Amasis MT Pro" panose="02040504050005020304" pitchFamily="18" charset="-18"/>
              </a:rPr>
              <a:t>taches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sang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sur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Caraïbe</a:t>
            </a:r>
            <a:r>
              <a:rPr lang="cs-CZ" dirty="0">
                <a:latin typeface="Amasis MT Pro" panose="02040504050005020304" pitchFamily="18" charset="-18"/>
              </a:rPr>
              <a:t>. 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faudrait</a:t>
            </a:r>
            <a:r>
              <a:rPr lang="cs-CZ" dirty="0">
                <a:latin typeface="Amasis MT Pro" panose="02040504050005020304" pitchFamily="18" charset="-18"/>
              </a:rPr>
              <a:t> s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en </a:t>
            </a:r>
            <a:r>
              <a:rPr lang="cs-CZ" dirty="0" err="1">
                <a:latin typeface="Amasis MT Pro" panose="02040504050005020304" pitchFamily="18" charset="-18"/>
              </a:rPr>
              <a:t>aller</a:t>
            </a:r>
            <a:r>
              <a:rPr lang="cs-CZ" dirty="0">
                <a:latin typeface="Amasis MT Pro" panose="02040504050005020304" pitchFamily="18" charset="-18"/>
              </a:rPr>
              <a:t>, </a:t>
            </a:r>
            <a:r>
              <a:rPr lang="cs-CZ" dirty="0" err="1">
                <a:latin typeface="Amasis MT Pro" panose="02040504050005020304" pitchFamily="18" charset="-18"/>
              </a:rPr>
              <a:t>mais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n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y a ni </a:t>
            </a:r>
            <a:r>
              <a:rPr lang="cs-CZ" dirty="0" err="1">
                <a:latin typeface="Amasis MT Pro" panose="02040504050005020304" pitchFamily="18" charset="-18"/>
              </a:rPr>
              <a:t>bateau</a:t>
            </a:r>
            <a:r>
              <a:rPr lang="cs-CZ" dirty="0">
                <a:latin typeface="Amasis MT Pro" panose="02040504050005020304" pitchFamily="18" charset="-18"/>
              </a:rPr>
              <a:t> ni Boeing qui </a:t>
            </a:r>
            <a:r>
              <a:rPr lang="cs-CZ" dirty="0" err="1">
                <a:latin typeface="Amasis MT Pro" panose="02040504050005020304" pitchFamily="18" charset="-18"/>
              </a:rPr>
              <a:t>puissent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nous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conduire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ailleurs</a:t>
            </a:r>
            <a:r>
              <a:rPr lang="cs-CZ" dirty="0">
                <a:latin typeface="Amasis MT Pro" panose="02040504050005020304" pitchFamily="18" charset="-18"/>
              </a:rPr>
              <a:t>. </a:t>
            </a:r>
            <a:r>
              <a:rPr lang="cs-CZ" dirty="0" err="1">
                <a:latin typeface="Amasis MT Pro" panose="02040504050005020304" pitchFamily="18" charset="-18"/>
              </a:rPr>
              <a:t>Quand</a:t>
            </a:r>
            <a:r>
              <a:rPr lang="cs-CZ" dirty="0">
                <a:latin typeface="Amasis MT Pro" panose="02040504050005020304" pitchFamily="18" charset="-18"/>
              </a:rPr>
              <a:t> les </a:t>
            </a:r>
            <a:r>
              <a:rPr lang="cs-CZ" dirty="0" err="1">
                <a:latin typeface="Amasis MT Pro" panose="02040504050005020304" pitchFamily="18" charset="-18"/>
              </a:rPr>
              <a:t>ramiers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sauvages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empruntent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long </a:t>
            </a:r>
            <a:r>
              <a:rPr lang="cs-CZ" dirty="0" err="1">
                <a:latin typeface="Amasis MT Pro" panose="02040504050005020304" pitchFamily="18" charset="-18"/>
              </a:rPr>
              <a:t>chemin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migration</a:t>
            </a:r>
            <a:r>
              <a:rPr lang="cs-CZ" dirty="0">
                <a:latin typeface="Amasis MT Pro" panose="02040504050005020304" pitchFamily="18" charset="-18"/>
              </a:rPr>
              <a:t>, la </a:t>
            </a:r>
            <a:r>
              <a:rPr lang="cs-CZ" dirty="0" err="1">
                <a:latin typeface="Amasis MT Pro" panose="02040504050005020304" pitchFamily="18" charset="-18"/>
              </a:rPr>
              <a:t>mer</a:t>
            </a:r>
            <a:r>
              <a:rPr lang="cs-CZ" dirty="0">
                <a:latin typeface="Amasis MT Pro" panose="02040504050005020304" pitchFamily="18" charset="-18"/>
              </a:rPr>
              <a:t> trop </a:t>
            </a:r>
            <a:r>
              <a:rPr lang="cs-CZ" dirty="0" err="1">
                <a:latin typeface="Amasis MT Pro" panose="02040504050005020304" pitchFamily="18" charset="-18"/>
              </a:rPr>
              <a:t>souvent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rejette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leurs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cadavres</a:t>
            </a:r>
            <a:r>
              <a:rPr lang="cs-CZ" dirty="0">
                <a:latin typeface="Amasis MT Pro" panose="02040504050005020304" pitchFamily="18" charset="-18"/>
              </a:rPr>
              <a:t>. (p. 210)</a:t>
            </a:r>
          </a:p>
          <a:p>
            <a:pPr marL="0" indent="0" algn="just">
              <a:buNone/>
            </a:pPr>
            <a:endParaRPr lang="cs-CZ" dirty="0">
              <a:latin typeface="Amasis MT Pro" panose="02040504050005020304" pitchFamily="18" charset="-18"/>
            </a:endParaRPr>
          </a:p>
          <a:p>
            <a:pPr marL="0" indent="0" algn="just">
              <a:buNone/>
            </a:pP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Passages</a:t>
            </a:r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0A5874-901F-3EE8-2F42-DF8C14AA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Emile Ollivier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53DB78-F385-950F-C4FD-2B63D7E8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F341-F6F7-452A-9273-285A9F180D60}" type="slidenum">
              <a:rPr lang="fr-BE" smtClean="0"/>
              <a:t>7</a:t>
            </a:fld>
            <a:endParaRPr lang="fr-BE"/>
          </a:p>
        </p:txBody>
      </p:sp>
      <p:pic>
        <p:nvPicPr>
          <p:cNvPr id="7" name="Image 6" descr="Une image contenant transport, embarcation, Voilier, mât&#10;&#10;Description générée automatiquement">
            <a:extLst>
              <a:ext uri="{FF2B5EF4-FFF2-40B4-BE49-F238E27FC236}">
                <a16:creationId xmlns:a16="http://schemas.microsoft.com/office/drawing/2014/main" id="{5C987C1E-4B88-1E37-345F-171CD915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2967990"/>
            <a:ext cx="5448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EAB04-0CF1-C095-64BB-3ABDB7BB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Passages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91F60-4E98-E1B8-350E-C77757758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masis MT Pro" panose="02040504050005020304" pitchFamily="18" charset="-18"/>
              </a:rPr>
              <a:t>1991,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>
                <a:latin typeface="Amasis MT Pro" panose="02040504050005020304" pitchFamily="18" charset="-18"/>
              </a:rPr>
              <a:t>Hexagone</a:t>
            </a:r>
          </a:p>
          <a:p>
            <a:r>
              <a:rPr lang="cs-CZ" dirty="0">
                <a:latin typeface="Amasis MT Pro" panose="02040504050005020304" pitchFamily="18" charset="-18"/>
              </a:rPr>
              <a:t>2 </a:t>
            </a:r>
            <a:r>
              <a:rPr lang="cs-CZ" dirty="0" err="1">
                <a:latin typeface="Amasis MT Pro" panose="02040504050005020304" pitchFamily="18" charset="-18"/>
              </a:rPr>
              <a:t>niveaux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narration</a:t>
            </a:r>
            <a:r>
              <a:rPr lang="cs-CZ" dirty="0">
                <a:latin typeface="Amasis MT Pro" panose="02040504050005020304" pitchFamily="18" charset="-18"/>
              </a:rPr>
              <a:t> – 2 héros</a:t>
            </a: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Normand </a:t>
            </a:r>
            <a:r>
              <a:rPr lang="cs-CZ" dirty="0" err="1">
                <a:latin typeface="Amasis MT Pro" panose="02040504050005020304" pitchFamily="18" charset="-18"/>
              </a:rPr>
              <a:t>Malavy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Amédée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Hosange</a:t>
            </a:r>
            <a:endParaRPr lang="cs-CZ" dirty="0">
              <a:latin typeface="Amasis MT Pro" panose="02040504050005020304" pitchFamily="18" charset="-18"/>
            </a:endParaRPr>
          </a:p>
          <a:p>
            <a:r>
              <a:rPr lang="cs-CZ" dirty="0" err="1">
                <a:latin typeface="Amasis MT Pro" panose="02040504050005020304" pitchFamily="18" charset="-18"/>
              </a:rPr>
              <a:t>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narrateur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>
                <a:latin typeface="Amasis MT Pro" panose="02040504050005020304" pitchFamily="18" charset="-18"/>
              </a:rPr>
              <a:t>Brigitte </a:t>
            </a:r>
            <a:r>
              <a:rPr lang="cs-CZ" dirty="0" err="1">
                <a:latin typeface="Amasis MT Pro" panose="02040504050005020304" pitchFamily="18" charset="-18"/>
              </a:rPr>
              <a:t>Kadmon</a:t>
            </a:r>
            <a:r>
              <a:rPr lang="cs-CZ" dirty="0">
                <a:latin typeface="Amasis MT Pro" panose="02040504050005020304" pitchFamily="18" charset="-18"/>
              </a:rPr>
              <a:t> man-</a:t>
            </a:r>
            <a:r>
              <a:rPr lang="cs-CZ" dirty="0" err="1">
                <a:latin typeface="Amasis MT Pro" panose="02040504050005020304" pitchFamily="18" charset="-18"/>
              </a:rPr>
              <a:t>Hosange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raconte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histoire</a:t>
            </a:r>
            <a:r>
              <a:rPr lang="cs-CZ" dirty="0">
                <a:latin typeface="Amasis MT Pro" panose="02040504050005020304" pitchFamily="18" charset="-18"/>
              </a:rPr>
              <a:t> de son </a:t>
            </a:r>
            <a:r>
              <a:rPr lang="cs-CZ" dirty="0" err="1">
                <a:latin typeface="Amasis MT Pro" panose="02040504050005020304" pitchFamily="18" charset="-18"/>
              </a:rPr>
              <a:t>mari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Amédée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Normand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Amparo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raconte</a:t>
            </a:r>
            <a:r>
              <a:rPr lang="cs-CZ" dirty="0">
                <a:latin typeface="Amasis MT Pro" panose="02040504050005020304" pitchFamily="18" charset="-18"/>
              </a:rPr>
              <a:t>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histoire</a:t>
            </a:r>
            <a:r>
              <a:rPr lang="cs-CZ" dirty="0">
                <a:latin typeface="Amasis MT Pro" panose="02040504050005020304" pitchFamily="18" charset="-18"/>
              </a:rPr>
              <a:t> de Normand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Miami </a:t>
            </a:r>
            <a:r>
              <a:rPr lang="fr-FR" dirty="0">
                <a:latin typeface="Amasis MT Pro" panose="02040504050005020304" pitchFamily="18" charset="-18"/>
              </a:rPr>
              <a:t>à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Leyda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Régis</a:t>
            </a:r>
            <a:r>
              <a:rPr lang="cs-CZ" dirty="0">
                <a:latin typeface="Amasis MT Pro" panose="02040504050005020304" pitchFamily="18" charset="-18"/>
              </a:rPr>
              <a:t> – l</a:t>
            </a:r>
            <a:r>
              <a:rPr lang="fr-FR" dirty="0">
                <a:latin typeface="Amasis MT Pro" panose="02040504050005020304" pitchFamily="18" charset="-18"/>
              </a:rPr>
              <a:t>’</a:t>
            </a:r>
            <a:r>
              <a:rPr lang="cs-CZ" dirty="0" err="1">
                <a:latin typeface="Amasis MT Pro" panose="02040504050005020304" pitchFamily="18" charset="-18"/>
              </a:rPr>
              <a:t>épilogue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endParaRPr lang="cs-CZ" dirty="0">
              <a:latin typeface="Amasis MT Pro" panose="02040504050005020304" pitchFamily="18" charset="-18"/>
            </a:endParaRPr>
          </a:p>
          <a:p>
            <a:endParaRPr lang="fr-BE" dirty="0">
              <a:latin typeface="Amasis MT Pro" panose="02040504050005020304" pitchFamily="18" charset="-1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54B294-C659-456C-E940-65B0331E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FCE6F4-799E-231E-47E8-C696B286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7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5DDA7-A272-C0DF-DBA7-D3CCB113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hnschrift" panose="020B0502040204020203" pitchFamily="34" charset="0"/>
              </a:rPr>
              <a:t>personnages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9416F-9E45-0074-8580-204AA806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masis MT Pro" panose="02040504050005020304" pitchFamily="18" charset="-18"/>
              </a:rPr>
              <a:t>Normand </a:t>
            </a:r>
            <a:r>
              <a:rPr lang="cs-CZ" dirty="0" err="1">
                <a:latin typeface="Amasis MT Pro" panose="02040504050005020304" pitchFamily="18" charset="-18"/>
              </a:rPr>
              <a:t>Malavy</a:t>
            </a:r>
            <a:r>
              <a:rPr lang="cs-CZ" dirty="0">
                <a:latin typeface="Amasis MT Pro" panose="02040504050005020304" pitchFamily="18" charset="-18"/>
              </a:rPr>
              <a:t> (45 </a:t>
            </a:r>
            <a:r>
              <a:rPr lang="cs-CZ" dirty="0" err="1">
                <a:latin typeface="Amasis MT Pro" panose="02040504050005020304" pitchFamily="18" charset="-18"/>
              </a:rPr>
              <a:t>ans</a:t>
            </a:r>
            <a:r>
              <a:rPr lang="cs-CZ" dirty="0">
                <a:latin typeface="Amasis MT Pro" panose="02040504050005020304" pitchFamily="18" charset="-18"/>
              </a:rPr>
              <a:t>)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émigré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Haïti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au moment o</a:t>
            </a:r>
            <a:r>
              <a:rPr lang="fr-FR" dirty="0">
                <a:latin typeface="Amasis MT Pro" panose="02040504050005020304" pitchFamily="18" charset="-18"/>
              </a:rPr>
              <a:t>ù</a:t>
            </a:r>
            <a:r>
              <a:rPr lang="cs-CZ" dirty="0">
                <a:latin typeface="Amasis MT Pro" panose="02040504050005020304" pitchFamily="18" charset="-18"/>
              </a:rPr>
              <a:t> la </a:t>
            </a:r>
            <a:r>
              <a:rPr lang="cs-CZ" dirty="0" err="1">
                <a:latin typeface="Amasis MT Pro" panose="02040504050005020304" pitchFamily="18" charset="-18"/>
              </a:rPr>
              <a:t>dictature</a:t>
            </a:r>
            <a:r>
              <a:rPr lang="cs-CZ" dirty="0">
                <a:latin typeface="Amasis MT Pro" panose="02040504050005020304" pitchFamily="18" charset="-18"/>
              </a:rPr>
              <a:t> annon</a:t>
            </a:r>
            <a:r>
              <a:rPr lang="fr-FR" dirty="0">
                <a:latin typeface="Amasis MT Pro" panose="02040504050005020304" pitchFamily="18" charset="-18"/>
              </a:rPr>
              <a:t>ç</a:t>
            </a:r>
            <a:r>
              <a:rPr lang="cs-CZ" dirty="0" err="1">
                <a:latin typeface="Amasis MT Pro" panose="02040504050005020304" pitchFamily="18" charset="-18"/>
              </a:rPr>
              <a:t>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cette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histoire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archiconnue</a:t>
            </a:r>
            <a:r>
              <a:rPr lang="cs-CZ" dirty="0">
                <a:latin typeface="Amasis MT Pro" panose="02040504050005020304" pitchFamily="18" charset="-18"/>
              </a:rPr>
              <a:t> de </a:t>
            </a:r>
            <a:r>
              <a:rPr lang="cs-CZ" dirty="0" err="1">
                <a:latin typeface="Amasis MT Pro" panose="02040504050005020304" pitchFamily="18" charset="-18"/>
              </a:rPr>
              <a:t>pillages</a:t>
            </a:r>
            <a:r>
              <a:rPr lang="cs-CZ" dirty="0">
                <a:latin typeface="Amasis MT Pro" panose="02040504050005020304" pitchFamily="18" charset="-18"/>
              </a:rPr>
              <a:t> et de </a:t>
            </a:r>
            <a:r>
              <a:rPr lang="cs-CZ" dirty="0" err="1">
                <a:latin typeface="Amasis MT Pro" panose="02040504050005020304" pitchFamily="18" charset="-18"/>
              </a:rPr>
              <a:t>brigandages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54)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régime de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Duvalier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, 1957</a:t>
            </a:r>
          </a:p>
          <a:p>
            <a:pPr lvl="1"/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mais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officiellement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québécois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transplantation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reinale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 les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questions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de la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mort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,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du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temps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qui </a:t>
            </a:r>
            <a:r>
              <a:rPr lang="cs-CZ" dirty="0" err="1">
                <a:latin typeface="Amasis MT Pro" panose="02040504050005020304" pitchFamily="18" charset="-18"/>
                <a:sym typeface="Wingdings" panose="05000000000000000000" pitchFamily="2" charset="2"/>
              </a:rPr>
              <a:t>lui</a:t>
            </a:r>
            <a:r>
              <a:rPr lang="cs-CZ" dirty="0">
                <a:latin typeface="Amasis MT Pro" panose="02040504050005020304" pitchFamily="18" charset="-18"/>
                <a:sym typeface="Wingdings" panose="05000000000000000000" pitchFamily="2" charset="2"/>
              </a:rPr>
              <a:t> reste</a:t>
            </a:r>
            <a:endParaRPr lang="cs-CZ" dirty="0">
              <a:latin typeface="Amasis MT Pro" panose="02040504050005020304" pitchFamily="18" charset="-18"/>
            </a:endParaRPr>
          </a:p>
          <a:p>
            <a:pPr lvl="1"/>
            <a:r>
              <a:rPr lang="cs-CZ" dirty="0" err="1">
                <a:latin typeface="Amasis MT Pro" panose="02040504050005020304" pitchFamily="18" charset="-18"/>
              </a:rPr>
              <a:t>apr</a:t>
            </a:r>
            <a:r>
              <a:rPr lang="fr-FR" dirty="0">
                <a:latin typeface="Amasis MT Pro" panose="02040504050005020304" pitchFamily="18" charset="-18"/>
              </a:rPr>
              <a:t>è</a:t>
            </a:r>
            <a:r>
              <a:rPr lang="cs-CZ" dirty="0">
                <a:latin typeface="Amasis MT Pro" panose="02040504050005020304" pitchFamily="18" charset="-18"/>
              </a:rPr>
              <a:t>s la </a:t>
            </a:r>
            <a:r>
              <a:rPr lang="cs-CZ" dirty="0" err="1">
                <a:latin typeface="Amasis MT Pro" panose="02040504050005020304" pitchFamily="18" charset="-18"/>
              </a:rPr>
              <a:t>chute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du</a:t>
            </a:r>
            <a:r>
              <a:rPr lang="cs-CZ" dirty="0">
                <a:latin typeface="Amasis MT Pro" panose="02040504050005020304" pitchFamily="18" charset="-18"/>
              </a:rPr>
              <a:t> régime, 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voulait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revenir</a:t>
            </a:r>
            <a:r>
              <a:rPr lang="cs-CZ" dirty="0">
                <a:latin typeface="Amasis MT Pro" panose="02040504050005020304" pitchFamily="18" charset="-18"/>
              </a:rPr>
              <a:t> en </a:t>
            </a:r>
            <a:r>
              <a:rPr lang="cs-CZ" dirty="0" err="1">
                <a:latin typeface="Amasis MT Pro" panose="02040504050005020304" pitchFamily="18" charset="-18"/>
              </a:rPr>
              <a:t>Haïti</a:t>
            </a:r>
            <a:r>
              <a:rPr lang="cs-CZ" dirty="0">
                <a:latin typeface="Amasis MT Pro" panose="02040504050005020304" pitchFamily="18" charset="-18"/>
              </a:rPr>
              <a:t> par Miami</a:t>
            </a:r>
          </a:p>
          <a:p>
            <a:pPr lvl="1"/>
            <a:r>
              <a:rPr lang="fr-FR" dirty="0">
                <a:latin typeface="Amasis MT Pro" panose="02040504050005020304" pitchFamily="18" charset="-18"/>
              </a:rPr>
              <a:t>« </a:t>
            </a:r>
            <a:r>
              <a:rPr lang="cs-CZ" dirty="0">
                <a:latin typeface="Amasis MT Pro" panose="02040504050005020304" pitchFamily="18" charset="-18"/>
              </a:rPr>
              <a:t>[</a:t>
            </a:r>
            <a:r>
              <a:rPr lang="cs-CZ" dirty="0" err="1">
                <a:latin typeface="Amasis MT Pro" panose="02040504050005020304" pitchFamily="18" charset="-18"/>
              </a:rPr>
              <a:t>il</a:t>
            </a:r>
            <a:r>
              <a:rPr lang="cs-CZ" dirty="0">
                <a:latin typeface="Amasis MT Pro" panose="02040504050005020304" pitchFamily="18" charset="-18"/>
              </a:rPr>
              <a:t>] se </a:t>
            </a:r>
            <a:r>
              <a:rPr lang="cs-CZ" dirty="0" err="1">
                <a:latin typeface="Amasis MT Pro" panose="02040504050005020304" pitchFamily="18" charset="-18"/>
              </a:rPr>
              <a:t>croyait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archiviste</a:t>
            </a:r>
            <a:r>
              <a:rPr lang="cs-CZ" dirty="0">
                <a:latin typeface="Amasis MT Pro" panose="02040504050005020304" pitchFamily="18" charset="-18"/>
              </a:rPr>
              <a:t> de la </a:t>
            </a:r>
            <a:r>
              <a:rPr lang="cs-CZ" dirty="0" err="1">
                <a:latin typeface="Amasis MT Pro" panose="02040504050005020304" pitchFamily="18" charset="-18"/>
              </a:rPr>
              <a:t>mémoire</a:t>
            </a:r>
            <a:r>
              <a:rPr lang="cs-CZ" dirty="0">
                <a:latin typeface="Amasis MT Pro" panose="02040504050005020304" pitchFamily="18" charset="-18"/>
              </a:rPr>
              <a:t> </a:t>
            </a:r>
            <a:r>
              <a:rPr lang="cs-CZ" dirty="0" err="1">
                <a:latin typeface="Amasis MT Pro" panose="02040504050005020304" pitchFamily="18" charset="-18"/>
              </a:rPr>
              <a:t>collective</a:t>
            </a:r>
            <a:r>
              <a:rPr lang="fr-FR" dirty="0">
                <a:latin typeface="Amasis MT Pro" panose="02040504050005020304" pitchFamily="18" charset="-18"/>
              </a:rPr>
              <a:t> »</a:t>
            </a:r>
            <a:r>
              <a:rPr lang="cs-CZ" dirty="0">
                <a:latin typeface="Amasis MT Pro" panose="02040504050005020304" pitchFamily="18" charset="-18"/>
              </a:rPr>
              <a:t> (p. 144)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BD9459-073A-DC5F-1D79-B2EA8820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Zavadilová - Passages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B4D00-2158-4F28-4D53-1A32E5F8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12E-CE17-4634-8266-4A21995936A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4846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22639</TotalTime>
  <Words>2173</Words>
  <Application>Microsoft Office PowerPoint</Application>
  <PresentationFormat>Grand écran</PresentationFormat>
  <Paragraphs>229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Amasis MT Pro</vt:lpstr>
      <vt:lpstr>Aptos</vt:lpstr>
      <vt:lpstr>Aptos Display</vt:lpstr>
      <vt:lpstr>Arial</vt:lpstr>
      <vt:lpstr>Bahnschrift</vt:lpstr>
      <vt:lpstr>Symbol</vt:lpstr>
      <vt:lpstr>Thème Office</vt:lpstr>
      <vt:lpstr>Émile Ollivier Mère-Solitude, Passages, La Brûlerie</vt:lpstr>
      <vt:lpstr>Émile Ollivier</vt:lpstr>
      <vt:lpstr>Émile Ollivier – œuvres </vt:lpstr>
      <vt:lpstr>Mère-Solitude</vt:lpstr>
      <vt:lpstr>la recherche de la vérité = une obsession</vt:lpstr>
      <vt:lpstr>les trous de mémoire</vt:lpstr>
      <vt:lpstr>la fin</vt:lpstr>
      <vt:lpstr>Passages</vt:lpstr>
      <vt:lpstr>personnages</vt:lpstr>
      <vt:lpstr>personnages</vt:lpstr>
      <vt:lpstr>personnages</vt:lpstr>
      <vt:lpstr>Normand et Amédée</vt:lpstr>
      <vt:lpstr>les boat people</vt:lpstr>
      <vt:lpstr>La Brûlerie ?</vt:lpstr>
      <vt:lpstr>Présentation PowerPoint</vt:lpstr>
      <vt:lpstr>le vide ?</vt:lpstr>
      <vt:lpstr>Virgile</vt:lpstr>
      <vt:lpstr>Virgile – la vie</vt:lpstr>
      <vt:lpstr>Virgile – la mort</vt:lpstr>
      <vt:lpstr>La Brûlerie</vt:lpstr>
      <vt:lpstr>la brûlerie</vt:lpstr>
      <vt:lpstr>les personnages</vt:lpstr>
      <vt:lpstr>l’immigration</vt:lpstr>
      <vt:lpstr>Montréal, quartier Côte-des-Neiges </vt:lpstr>
      <vt:lpstr>le livre</vt:lpstr>
      <vt:lpstr>conclusion : thèmes en commun</vt:lpstr>
      <vt:lpstr>merci de votre attention 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Brûlerie Émile Ollivier</dc:title>
  <dc:creator>Marie Zavadilová</dc:creator>
  <cp:lastModifiedBy>Marie Zavadilová</cp:lastModifiedBy>
  <cp:revision>1</cp:revision>
  <dcterms:created xsi:type="dcterms:W3CDTF">2024-04-29T15:02:58Z</dcterms:created>
  <dcterms:modified xsi:type="dcterms:W3CDTF">2024-05-21T08:18:52Z</dcterms:modified>
</cp:coreProperties>
</file>