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9" r:id="rId6"/>
    <p:sldId id="437" r:id="rId7"/>
    <p:sldId id="440" r:id="rId8"/>
    <p:sldId id="441" r:id="rId9"/>
    <p:sldId id="442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7" name="Obdélník 6"/>
          <p:cNvSpPr/>
          <p:nvPr/>
        </p:nvSpPr>
        <p:spPr>
          <a:xfrm>
            <a:off x="2637691" y="2921661"/>
            <a:ext cx="2433769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cestě k vnitřní jednotě: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Karolínská Evropa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(657/751–911/987)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652963" y="352398"/>
            <a:ext cx="3721961" cy="489364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Dlouhý prolog: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656/657	</a:t>
            </a:r>
            <a:r>
              <a:rPr lang="cs-CZ" altLang="de-DE" sz="1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Grimoald</a:t>
            </a:r>
            <a:endParaRPr lang="cs-CZ" altLang="de-DE" sz="1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675	Zavražděn král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Childerich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II.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681	Zavražděn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neustrijsko-burgudnský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	majordomus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Ebroin</a:t>
            </a: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687 	Bitva u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Tertry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. </a:t>
            </a:r>
            <a:r>
              <a:rPr lang="cs-CZ" altLang="de-DE" sz="1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II.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porazil 	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neustrijského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krále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Theodericha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 a jeho 	majordoma, opět sjednotil merovejské 	království  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719–741 	</a:t>
            </a:r>
            <a:r>
              <a:rPr lang="cs-CZ" altLang="de-DE" sz="1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Karel </a:t>
            </a:r>
            <a:r>
              <a:rPr lang="cs-CZ" altLang="de-DE" sz="1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Martell</a:t>
            </a:r>
            <a:endParaRPr lang="cs-CZ" altLang="de-DE" sz="1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732 	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Poitiers</a:t>
            </a: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Konfiskace třetiny církevního majetku, 	propůjčen za službu (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feudum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), počátek 	západoevropského lenního institutu 	(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fidelitas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, felonie,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homagium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 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743–751 	</a:t>
            </a:r>
            <a:r>
              <a:rPr lang="cs-CZ" altLang="de-DE" sz="1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III. Krátký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751 	Remeš: „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dei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gratia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rex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Francorum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“  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Počátek charismatického království na 	Západě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50256" y="6125980"/>
            <a:ext cx="3335481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Sesazení posledního Merovejce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Childericha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III.)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Évariste-Vital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Luminaise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3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921284" y="1622932"/>
            <a:ext cx="3016348" cy="34163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Říše Karla Velikého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(768/771–814)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771 	† 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Karloman</a:t>
            </a: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774 	Italské tažení (Langobardi)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778 	Tažení do Španělska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779 	Počátek války se Sasy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788 	Proces Bavoři (</a:t>
            </a:r>
            <a:r>
              <a:rPr lang="cs-CZ" altLang="de-DE" sz="12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Tassilo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791–796 	Tažení do Panonie (Avaři)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800	Císařská korunovace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805–806 	Tažení do Čech</a:t>
            </a:r>
          </a:p>
        </p:txBody>
      </p:sp>
    </p:spTree>
    <p:extLst>
      <p:ext uri="{BB962C8B-B14F-4D97-AF65-F5344CB8AC3E}">
        <p14:creationId xmlns:p14="http://schemas.microsoft.com/office/powerpoint/2010/main" val="232223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345525" y="1365213"/>
            <a:ext cx="2665828" cy="30469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Karolínská renesance: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Písmo (karolínská minuskula)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Reforma vzdělávání (kapituly)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Správa (hrabství)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Právo (paralelní výkon práva)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Mince (karolínská marka, denáry)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Míry a váhy (sjednocení)</a:t>
            </a:r>
          </a:p>
          <a:p>
            <a:pPr eaLnBrk="1" hangingPunct="1">
              <a:defRPr/>
            </a:pPr>
            <a:endParaRPr lang="cs-CZ" altLang="de-DE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Obnova dálkových cest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</a:t>
            </a:r>
            <a:r>
              <a:rPr lang="cs-CZ" altLang="de-DE" sz="12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fossa</a:t>
            </a:r>
            <a:r>
              <a:rPr lang="cs-CZ" altLang="de-DE" sz="12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Carolina</a:t>
            </a: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750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9510798" y="4712682"/>
            <a:ext cx="2532184" cy="830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Cáchy:</a:t>
            </a:r>
          </a:p>
          <a:p>
            <a:pPr eaLnBrk="1" hangingPunct="1">
              <a:defRPr/>
            </a:pP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Dvorská kaple</a:t>
            </a:r>
          </a:p>
          <a:p>
            <a:pPr eaLnBrk="1" hangingPunct="1">
              <a:defRPr/>
            </a:pPr>
            <a:r>
              <a:rPr lang="cs-CZ" altLang="de-DE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Mocenský a sakrální střed impéria</a:t>
            </a:r>
          </a:p>
        </p:txBody>
      </p:sp>
    </p:spTree>
    <p:extLst>
      <p:ext uri="{BB962C8B-B14F-4D97-AF65-F5344CB8AC3E}">
        <p14:creationId xmlns:p14="http://schemas.microsoft.com/office/powerpoint/2010/main" val="223297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13006" y="758351"/>
            <a:ext cx="2764302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843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Verdunská smlouva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Lothar, Ludvík Němec)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900519" y="758350"/>
            <a:ext cx="2328202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870</a:t>
            </a: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Smlouva z </a:t>
            </a:r>
            <a:r>
              <a:rPr lang="cs-CZ" altLang="de-DE" sz="12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Meersenu</a:t>
            </a:r>
            <a:endParaRPr lang="cs-CZ" altLang="de-DE" sz="1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Ludvík Němec)</a:t>
            </a:r>
          </a:p>
        </p:txBody>
      </p:sp>
    </p:spTree>
    <p:extLst>
      <p:ext uri="{BB962C8B-B14F-4D97-AF65-F5344CB8AC3E}">
        <p14:creationId xmlns:p14="http://schemas.microsoft.com/office/powerpoint/2010/main" val="42281611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270</Words>
  <Application>Microsoft Office PowerPoint</Application>
  <PresentationFormat>Širokoúhlá obrazovka</PresentationFormat>
  <Paragraphs>70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271</cp:revision>
  <cp:lastPrinted>2019-10-16T06:26:31Z</cp:lastPrinted>
  <dcterms:created xsi:type="dcterms:W3CDTF">2019-09-26T11:11:15Z</dcterms:created>
  <dcterms:modified xsi:type="dcterms:W3CDTF">2024-03-11T08:54:48Z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