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3"/>
  </p:notesMasterIdLst>
  <p:handoutMasterIdLst>
    <p:handoutMasterId r:id="rId14"/>
  </p:handoutMasterIdLst>
  <p:sldIdLst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2BCB1-10AA-4C14-8D56-716F9508FEDA}" v="57" dt="2021-05-04T06:16:41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0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20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4012BCB1-10AA-4C14-8D56-716F9508FEDA}"/>
    <pc:docChg chg="custSel addSld delSld modSld">
      <pc:chgData name="Martin Wihoda" userId="58322e09a6bf6d7c" providerId="LiveId" clId="{4012BCB1-10AA-4C14-8D56-716F9508FEDA}" dt="2021-05-04T06:16:57.344" v="307" actId="14100"/>
      <pc:docMkLst>
        <pc:docMk/>
      </pc:docMkLst>
      <pc:sldChg chg="addSp delSp modSp mod">
        <pc:chgData name="Martin Wihoda" userId="58322e09a6bf6d7c" providerId="LiveId" clId="{4012BCB1-10AA-4C14-8D56-716F9508FEDA}" dt="2021-05-04T06:08:19.854" v="245" actId="1076"/>
        <pc:sldMkLst>
          <pc:docMk/>
          <pc:sldMk cId="3295407149" sldId="436"/>
        </pc:sldMkLst>
        <pc:spChg chg="del mod">
          <ac:chgData name="Martin Wihoda" userId="58322e09a6bf6d7c" providerId="LiveId" clId="{4012BCB1-10AA-4C14-8D56-716F9508FEDA}" dt="2021-05-04T06:06:22.801" v="221" actId="21"/>
          <ac:spMkLst>
            <pc:docMk/>
            <pc:sldMk cId="3295407149" sldId="436"/>
            <ac:spMk id="3" creationId="{00000000-0000-0000-0000-000000000000}"/>
          </ac:spMkLst>
        </pc:spChg>
        <pc:spChg chg="del">
          <ac:chgData name="Martin Wihoda" userId="58322e09a6bf6d7c" providerId="LiveId" clId="{4012BCB1-10AA-4C14-8D56-716F9508FEDA}" dt="2021-05-04T06:06:19.691" v="220" actId="21"/>
          <ac:spMkLst>
            <pc:docMk/>
            <pc:sldMk cId="3295407149" sldId="436"/>
            <ac:spMk id="4" creationId="{C701426D-ED6A-44AF-98A2-02FD345386CC}"/>
          </ac:spMkLst>
        </pc:spChg>
        <pc:spChg chg="add mod">
          <ac:chgData name="Martin Wihoda" userId="58322e09a6bf6d7c" providerId="LiveId" clId="{4012BCB1-10AA-4C14-8D56-716F9508FEDA}" dt="2021-05-04T06:08:19.854" v="245" actId="1076"/>
          <ac:spMkLst>
            <pc:docMk/>
            <pc:sldMk cId="3295407149" sldId="436"/>
            <ac:spMk id="7" creationId="{B83A7B1D-2A2D-42E4-B555-009D54608A23}"/>
          </ac:spMkLst>
        </pc:spChg>
        <pc:picChg chg="del">
          <ac:chgData name="Martin Wihoda" userId="58322e09a6bf6d7c" providerId="LiveId" clId="{4012BCB1-10AA-4C14-8D56-716F9508FEDA}" dt="2021-05-04T06:06:16.399" v="219" actId="21"/>
          <ac:picMkLst>
            <pc:docMk/>
            <pc:sldMk cId="3295407149" sldId="436"/>
            <ac:picMk id="5" creationId="{00000000-0000-0000-0000-000000000000}"/>
          </ac:picMkLst>
        </pc:picChg>
        <pc:picChg chg="add mod">
          <ac:chgData name="Martin Wihoda" userId="58322e09a6bf6d7c" providerId="LiveId" clId="{4012BCB1-10AA-4C14-8D56-716F9508FEDA}" dt="2021-05-04T06:07:55.710" v="243" actId="14100"/>
          <ac:picMkLst>
            <pc:docMk/>
            <pc:sldMk cId="3295407149" sldId="436"/>
            <ac:picMk id="6" creationId="{FED1DB65-6017-4D1A-A262-3E5C30168A1C}"/>
          </ac:picMkLst>
        </pc:picChg>
      </pc:sldChg>
      <pc:sldChg chg="addSp delSp modSp new mod">
        <pc:chgData name="Martin Wihoda" userId="58322e09a6bf6d7c" providerId="LiveId" clId="{4012BCB1-10AA-4C14-8D56-716F9508FEDA}" dt="2021-05-04T06:09:59.144" v="254" actId="1076"/>
        <pc:sldMkLst>
          <pc:docMk/>
          <pc:sldMk cId="47907985" sldId="437"/>
        </pc:sldMkLst>
        <pc:spChg chg="del">
          <ac:chgData name="Martin Wihoda" userId="58322e09a6bf6d7c" providerId="LiveId" clId="{4012BCB1-10AA-4C14-8D56-716F9508FEDA}" dt="2021-05-04T06:07:03.868" v="231" actId="21"/>
          <ac:spMkLst>
            <pc:docMk/>
            <pc:sldMk cId="47907985" sldId="437"/>
            <ac:spMk id="2" creationId="{C17860B6-D553-4006-9C3C-B9CF7FA15F01}"/>
          </ac:spMkLst>
        </pc:spChg>
        <pc:spChg chg="add mod">
          <ac:chgData name="Martin Wihoda" userId="58322e09a6bf6d7c" providerId="LiveId" clId="{4012BCB1-10AA-4C14-8D56-716F9508FEDA}" dt="2021-05-04T06:09:40" v="252" actId="1076"/>
          <ac:spMkLst>
            <pc:docMk/>
            <pc:sldMk cId="47907985" sldId="437"/>
            <ac:spMk id="6" creationId="{F518038E-4391-45B0-A6A0-388C7FD5F259}"/>
          </ac:spMkLst>
        </pc:spChg>
        <pc:spChg chg="add mod">
          <ac:chgData name="Martin Wihoda" userId="58322e09a6bf6d7c" providerId="LiveId" clId="{4012BCB1-10AA-4C14-8D56-716F9508FEDA}" dt="2021-05-04T06:09:59.144" v="254" actId="1076"/>
          <ac:spMkLst>
            <pc:docMk/>
            <pc:sldMk cId="47907985" sldId="437"/>
            <ac:spMk id="7" creationId="{925184FE-CB0E-4D97-B0A3-4A9A56DFEB4D}"/>
          </ac:spMkLst>
        </pc:spChg>
        <pc:picChg chg="add mod">
          <ac:chgData name="Martin Wihoda" userId="58322e09a6bf6d7c" providerId="LiveId" clId="{4012BCB1-10AA-4C14-8D56-716F9508FEDA}" dt="2021-05-04T06:08:35.175" v="246"/>
          <ac:picMkLst>
            <pc:docMk/>
            <pc:sldMk cId="47907985" sldId="437"/>
            <ac:picMk id="3" creationId="{C383A32F-3B88-4CAF-8C15-0783ABF2A6A4}"/>
          </ac:picMkLst>
        </pc:picChg>
        <pc:picChg chg="add mod">
          <ac:chgData name="Martin Wihoda" userId="58322e09a6bf6d7c" providerId="LiveId" clId="{4012BCB1-10AA-4C14-8D56-716F9508FEDA}" dt="2021-05-04T06:09:19.729" v="250" actId="1076"/>
          <ac:picMkLst>
            <pc:docMk/>
            <pc:sldMk cId="47907985" sldId="437"/>
            <ac:picMk id="4" creationId="{3D26C5A6-684B-4665-BD7D-780D8ED21450}"/>
          </ac:picMkLst>
        </pc:picChg>
        <pc:cxnChg chg="add mod">
          <ac:chgData name="Martin Wihoda" userId="58322e09a6bf6d7c" providerId="LiveId" clId="{4012BCB1-10AA-4C14-8D56-716F9508FEDA}" dt="2021-05-04T06:09:08.485" v="248"/>
          <ac:cxnSpMkLst>
            <pc:docMk/>
            <pc:sldMk cId="47907985" sldId="437"/>
            <ac:cxnSpMk id="5" creationId="{07203FB1-D3C6-4AFE-AA0A-3E89792033B9}"/>
          </ac:cxnSpMkLst>
        </pc:cxnChg>
      </pc:sldChg>
      <pc:sldChg chg="modSp del mod">
        <pc:chgData name="Martin Wihoda" userId="58322e09a6bf6d7c" providerId="LiveId" clId="{4012BCB1-10AA-4C14-8D56-716F9508FEDA}" dt="2021-05-04T06:06:13.190" v="218" actId="2696"/>
        <pc:sldMkLst>
          <pc:docMk/>
          <pc:sldMk cId="2336082588" sldId="437"/>
        </pc:sldMkLst>
        <pc:spChg chg="mod">
          <ac:chgData name="Martin Wihoda" userId="58322e09a6bf6d7c" providerId="LiveId" clId="{4012BCB1-10AA-4C14-8D56-716F9508FEDA}" dt="2021-04-28T06:47:42.592" v="172" actId="1076"/>
          <ac:spMkLst>
            <pc:docMk/>
            <pc:sldMk cId="2336082588" sldId="437"/>
            <ac:spMk id="4" creationId="{00000000-0000-0000-0000-000000000000}"/>
          </ac:spMkLst>
        </pc:spChg>
      </pc:sldChg>
      <pc:sldChg chg="addSp delSp modSp new">
        <pc:chgData name="Martin Wihoda" userId="58322e09a6bf6d7c" providerId="LiveId" clId="{4012BCB1-10AA-4C14-8D56-716F9508FEDA}" dt="2021-05-04T06:10:34.072" v="257"/>
        <pc:sldMkLst>
          <pc:docMk/>
          <pc:sldMk cId="573644767" sldId="438"/>
        </pc:sldMkLst>
        <pc:spChg chg="del">
          <ac:chgData name="Martin Wihoda" userId="58322e09a6bf6d7c" providerId="LiveId" clId="{4012BCB1-10AA-4C14-8D56-716F9508FEDA}" dt="2021-05-04T06:06:58.987" v="230" actId="21"/>
          <ac:spMkLst>
            <pc:docMk/>
            <pc:sldMk cId="573644767" sldId="438"/>
            <ac:spMk id="2" creationId="{78DCDA40-B083-4F71-BF91-EEC4D233C00F}"/>
          </ac:spMkLst>
        </pc:spChg>
        <pc:spChg chg="add mod">
          <ac:chgData name="Martin Wihoda" userId="58322e09a6bf6d7c" providerId="LiveId" clId="{4012BCB1-10AA-4C14-8D56-716F9508FEDA}" dt="2021-05-04T06:10:34.072" v="257"/>
          <ac:spMkLst>
            <pc:docMk/>
            <pc:sldMk cId="573644767" sldId="438"/>
            <ac:spMk id="4" creationId="{14A8E148-9358-4AC4-BB1A-48980EF0409E}"/>
          </ac:spMkLst>
        </pc:spChg>
        <pc:picChg chg="add mod">
          <ac:chgData name="Martin Wihoda" userId="58322e09a6bf6d7c" providerId="LiveId" clId="{4012BCB1-10AA-4C14-8D56-716F9508FEDA}" dt="2021-05-04T06:10:22.546" v="256" actId="14100"/>
          <ac:picMkLst>
            <pc:docMk/>
            <pc:sldMk cId="573644767" sldId="438"/>
            <ac:picMk id="3" creationId="{19FC3079-2B31-4E48-82D7-F93D48EEF13C}"/>
          </ac:picMkLst>
        </pc:picChg>
      </pc:sldChg>
      <pc:sldChg chg="addSp modSp del mod">
        <pc:chgData name="Martin Wihoda" userId="58322e09a6bf6d7c" providerId="LiveId" clId="{4012BCB1-10AA-4C14-8D56-716F9508FEDA}" dt="2021-04-29T06:24:37.305" v="203" actId="2696"/>
        <pc:sldMkLst>
          <pc:docMk/>
          <pc:sldMk cId="3603449901" sldId="438"/>
        </pc:sldMkLst>
        <pc:spChg chg="mod">
          <ac:chgData name="Martin Wihoda" userId="58322e09a6bf6d7c" providerId="LiveId" clId="{4012BCB1-10AA-4C14-8D56-716F9508FEDA}" dt="2021-04-28T06:48:13.887" v="189" actId="20577"/>
          <ac:spMkLst>
            <pc:docMk/>
            <pc:sldMk cId="3603449901" sldId="438"/>
            <ac:spMk id="5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16.088" v="200"/>
          <ac:spMkLst>
            <pc:docMk/>
            <pc:sldMk cId="3603449901" sldId="438"/>
            <ac:spMk id="6" creationId="{A2419B1F-9307-4B92-B17B-D639A3E09C9F}"/>
          </ac:spMkLst>
        </pc:spChg>
        <pc:picChg chg="mod">
          <ac:chgData name="Martin Wihoda" userId="58322e09a6bf6d7c" providerId="LiveId" clId="{4012BCB1-10AA-4C14-8D56-716F9508FEDA}" dt="2021-04-29T06:23:52.174" v="197" actId="1076"/>
          <ac:picMkLst>
            <pc:docMk/>
            <pc:sldMk cId="3603449901" sldId="438"/>
            <ac:picMk id="4" creationId="{00000000-0000-0000-0000-000000000000}"/>
          </ac:picMkLst>
        </pc:picChg>
      </pc:sldChg>
      <pc:sldChg chg="addSp modSp del mod">
        <pc:chgData name="Martin Wihoda" userId="58322e09a6bf6d7c" providerId="LiveId" clId="{4012BCB1-10AA-4C14-8D56-716F9508FEDA}" dt="2021-05-04T06:06:12.488" v="217" actId="2696"/>
        <pc:sldMkLst>
          <pc:docMk/>
          <pc:sldMk cId="1739913436" sldId="439"/>
        </pc:sldMkLst>
        <pc:spChg chg="mod">
          <ac:chgData name="Martin Wihoda" userId="58322e09a6bf6d7c" providerId="LiveId" clId="{4012BCB1-10AA-4C14-8D56-716F9508FEDA}" dt="2021-04-29T06:23:46.813" v="196" actId="207"/>
          <ac:spMkLst>
            <pc:docMk/>
            <pc:sldMk cId="1739913436" sldId="439"/>
            <ac:spMk id="3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30.519" v="202" actId="1076"/>
          <ac:spMkLst>
            <pc:docMk/>
            <pc:sldMk cId="1739913436" sldId="439"/>
            <ac:spMk id="5" creationId="{A72CA988-5290-40EA-A08B-CC13374AA61C}"/>
          </ac:spMkLst>
        </pc:spChg>
        <pc:picChg chg="add mod">
          <ac:chgData name="Martin Wihoda" userId="58322e09a6bf6d7c" providerId="LiveId" clId="{4012BCB1-10AA-4C14-8D56-716F9508FEDA}" dt="2021-04-29T06:24:05.107" v="199" actId="1076"/>
          <ac:picMkLst>
            <pc:docMk/>
            <pc:sldMk cId="1739913436" sldId="439"/>
            <ac:picMk id="4" creationId="{D6553011-98D6-4AFA-A894-F091A7CEAFA0}"/>
          </ac:picMkLst>
        </pc:picChg>
      </pc:sldChg>
      <pc:sldChg chg="addSp delSp modSp new mod">
        <pc:chgData name="Martin Wihoda" userId="58322e09a6bf6d7c" providerId="LiveId" clId="{4012BCB1-10AA-4C14-8D56-716F9508FEDA}" dt="2021-05-04T06:11:44.523" v="265" actId="207"/>
        <pc:sldMkLst>
          <pc:docMk/>
          <pc:sldMk cId="2215506019" sldId="439"/>
        </pc:sldMkLst>
        <pc:spChg chg="del">
          <ac:chgData name="Martin Wihoda" userId="58322e09a6bf6d7c" providerId="LiveId" clId="{4012BCB1-10AA-4C14-8D56-716F9508FEDA}" dt="2021-05-04T06:06:51.206" v="229" actId="21"/>
          <ac:spMkLst>
            <pc:docMk/>
            <pc:sldMk cId="2215506019" sldId="439"/>
            <ac:spMk id="2" creationId="{454DA9E3-888B-4C3A-B715-867F09512E02}"/>
          </ac:spMkLst>
        </pc:spChg>
        <pc:spChg chg="add mod">
          <ac:chgData name="Martin Wihoda" userId="58322e09a6bf6d7c" providerId="LiveId" clId="{4012BCB1-10AA-4C14-8D56-716F9508FEDA}" dt="2021-05-04T06:11:03.746" v="259" actId="1076"/>
          <ac:spMkLst>
            <pc:docMk/>
            <pc:sldMk cId="2215506019" sldId="439"/>
            <ac:spMk id="3" creationId="{318FAB38-8198-4D49-B2CB-26C8642119E3}"/>
          </ac:spMkLst>
        </pc:spChg>
        <pc:picChg chg="add mod">
          <ac:chgData name="Martin Wihoda" userId="58322e09a6bf6d7c" providerId="LiveId" clId="{4012BCB1-10AA-4C14-8D56-716F9508FEDA}" dt="2021-05-04T06:11:44.523" v="265" actId="207"/>
          <ac:picMkLst>
            <pc:docMk/>
            <pc:sldMk cId="2215506019" sldId="439"/>
            <ac:picMk id="4" creationId="{998803ED-ADDE-4F65-88BA-3BEF4A9A604F}"/>
          </ac:picMkLst>
        </pc:picChg>
      </pc:sldChg>
      <pc:sldChg chg="addSp delSp modSp new mod">
        <pc:chgData name="Martin Wihoda" userId="58322e09a6bf6d7c" providerId="LiveId" clId="{4012BCB1-10AA-4C14-8D56-716F9508FEDA}" dt="2021-05-04T06:13:05.383" v="275" actId="1076"/>
        <pc:sldMkLst>
          <pc:docMk/>
          <pc:sldMk cId="1320891831" sldId="440"/>
        </pc:sldMkLst>
        <pc:spChg chg="del">
          <ac:chgData name="Martin Wihoda" userId="58322e09a6bf6d7c" providerId="LiveId" clId="{4012BCB1-10AA-4C14-8D56-716F9508FEDA}" dt="2021-05-04T06:06:47.401" v="228" actId="21"/>
          <ac:spMkLst>
            <pc:docMk/>
            <pc:sldMk cId="1320891831" sldId="440"/>
            <ac:spMk id="2" creationId="{15941787-F9AA-4444-BD99-7DD0406E3494}"/>
          </ac:spMkLst>
        </pc:spChg>
        <pc:spChg chg="add mod">
          <ac:chgData name="Martin Wihoda" userId="58322e09a6bf6d7c" providerId="LiveId" clId="{4012BCB1-10AA-4C14-8D56-716F9508FEDA}" dt="2021-05-04T06:12:45.060" v="272" actId="1076"/>
          <ac:spMkLst>
            <pc:docMk/>
            <pc:sldMk cId="1320891831" sldId="440"/>
            <ac:spMk id="5" creationId="{909B9722-38C3-4D87-8780-B06487A9D3EA}"/>
          </ac:spMkLst>
        </pc:spChg>
        <pc:spChg chg="add mod">
          <ac:chgData name="Martin Wihoda" userId="58322e09a6bf6d7c" providerId="LiveId" clId="{4012BCB1-10AA-4C14-8D56-716F9508FEDA}" dt="2021-05-04T06:13:05.383" v="275" actId="1076"/>
          <ac:spMkLst>
            <pc:docMk/>
            <pc:sldMk cId="1320891831" sldId="440"/>
            <ac:spMk id="6" creationId="{63A48642-908F-4FE6-ADAB-1877765155AE}"/>
          </ac:spMkLst>
        </pc:spChg>
        <pc:picChg chg="add mod">
          <ac:chgData name="Martin Wihoda" userId="58322e09a6bf6d7c" providerId="LiveId" clId="{4012BCB1-10AA-4C14-8D56-716F9508FEDA}" dt="2021-05-04T06:12:10.035" v="268" actId="14100"/>
          <ac:picMkLst>
            <pc:docMk/>
            <pc:sldMk cId="1320891831" sldId="440"/>
            <ac:picMk id="3" creationId="{C4073E46-F352-439C-B63E-218852688FFB}"/>
          </ac:picMkLst>
        </pc:picChg>
        <pc:picChg chg="add mod">
          <ac:chgData name="Martin Wihoda" userId="58322e09a6bf6d7c" providerId="LiveId" clId="{4012BCB1-10AA-4C14-8D56-716F9508FEDA}" dt="2021-05-04T06:12:27.006" v="270" actId="1076"/>
          <ac:picMkLst>
            <pc:docMk/>
            <pc:sldMk cId="1320891831" sldId="440"/>
            <ac:picMk id="4" creationId="{662A1F32-383D-4A14-B86C-896324B70A30}"/>
          </ac:picMkLst>
        </pc:picChg>
      </pc:sldChg>
      <pc:sldChg chg="modSp del mod">
        <pc:chgData name="Martin Wihoda" userId="58322e09a6bf6d7c" providerId="LiveId" clId="{4012BCB1-10AA-4C14-8D56-716F9508FEDA}" dt="2021-05-04T06:06:11.048" v="216" actId="2696"/>
        <pc:sldMkLst>
          <pc:docMk/>
          <pc:sldMk cId="3803359198" sldId="440"/>
        </pc:sldMkLst>
        <pc:spChg chg="mod">
          <ac:chgData name="Martin Wihoda" userId="58322e09a6bf6d7c" providerId="LiveId" clId="{4012BCB1-10AA-4C14-8D56-716F9508FEDA}" dt="2021-04-29T06:29:27.761" v="212" actId="20577"/>
          <ac:spMkLst>
            <pc:docMk/>
            <pc:sldMk cId="3803359198" sldId="440"/>
            <ac:spMk id="4" creationId="{00000000-0000-0000-0000-000000000000}"/>
          </ac:spMkLst>
        </pc:spChg>
        <pc:spChg chg="mod">
          <ac:chgData name="Martin Wihoda" userId="58322e09a6bf6d7c" providerId="LiveId" clId="{4012BCB1-10AA-4C14-8D56-716F9508FEDA}" dt="2021-04-28T06:48:31.430" v="191" actId="1076"/>
          <ac:spMkLst>
            <pc:docMk/>
            <pc:sldMk cId="3803359198" sldId="440"/>
            <ac:spMk id="5" creationId="{00000000-0000-0000-0000-000000000000}"/>
          </ac:spMkLst>
        </pc:spChg>
        <pc:picChg chg="mod">
          <ac:chgData name="Martin Wihoda" userId="58322e09a6bf6d7c" providerId="LiveId" clId="{4012BCB1-10AA-4C14-8D56-716F9508FEDA}" dt="2021-04-28T06:48:26.172" v="190" actId="14100"/>
          <ac:picMkLst>
            <pc:docMk/>
            <pc:sldMk cId="3803359198" sldId="440"/>
            <ac:picMk id="3" creationId="{00000000-0000-0000-0000-000000000000}"/>
          </ac:picMkLst>
        </pc:picChg>
      </pc:sldChg>
      <pc:sldChg chg="addSp delSp modSp new mod">
        <pc:chgData name="Martin Wihoda" userId="58322e09a6bf6d7c" providerId="LiveId" clId="{4012BCB1-10AA-4C14-8D56-716F9508FEDA}" dt="2021-05-04T06:15:25.849" v="296" actId="1076"/>
        <pc:sldMkLst>
          <pc:docMk/>
          <pc:sldMk cId="2975042725" sldId="441"/>
        </pc:sldMkLst>
        <pc:spChg chg="del">
          <ac:chgData name="Martin Wihoda" userId="58322e09a6bf6d7c" providerId="LiveId" clId="{4012BCB1-10AA-4C14-8D56-716F9508FEDA}" dt="2021-05-04T06:06:41.404" v="227" actId="21"/>
          <ac:spMkLst>
            <pc:docMk/>
            <pc:sldMk cId="2975042725" sldId="441"/>
            <ac:spMk id="2" creationId="{8B8C6B8A-25A3-4F73-B6F1-341ACD90B883}"/>
          </ac:spMkLst>
        </pc:spChg>
        <pc:spChg chg="add mod">
          <ac:chgData name="Martin Wihoda" userId="58322e09a6bf6d7c" providerId="LiveId" clId="{4012BCB1-10AA-4C14-8D56-716F9508FEDA}" dt="2021-05-04T06:15:00.490" v="291" actId="1076"/>
          <ac:spMkLst>
            <pc:docMk/>
            <pc:sldMk cId="2975042725" sldId="441"/>
            <ac:spMk id="4" creationId="{8F07D620-EF0E-4BF3-9326-E7B51E0E3B7E}"/>
          </ac:spMkLst>
        </pc:spChg>
        <pc:spChg chg="add mod">
          <ac:chgData name="Martin Wihoda" userId="58322e09a6bf6d7c" providerId="LiveId" clId="{4012BCB1-10AA-4C14-8D56-716F9508FEDA}" dt="2021-05-04T06:14:52.514" v="290" actId="14100"/>
          <ac:spMkLst>
            <pc:docMk/>
            <pc:sldMk cId="2975042725" sldId="441"/>
            <ac:spMk id="5" creationId="{08F57023-9D19-435B-A03D-2D69AEB22D17}"/>
          </ac:spMkLst>
        </pc:spChg>
        <pc:picChg chg="add mod">
          <ac:chgData name="Martin Wihoda" userId="58322e09a6bf6d7c" providerId="LiveId" clId="{4012BCB1-10AA-4C14-8D56-716F9508FEDA}" dt="2021-05-04T06:14:39.813" v="286" actId="14100"/>
          <ac:picMkLst>
            <pc:docMk/>
            <pc:sldMk cId="2975042725" sldId="441"/>
            <ac:picMk id="3" creationId="{7BCF13F1-1ACE-420D-B54B-E060F79196B0}"/>
          </ac:picMkLst>
        </pc:picChg>
        <pc:picChg chg="add mod">
          <ac:chgData name="Martin Wihoda" userId="58322e09a6bf6d7c" providerId="LiveId" clId="{4012BCB1-10AA-4C14-8D56-716F9508FEDA}" dt="2021-05-04T06:15:25.849" v="296" actId="1076"/>
          <ac:picMkLst>
            <pc:docMk/>
            <pc:sldMk cId="2975042725" sldId="441"/>
            <ac:picMk id="6" creationId="{6495522A-8DCD-4872-B38B-24BF57530E08}"/>
          </ac:picMkLst>
        </pc:picChg>
      </pc:sldChg>
      <pc:sldChg chg="del">
        <pc:chgData name="Martin Wihoda" userId="58322e09a6bf6d7c" providerId="LiveId" clId="{4012BCB1-10AA-4C14-8D56-716F9508FEDA}" dt="2021-05-04T06:06:09.275" v="215" actId="2696"/>
        <pc:sldMkLst>
          <pc:docMk/>
          <pc:sldMk cId="601301648" sldId="442"/>
        </pc:sldMkLst>
      </pc:sldChg>
      <pc:sldChg chg="addSp delSp modSp new mod">
        <pc:chgData name="Martin Wihoda" userId="58322e09a6bf6d7c" providerId="LiveId" clId="{4012BCB1-10AA-4C14-8D56-716F9508FEDA}" dt="2021-05-04T06:16:57.344" v="307" actId="14100"/>
        <pc:sldMkLst>
          <pc:docMk/>
          <pc:sldMk cId="1344134385" sldId="442"/>
        </pc:sldMkLst>
        <pc:spChg chg="del">
          <ac:chgData name="Martin Wihoda" userId="58322e09a6bf6d7c" providerId="LiveId" clId="{4012BCB1-10AA-4C14-8D56-716F9508FEDA}" dt="2021-05-04T06:15:35.498" v="298" actId="21"/>
          <ac:spMkLst>
            <pc:docMk/>
            <pc:sldMk cId="1344134385" sldId="442"/>
            <ac:spMk id="2" creationId="{9F03E74D-1BD3-4295-9D5A-0E8893ECC148}"/>
          </ac:spMkLst>
        </pc:spChg>
        <pc:spChg chg="add mod">
          <ac:chgData name="Martin Wihoda" userId="58322e09a6bf6d7c" providerId="LiveId" clId="{4012BCB1-10AA-4C14-8D56-716F9508FEDA}" dt="2021-05-04T06:16:27.140" v="302"/>
          <ac:spMkLst>
            <pc:docMk/>
            <pc:sldMk cId="1344134385" sldId="442"/>
            <ac:spMk id="5" creationId="{E2AA9874-A920-454A-A249-322960336041}"/>
          </ac:spMkLst>
        </pc:spChg>
        <pc:spChg chg="add mod">
          <ac:chgData name="Martin Wihoda" userId="58322e09a6bf6d7c" providerId="LiveId" clId="{4012BCB1-10AA-4C14-8D56-716F9508FEDA}" dt="2021-05-04T06:16:57.344" v="307" actId="14100"/>
          <ac:spMkLst>
            <pc:docMk/>
            <pc:sldMk cId="1344134385" sldId="442"/>
            <ac:spMk id="6" creationId="{48A1296B-1E22-44FB-AA6D-82CE1C8D1C87}"/>
          </ac:spMkLst>
        </pc:spChg>
        <pc:picChg chg="add mod">
          <ac:chgData name="Martin Wihoda" userId="58322e09a6bf6d7c" providerId="LiveId" clId="{4012BCB1-10AA-4C14-8D56-716F9508FEDA}" dt="2021-05-04T06:16:48.511" v="305" actId="1076"/>
          <ac:picMkLst>
            <pc:docMk/>
            <pc:sldMk cId="1344134385" sldId="442"/>
            <ac:picMk id="3" creationId="{74EA1EB7-976E-4849-9987-7146BD9876C5}"/>
          </ac:picMkLst>
        </pc:picChg>
        <pc:picChg chg="add del mod">
          <ac:chgData name="Martin Wihoda" userId="58322e09a6bf6d7c" providerId="LiveId" clId="{4012BCB1-10AA-4C14-8D56-716F9508FEDA}" dt="2021-05-04T06:16:14.745" v="301"/>
          <ac:picMkLst>
            <pc:docMk/>
            <pc:sldMk cId="1344134385" sldId="442"/>
            <ac:picMk id="4" creationId="{8E8CDD63-989B-4107-8CCB-99208AF39D06}"/>
          </ac:picMkLst>
        </pc:picChg>
      </pc:sldChg>
      <pc:sldChg chg="modSp del mod">
        <pc:chgData name="Martin Wihoda" userId="58322e09a6bf6d7c" providerId="LiveId" clId="{4012BCB1-10AA-4C14-8D56-716F9508FEDA}" dt="2021-05-04T06:06:07.732" v="213" actId="2696"/>
        <pc:sldMkLst>
          <pc:docMk/>
          <pc:sldMk cId="3125076705" sldId="444"/>
        </pc:sldMkLst>
        <pc:spChg chg="mod">
          <ac:chgData name="Martin Wihoda" userId="58322e09a6bf6d7c" providerId="LiveId" clId="{4012BCB1-10AA-4C14-8D56-716F9508FEDA}" dt="2021-04-29T06:29:03.193" v="205" actId="1076"/>
          <ac:spMkLst>
            <pc:docMk/>
            <pc:sldMk cId="3125076705" sldId="444"/>
            <ac:spMk id="6" creationId="{00000000-0000-0000-0000-000000000000}"/>
          </ac:spMkLst>
        </pc:spChg>
        <pc:picChg chg="mod">
          <ac:chgData name="Martin Wihoda" userId="58322e09a6bf6d7c" providerId="LiveId" clId="{4012BCB1-10AA-4C14-8D56-716F9508FEDA}" dt="2021-04-29T06:28:59.061" v="204" actId="14100"/>
          <ac:picMkLst>
            <pc:docMk/>
            <pc:sldMk cId="3125076705" sldId="444"/>
            <ac:picMk id="5" creationId="{00000000-0000-0000-0000-000000000000}"/>
          </ac:picMkLst>
        </pc:picChg>
      </pc:sldChg>
      <pc:sldChg chg="del">
        <pc:chgData name="Martin Wihoda" userId="58322e09a6bf6d7c" providerId="LiveId" clId="{4012BCB1-10AA-4C14-8D56-716F9508FEDA}" dt="2021-05-04T06:06:08.443" v="214" actId="2696"/>
        <pc:sldMkLst>
          <pc:docMk/>
          <pc:sldMk cId="1046332714" sldId="445"/>
        </pc:sldMkLst>
      </pc:sldChg>
    </pc:docChg>
  </pc:docChgLst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EA60B36-6CDF-4709-9501-E03D8339CDB2}"/>
              </a:ext>
            </a:extLst>
          </p:cNvPr>
          <p:cNvSpPr txBox="1"/>
          <p:nvPr/>
        </p:nvSpPr>
        <p:spPr>
          <a:xfrm>
            <a:off x="193183" y="2782669"/>
            <a:ext cx="204006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„Dlouhé 13. století“ </a:t>
            </a:r>
          </a:p>
          <a:p>
            <a:pPr algn="ctr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aneb </a:t>
            </a:r>
          </a:p>
          <a:p>
            <a:pPr algn="ctr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Druhá westernizace 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147F56A-7A53-43F6-BD61-6E97E47E33D7}"/>
              </a:ext>
            </a:extLst>
          </p:cNvPr>
          <p:cNvSpPr/>
          <p:nvPr/>
        </p:nvSpPr>
        <p:spPr>
          <a:xfrm>
            <a:off x="748313" y="1860245"/>
            <a:ext cx="1646605" cy="107721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altLang="cs-CZ" sz="1600" b="1" dirty="0">
                <a:latin typeface="Times New Roman" pitchFamily="18" charset="0"/>
              </a:rPr>
              <a:t>Kolonizace </a:t>
            </a:r>
          </a:p>
          <a:p>
            <a:r>
              <a:rPr lang="cs-CZ" altLang="cs-CZ" sz="1600" b="1" dirty="0">
                <a:latin typeface="Times New Roman" pitchFamily="18" charset="0"/>
              </a:rPr>
              <a:t>„německá“</a:t>
            </a:r>
          </a:p>
          <a:p>
            <a:r>
              <a:rPr lang="cs-CZ" altLang="cs-CZ" sz="1600" b="1" dirty="0">
                <a:latin typeface="Times New Roman" pitchFamily="18" charset="0"/>
              </a:rPr>
              <a:t>„velká“ </a:t>
            </a:r>
          </a:p>
          <a:p>
            <a:r>
              <a:rPr lang="cs-CZ" altLang="cs-CZ" sz="1600" b="1" dirty="0">
                <a:latin typeface="Times New Roman" pitchFamily="18" charset="0"/>
              </a:rPr>
              <a:t>„emfyteutická“?</a:t>
            </a:r>
          </a:p>
        </p:txBody>
      </p:sp>
    </p:spTree>
    <p:extLst>
      <p:ext uri="{BB962C8B-B14F-4D97-AF65-F5344CB8AC3E}">
        <p14:creationId xmlns:p14="http://schemas.microsoft.com/office/powerpoint/2010/main" val="1431201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891F480E-AE8C-4010-8747-51B70A915E33}"/>
              </a:ext>
            </a:extLst>
          </p:cNvPr>
          <p:cNvSpPr/>
          <p:nvPr/>
        </p:nvSpPr>
        <p:spPr>
          <a:xfrm>
            <a:off x="4704791" y="753264"/>
            <a:ext cx="2600589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cs-CZ" sz="1600" b="1" dirty="0">
                <a:latin typeface="Times New Roman" pitchFamily="18" charset="0"/>
              </a:rPr>
              <a:t>Povaha 13. století</a:t>
            </a:r>
          </a:p>
          <a:p>
            <a:endParaRPr lang="cs-CZ" altLang="cs-CZ" sz="1600" b="1" dirty="0">
              <a:latin typeface="Times New Roman" pitchFamily="18" charset="0"/>
            </a:endParaRPr>
          </a:p>
          <a:p>
            <a:r>
              <a:rPr lang="cs-CZ" altLang="cs-CZ" sz="1600" dirty="0">
                <a:latin typeface="Times New Roman" pitchFamily="18" charset="0"/>
                <a:cs typeface="Times New Roman" panose="02020603050405020304" pitchFamily="18" charset="0"/>
              </a:rPr>
              <a:t>Robert BARTLETT,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Making of Europe. Conquest, Colonization and Cultural Change 950–1350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London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1993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b="1" dirty="0">
              <a:latin typeface="Times New Roman" pitchFamily="18" charset="0"/>
            </a:endParaRPr>
          </a:p>
          <a:p>
            <a:r>
              <a:rPr lang="cs-CZ" altLang="cs-CZ" sz="1600" dirty="0">
                <a:latin typeface="Times New Roman" pitchFamily="18" charset="0"/>
              </a:rPr>
              <a:t>Peter ERLEN, </a:t>
            </a:r>
            <a:r>
              <a:rPr lang="cs-CZ" altLang="cs-CZ" sz="1600" i="1" dirty="0" err="1">
                <a:latin typeface="Times New Roman" pitchFamily="18" charset="0"/>
              </a:rPr>
              <a:t>Europäischer</a:t>
            </a:r>
            <a:r>
              <a:rPr lang="cs-CZ" altLang="cs-CZ" sz="1600" i="1" dirty="0">
                <a:latin typeface="Times New Roman" pitchFamily="18" charset="0"/>
              </a:rPr>
              <a:t> </a:t>
            </a:r>
            <a:r>
              <a:rPr lang="cs-CZ" altLang="cs-CZ" sz="1600" i="1" dirty="0" err="1">
                <a:latin typeface="Times New Roman" pitchFamily="18" charset="0"/>
              </a:rPr>
              <a:t>Landesausbau</a:t>
            </a:r>
            <a:r>
              <a:rPr lang="cs-CZ" altLang="cs-CZ" sz="1600" i="1" dirty="0">
                <a:latin typeface="Times New Roman" pitchFamily="18" charset="0"/>
              </a:rPr>
              <a:t> </a:t>
            </a:r>
            <a:r>
              <a:rPr lang="cs-CZ" altLang="cs-CZ" sz="1600" i="1" dirty="0" err="1">
                <a:latin typeface="Times New Roman" pitchFamily="18" charset="0"/>
              </a:rPr>
              <a:t>und</a:t>
            </a:r>
            <a:r>
              <a:rPr lang="cs-CZ" altLang="cs-CZ" sz="1600" i="1" dirty="0">
                <a:latin typeface="Times New Roman" pitchFamily="18" charset="0"/>
              </a:rPr>
              <a:t> </a:t>
            </a:r>
            <a:r>
              <a:rPr lang="cs-CZ" altLang="cs-CZ" sz="1600" i="1" dirty="0" err="1">
                <a:latin typeface="Times New Roman" pitchFamily="18" charset="0"/>
              </a:rPr>
              <a:t>mittelalterliche</a:t>
            </a:r>
            <a:r>
              <a:rPr lang="cs-CZ" altLang="cs-CZ" sz="1600" i="1" dirty="0">
                <a:latin typeface="Times New Roman" pitchFamily="18" charset="0"/>
              </a:rPr>
              <a:t> </a:t>
            </a:r>
            <a:r>
              <a:rPr lang="cs-CZ" altLang="cs-CZ" sz="1600" i="1" dirty="0" err="1">
                <a:latin typeface="Times New Roman" pitchFamily="18" charset="0"/>
              </a:rPr>
              <a:t>deutsche</a:t>
            </a:r>
            <a:r>
              <a:rPr lang="cs-CZ" altLang="cs-CZ" sz="1600" i="1" dirty="0">
                <a:latin typeface="Times New Roman" pitchFamily="18" charset="0"/>
              </a:rPr>
              <a:t> </a:t>
            </a:r>
            <a:r>
              <a:rPr lang="cs-CZ" altLang="cs-CZ" sz="1600" i="1" dirty="0" err="1">
                <a:latin typeface="Times New Roman" pitchFamily="18" charset="0"/>
              </a:rPr>
              <a:t>Ostsiedlung</a:t>
            </a:r>
            <a:r>
              <a:rPr lang="cs-CZ" altLang="cs-CZ" sz="1600" i="1" dirty="0">
                <a:latin typeface="Times New Roman" pitchFamily="18" charset="0"/>
              </a:rPr>
              <a:t>. </a:t>
            </a:r>
            <a:r>
              <a:rPr lang="cs-CZ" altLang="cs-CZ" sz="1600" i="1" dirty="0" err="1">
                <a:latin typeface="Times New Roman" pitchFamily="18" charset="0"/>
              </a:rPr>
              <a:t>Ein</a:t>
            </a:r>
            <a:r>
              <a:rPr lang="cs-CZ" altLang="cs-CZ" sz="1600" i="1" dirty="0">
                <a:latin typeface="Times New Roman" pitchFamily="18" charset="0"/>
              </a:rPr>
              <a:t> </a:t>
            </a:r>
            <a:r>
              <a:rPr lang="cs-CZ" altLang="cs-CZ" sz="1600" i="1" dirty="0" err="1">
                <a:latin typeface="Times New Roman" pitchFamily="18" charset="0"/>
              </a:rPr>
              <a:t>struktureller</a:t>
            </a:r>
            <a:r>
              <a:rPr lang="cs-CZ" altLang="cs-CZ" sz="1600" i="1" dirty="0">
                <a:latin typeface="Times New Roman" pitchFamily="18" charset="0"/>
              </a:rPr>
              <a:t> </a:t>
            </a:r>
            <a:r>
              <a:rPr lang="cs-CZ" altLang="cs-CZ" sz="1600" i="1" dirty="0" err="1">
                <a:latin typeface="Times New Roman" pitchFamily="18" charset="0"/>
              </a:rPr>
              <a:t>Vergleich</a:t>
            </a:r>
            <a:r>
              <a:rPr lang="cs-CZ" altLang="cs-CZ" sz="1600" i="1" dirty="0">
                <a:latin typeface="Times New Roman" pitchFamily="18" charset="0"/>
              </a:rPr>
              <a:t> </a:t>
            </a:r>
            <a:r>
              <a:rPr lang="cs-CZ" altLang="cs-CZ" sz="1600" i="1" dirty="0" err="1">
                <a:latin typeface="Times New Roman" pitchFamily="18" charset="0"/>
              </a:rPr>
              <a:t>zwischen</a:t>
            </a:r>
            <a:r>
              <a:rPr lang="cs-CZ" altLang="cs-CZ" sz="1600" i="1" dirty="0">
                <a:latin typeface="Times New Roman" pitchFamily="18" charset="0"/>
              </a:rPr>
              <a:t> </a:t>
            </a:r>
            <a:r>
              <a:rPr lang="cs-CZ" altLang="cs-CZ" sz="1600" i="1" dirty="0" err="1">
                <a:latin typeface="Times New Roman" pitchFamily="18" charset="0"/>
              </a:rPr>
              <a:t>Südwestfrankreich</a:t>
            </a:r>
            <a:r>
              <a:rPr lang="cs-CZ" altLang="cs-CZ" sz="1600" i="1" dirty="0">
                <a:latin typeface="Times New Roman" pitchFamily="18" charset="0"/>
              </a:rPr>
              <a:t>, </a:t>
            </a:r>
          </a:p>
          <a:p>
            <a:r>
              <a:rPr lang="cs-CZ" altLang="cs-CZ" sz="1600" i="1" dirty="0">
                <a:latin typeface="Times New Roman" pitchFamily="18" charset="0"/>
              </a:rPr>
              <a:t>den </a:t>
            </a:r>
            <a:r>
              <a:rPr lang="cs-CZ" altLang="cs-CZ" sz="1600" i="1" dirty="0" err="1">
                <a:latin typeface="Times New Roman" pitchFamily="18" charset="0"/>
              </a:rPr>
              <a:t>Niederlanden</a:t>
            </a:r>
            <a:r>
              <a:rPr lang="cs-CZ" altLang="cs-CZ" sz="1600" i="1" dirty="0">
                <a:latin typeface="Times New Roman" pitchFamily="18" charset="0"/>
              </a:rPr>
              <a:t> </a:t>
            </a:r>
            <a:r>
              <a:rPr lang="cs-CZ" altLang="cs-CZ" sz="1600" i="1" dirty="0" err="1">
                <a:latin typeface="Times New Roman" pitchFamily="18" charset="0"/>
              </a:rPr>
              <a:t>und</a:t>
            </a:r>
            <a:r>
              <a:rPr lang="cs-CZ" altLang="cs-CZ" sz="1600" i="1" dirty="0">
                <a:latin typeface="Times New Roman" pitchFamily="18" charset="0"/>
              </a:rPr>
              <a:t> dem </a:t>
            </a:r>
            <a:r>
              <a:rPr lang="cs-CZ" altLang="cs-CZ" sz="1600" i="1" dirty="0" err="1">
                <a:latin typeface="Times New Roman" pitchFamily="18" charset="0"/>
              </a:rPr>
              <a:t>Ordensland</a:t>
            </a:r>
            <a:r>
              <a:rPr lang="cs-CZ" altLang="cs-CZ" sz="1600" i="1" dirty="0">
                <a:latin typeface="Times New Roman" pitchFamily="18" charset="0"/>
              </a:rPr>
              <a:t> </a:t>
            </a:r>
            <a:r>
              <a:rPr lang="cs-CZ" altLang="cs-CZ" sz="1600" i="1" dirty="0" err="1">
                <a:latin typeface="Times New Roman" pitchFamily="18" charset="0"/>
              </a:rPr>
              <a:t>Preussen</a:t>
            </a:r>
            <a:r>
              <a:rPr lang="cs-CZ" altLang="cs-CZ" sz="1600" dirty="0">
                <a:latin typeface="Times New Roman" pitchFamily="18" charset="0"/>
              </a:rPr>
              <a:t>, </a:t>
            </a:r>
            <a:r>
              <a:rPr lang="cs-CZ" altLang="cs-CZ" sz="1600" dirty="0" err="1">
                <a:latin typeface="Times New Roman" pitchFamily="18" charset="0"/>
              </a:rPr>
              <a:t>Marburg</a:t>
            </a:r>
            <a:r>
              <a:rPr lang="cs-CZ" altLang="cs-CZ" sz="1600" dirty="0">
                <a:latin typeface="Times New Roman" pitchFamily="18" charset="0"/>
              </a:rPr>
              <a:t>/</a:t>
            </a:r>
            <a:r>
              <a:rPr lang="cs-CZ" altLang="cs-CZ" sz="1600" dirty="0" err="1">
                <a:latin typeface="Times New Roman" pitchFamily="18" charset="0"/>
              </a:rPr>
              <a:t>Lahn</a:t>
            </a:r>
            <a:r>
              <a:rPr lang="cs-CZ" altLang="cs-CZ" sz="1600" dirty="0">
                <a:latin typeface="Times New Roman" pitchFamily="18" charset="0"/>
              </a:rPr>
              <a:t> 1992 (</a:t>
            </a:r>
            <a:r>
              <a:rPr lang="cs-CZ" altLang="cs-CZ" sz="1600" dirty="0" err="1">
                <a:latin typeface="Times New Roman" pitchFamily="18" charset="0"/>
              </a:rPr>
              <a:t>Historische</a:t>
            </a:r>
            <a:r>
              <a:rPr lang="cs-CZ" altLang="cs-CZ" sz="1600" dirty="0">
                <a:latin typeface="Times New Roman" pitchFamily="18" charset="0"/>
              </a:rPr>
              <a:t> </a:t>
            </a:r>
            <a:r>
              <a:rPr lang="cs-CZ" altLang="cs-CZ" sz="1600" dirty="0" err="1">
                <a:latin typeface="Times New Roman" pitchFamily="18" charset="0"/>
              </a:rPr>
              <a:t>und</a:t>
            </a:r>
            <a:r>
              <a:rPr lang="cs-CZ" altLang="cs-CZ" sz="1600" dirty="0">
                <a:latin typeface="Times New Roman" pitchFamily="18" charset="0"/>
              </a:rPr>
              <a:t> </a:t>
            </a:r>
            <a:r>
              <a:rPr lang="cs-CZ" altLang="cs-CZ" sz="1600" dirty="0" err="1">
                <a:latin typeface="Times New Roman" pitchFamily="18" charset="0"/>
              </a:rPr>
              <a:t>Landeskundliche</a:t>
            </a:r>
            <a:r>
              <a:rPr lang="cs-CZ" altLang="cs-CZ" sz="1600" dirty="0">
                <a:latin typeface="Times New Roman" pitchFamily="18" charset="0"/>
              </a:rPr>
              <a:t> </a:t>
            </a:r>
            <a:r>
              <a:rPr lang="cs-CZ" altLang="cs-CZ" sz="1600" dirty="0" err="1">
                <a:latin typeface="Times New Roman" pitchFamily="18" charset="0"/>
              </a:rPr>
              <a:t>Ostmitteleuropastudien</a:t>
            </a:r>
            <a:r>
              <a:rPr lang="cs-CZ" altLang="cs-CZ" sz="1600" dirty="0">
                <a:latin typeface="Times New Roman" pitchFamily="18" charset="0"/>
              </a:rPr>
              <a:t> 9).</a:t>
            </a:r>
          </a:p>
          <a:p>
            <a:endParaRPr lang="cs-CZ" altLang="cs-CZ" sz="1600" dirty="0">
              <a:latin typeface="Times New Roman" pitchFamily="18" charset="0"/>
            </a:endParaRPr>
          </a:p>
          <a:p>
            <a:r>
              <a:rPr lang="cs-CZ" altLang="cs-CZ" sz="1600" dirty="0">
                <a:latin typeface="Times New Roman" pitchFamily="18" charset="0"/>
              </a:rPr>
              <a:t>Jan KLÁPŠTĚ, </a:t>
            </a:r>
            <a:r>
              <a:rPr lang="cs-CZ" altLang="cs-CZ" sz="1600" i="1" dirty="0">
                <a:latin typeface="Times New Roman" pitchFamily="18" charset="0"/>
              </a:rPr>
              <a:t>Proměna českých zemí ve středověku</a:t>
            </a:r>
            <a:r>
              <a:rPr lang="cs-CZ" altLang="cs-CZ" sz="1600" dirty="0">
                <a:latin typeface="Times New Roman" pitchFamily="18" charset="0"/>
              </a:rPr>
              <a:t>, Praha 2005.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540B86E-EFFB-4F07-B063-47DB6AC421B1}"/>
              </a:ext>
            </a:extLst>
          </p:cNvPr>
          <p:cNvSpPr txBox="1"/>
          <p:nvPr/>
        </p:nvSpPr>
        <p:spPr>
          <a:xfrm>
            <a:off x="1819946" y="4631917"/>
            <a:ext cx="2767502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František Palacký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Příchod Němců (kolonizace)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Střet staroslovanské demokracie s feudálními řády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Odcizení české šlechty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Čechy jako domov dvou národů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0261E16-CE74-4784-8023-F9C8F132E677}"/>
              </a:ext>
            </a:extLst>
          </p:cNvPr>
          <p:cNvSpPr txBox="1"/>
          <p:nvPr/>
        </p:nvSpPr>
        <p:spPr>
          <a:xfrm>
            <a:off x="7728438" y="4541780"/>
            <a:ext cx="2600589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Klápště</a:t>
            </a:r>
            <a:endParaRPr lang="cs-C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Dobově podmíněná aktualizace minulosti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Dvě vlny „Europeizace“ střední Evropy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Recepce práva a technologických postupů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7AA5158-3522-4F2D-99F6-8E4DC817ECB2}"/>
              </a:ext>
            </a:extLst>
          </p:cNvPr>
          <p:cNvSpPr/>
          <p:nvPr/>
        </p:nvSpPr>
        <p:spPr>
          <a:xfrm>
            <a:off x="193747" y="753264"/>
            <a:ext cx="1455848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altLang="cs-CZ" sz="1600" b="1" dirty="0">
                <a:latin typeface="Times New Roman" pitchFamily="18" charset="0"/>
              </a:rPr>
              <a:t>Dva koncepty:</a:t>
            </a:r>
          </a:p>
        </p:txBody>
      </p:sp>
    </p:spTree>
    <p:extLst>
      <p:ext uri="{BB962C8B-B14F-4D97-AF65-F5344CB8AC3E}">
        <p14:creationId xmlns:p14="http://schemas.microsoft.com/office/powerpoint/2010/main" val="3453142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F56692EC-D0B6-4A3F-B044-2AA34FC686B1}"/>
              </a:ext>
            </a:extLst>
          </p:cNvPr>
          <p:cNvSpPr txBox="1"/>
          <p:nvPr/>
        </p:nvSpPr>
        <p:spPr>
          <a:xfrm>
            <a:off x="1030312" y="897622"/>
            <a:ext cx="303320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Stříbro a městské obce:</a:t>
            </a: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Dva zástupné symboly 13. století</a:t>
            </a:r>
            <a:endParaRPr lang="de-D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282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210928E-9CBB-4A0A-B035-64B968CD31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28FF3C0-D95E-4F89-A943-5817EF756EB3}"/>
              </a:ext>
            </a:extLst>
          </p:cNvPr>
          <p:cNvSpPr txBox="1"/>
          <p:nvPr/>
        </p:nvSpPr>
        <p:spPr>
          <a:xfrm>
            <a:off x="436228" y="1037041"/>
            <a:ext cx="4155305" cy="18158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altLang="cs-CZ" sz="1600" dirty="0">
                <a:latin typeface="Times New Roman" pitchFamily="18" charset="0"/>
              </a:rPr>
              <a:t>- Rýžování zlata</a:t>
            </a:r>
          </a:p>
          <a:p>
            <a:r>
              <a:rPr lang="cs-CZ" altLang="cs-CZ" sz="1600" dirty="0">
                <a:latin typeface="Times New Roman" pitchFamily="18" charset="0"/>
              </a:rPr>
              <a:t>(Suchá Rudná, Stará Rudná, </a:t>
            </a:r>
            <a:r>
              <a:rPr lang="cs-CZ" altLang="cs-CZ" sz="1600" dirty="0" err="1">
                <a:latin typeface="Times New Roman" pitchFamily="18" charset="0"/>
              </a:rPr>
              <a:t>Cukmantl</a:t>
            </a:r>
            <a:r>
              <a:rPr lang="cs-CZ" altLang="cs-CZ" sz="1600" dirty="0">
                <a:latin typeface="Times New Roman" pitchFamily="18" charset="0"/>
              </a:rPr>
              <a:t>, Oskava)</a:t>
            </a:r>
          </a:p>
          <a:p>
            <a:endParaRPr lang="cs-CZ" altLang="cs-CZ" sz="1600" dirty="0">
              <a:latin typeface="Times New Roman" pitchFamily="18" charset="0"/>
            </a:endParaRPr>
          </a:p>
          <a:p>
            <a:r>
              <a:rPr lang="cs-CZ" altLang="cs-CZ" sz="1600" dirty="0">
                <a:latin typeface="Times New Roman" pitchFamily="18" charset="0"/>
              </a:rPr>
              <a:t>- Směna zlata za stříbro</a:t>
            </a:r>
          </a:p>
          <a:p>
            <a:endParaRPr lang="cs-CZ" altLang="cs-CZ" sz="1600" dirty="0">
              <a:latin typeface="Times New Roman" pitchFamily="18" charset="0"/>
            </a:endParaRPr>
          </a:p>
          <a:p>
            <a:r>
              <a:rPr lang="cs-CZ" altLang="cs-CZ" sz="1600" dirty="0">
                <a:latin typeface="Times New Roman" pitchFamily="18" charset="0"/>
              </a:rPr>
              <a:t>- Reforma mince </a:t>
            </a:r>
          </a:p>
          <a:p>
            <a:r>
              <a:rPr lang="cs-CZ" altLang="cs-CZ" sz="1600" dirty="0">
                <a:latin typeface="Times New Roman" pitchFamily="18" charset="0"/>
              </a:rPr>
              <a:t>(brakteáty, denáry fenikového typu)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40438E0-3399-47B0-8A14-95A00D7FD4E7}"/>
              </a:ext>
            </a:extLst>
          </p:cNvPr>
          <p:cNvSpPr txBox="1"/>
          <p:nvPr/>
        </p:nvSpPr>
        <p:spPr>
          <a:xfrm>
            <a:off x="5667611" y="4193444"/>
            <a:ext cx="4163319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altLang="cs-CZ" sz="1600" dirty="0">
                <a:latin typeface="Times New Roman" pitchFamily="18" charset="0"/>
              </a:rPr>
              <a:t>- Kolem poloviny 13. století rozvoj těžby stříbra</a:t>
            </a:r>
          </a:p>
          <a:p>
            <a:r>
              <a:rPr lang="cs-CZ" altLang="cs-CZ" sz="1600" dirty="0">
                <a:latin typeface="Times New Roman" pitchFamily="18" charset="0"/>
              </a:rPr>
              <a:t>(Jihlava, Smilův Brod, Horní Benešov)</a:t>
            </a:r>
          </a:p>
          <a:p>
            <a:endParaRPr lang="cs-CZ" altLang="cs-CZ" sz="1600" dirty="0">
              <a:latin typeface="Times New Roman" pitchFamily="18" charset="0"/>
            </a:endParaRPr>
          </a:p>
          <a:p>
            <a:r>
              <a:rPr lang="cs-CZ" altLang="cs-CZ" sz="1600" dirty="0">
                <a:latin typeface="Times New Roman" pitchFamily="18" charset="0"/>
              </a:rPr>
              <a:t>- Technologicky náročnější postupy</a:t>
            </a:r>
          </a:p>
          <a:p>
            <a:endParaRPr lang="cs-CZ" altLang="cs-CZ" sz="1600" dirty="0">
              <a:latin typeface="Times New Roman" pitchFamily="18" charset="0"/>
            </a:endParaRPr>
          </a:p>
          <a:p>
            <a:r>
              <a:rPr lang="cs-CZ" altLang="cs-CZ" sz="1600" dirty="0">
                <a:latin typeface="Times New Roman" pitchFamily="18" charset="0"/>
              </a:rPr>
              <a:t>- Nutno vybudovat rozsáhlé hospodářské zázemí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2D70498-DE41-4FA4-BE41-490477E6D572}"/>
              </a:ext>
            </a:extLst>
          </p:cNvPr>
          <p:cNvSpPr txBox="1"/>
          <p:nvPr/>
        </p:nvSpPr>
        <p:spPr>
          <a:xfrm>
            <a:off x="436228" y="672718"/>
            <a:ext cx="1972863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Nesnadné počátky:</a:t>
            </a:r>
          </a:p>
        </p:txBody>
      </p:sp>
    </p:spTree>
    <p:extLst>
      <p:ext uri="{BB962C8B-B14F-4D97-AF65-F5344CB8AC3E}">
        <p14:creationId xmlns:p14="http://schemas.microsoft.com/office/powerpoint/2010/main" val="90628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32B6A81-2CBC-41D7-BAC6-DDE2B6FDBAF5}"/>
              </a:ext>
            </a:extLst>
          </p:cNvPr>
          <p:cNvSpPr txBox="1"/>
          <p:nvPr/>
        </p:nvSpPr>
        <p:spPr>
          <a:xfrm>
            <a:off x="6344436" y="296623"/>
            <a:ext cx="4174541" cy="230832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Právo ministeriálů magdeburského arcibiskupa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Řídilo se jím také domácí obyvatelstvo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Lokace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Převod služeb a dávek na peněžní platy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První městské obce: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1213 Bruntál, Uničov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Otázka „městskosti“ prvních měst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66D569C-20E1-41DF-A45A-BBF5CB208CD9}"/>
              </a:ext>
            </a:extLst>
          </p:cNvPr>
          <p:cNvSpPr txBox="1"/>
          <p:nvPr/>
        </p:nvSpPr>
        <p:spPr>
          <a:xfrm>
            <a:off x="459988" y="4855384"/>
            <a:ext cx="291883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Ius </a:t>
            </a:r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Maidburgenses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(Ius </a:t>
            </a:r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Teutonicorum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30337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96F9298-60AA-4F8B-AB0E-383873FFCF2A}"/>
              </a:ext>
            </a:extLst>
          </p:cNvPr>
          <p:cNvSpPr txBox="1"/>
          <p:nvPr/>
        </p:nvSpPr>
        <p:spPr>
          <a:xfrm>
            <a:off x="481318" y="513423"/>
            <a:ext cx="275748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 tvář středověké krajiny</a:t>
            </a:r>
          </a:p>
        </p:txBody>
      </p:sp>
    </p:spTree>
    <p:extLst>
      <p:ext uri="{BB962C8B-B14F-4D97-AF65-F5344CB8AC3E}">
        <p14:creationId xmlns:p14="http://schemas.microsoft.com/office/powerpoint/2010/main" val="3292975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0F142A7-52A1-4D23-8668-2A45E3159D8D}"/>
              </a:ext>
            </a:extLst>
          </p:cNvPr>
          <p:cNvSpPr txBox="1"/>
          <p:nvPr/>
        </p:nvSpPr>
        <p:spPr>
          <a:xfrm>
            <a:off x="515744" y="2130709"/>
            <a:ext cx="4993675" cy="427809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Stabilní mince (denáry fenikového typu, brakteáty)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Stabilizace cen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Převod povinností a dávek na peněžité platy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Lánová parcelace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Modernizace technologických postupů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Recepce vyspělého práva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Změna mentality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Polovičatost inovací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Agrární charakter městských obcí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Prolínání starých tradic s novou právní kulturou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Zaostávání za evropským Západem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126DAD1-6CE0-46CF-8728-503EBD5A9425}"/>
              </a:ext>
            </a:extLst>
          </p:cNvPr>
          <p:cNvSpPr txBox="1"/>
          <p:nvPr/>
        </p:nvSpPr>
        <p:spPr>
          <a:xfrm>
            <a:off x="515744" y="1080138"/>
            <a:ext cx="1884556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poločase změn: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240682C5-31E6-969B-E9E4-AABB6EEF613A}"/>
              </a:ext>
            </a:extLst>
          </p:cNvPr>
          <p:cNvCxnSpPr/>
          <p:nvPr/>
        </p:nvCxnSpPr>
        <p:spPr bwMode="auto">
          <a:xfrm>
            <a:off x="2092569" y="4009293"/>
            <a:ext cx="93198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B4C1E94E-6E5C-7E54-A28C-84ACCA7F0247}"/>
              </a:ext>
            </a:extLst>
          </p:cNvPr>
          <p:cNvCxnSpPr/>
          <p:nvPr/>
        </p:nvCxnSpPr>
        <p:spPr bwMode="auto">
          <a:xfrm>
            <a:off x="2101362" y="5538365"/>
            <a:ext cx="0" cy="870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205435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344</Words>
  <Application>Microsoft Office PowerPoint</Application>
  <PresentationFormat>Širokoúhlá obrazovka</PresentationFormat>
  <Paragraphs>76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287</cp:revision>
  <cp:lastPrinted>2019-10-16T06:26:31Z</cp:lastPrinted>
  <dcterms:created xsi:type="dcterms:W3CDTF">2019-09-26T11:11:15Z</dcterms:created>
  <dcterms:modified xsi:type="dcterms:W3CDTF">2024-05-06T06:49:22Z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