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>
                <a:solidFill>
                  <a:schemeClr val="accent1"/>
                </a:solidFill>
              </a:rPr>
              <a:t>České dějiny 19 století</a:t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Referát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Představení tématu</a:t>
            </a:r>
            <a:endParaRPr lang="cs-CZ" dirty="0"/>
          </a:p>
          <a:p>
            <a:r>
              <a:rPr lang="cs-CZ" dirty="0"/>
              <a:t>Proč jsem si téma vybral 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Cíl referátu</a:t>
            </a:r>
          </a:p>
          <a:p>
            <a:r>
              <a:rPr lang="cs-CZ" dirty="0"/>
              <a:t> Nástin dané problematiky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Zajímavosti tématu</a:t>
            </a:r>
          </a:p>
          <a:p>
            <a:r>
              <a:rPr lang="cs-CZ" dirty="0"/>
              <a:t>Seznámení posluchačů se zajímavými momenty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Zamyšlení nad problematikou</a:t>
            </a:r>
          </a:p>
          <a:p>
            <a:r>
              <a:rPr lang="cs-CZ" dirty="0"/>
              <a:t> Je to vskutku tak, jak autoři nastiňují, daly by se případné prameny interpretovat i jinak?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11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Literatura k tématu</a:t>
            </a:r>
          </a:p>
          <a:p>
            <a:r>
              <a:rPr lang="cs-CZ" dirty="0"/>
              <a:t>Je dostatečná?</a:t>
            </a:r>
          </a:p>
          <a:p>
            <a:r>
              <a:rPr lang="cs-CZ" dirty="0"/>
              <a:t>Je dostupná?</a:t>
            </a:r>
          </a:p>
          <a:p>
            <a:r>
              <a:rPr lang="cs-CZ" dirty="0"/>
              <a:t>Pouze cizojazyčná či zemská specialita?</a:t>
            </a:r>
          </a:p>
          <a:p>
            <a:r>
              <a:rPr lang="cs-CZ"/>
              <a:t>Vycházejí </a:t>
            </a:r>
            <a:r>
              <a:rPr lang="cs-CZ" dirty="0"/>
              <a:t>autoři mnou studovaných knih z pramenů či pouze z interpretace literatury?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84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Struktura vystoupení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>
              <a:solidFill>
                <a:schemeClr val="accent1"/>
              </a:solidFill>
            </a:endParaRPr>
          </a:p>
          <a:p>
            <a:r>
              <a:rPr lang="cs-CZ" b="1" dirty="0">
                <a:solidFill>
                  <a:schemeClr val="accent1"/>
                </a:solidFill>
              </a:rPr>
              <a:t>Závěr</a:t>
            </a:r>
          </a:p>
          <a:p>
            <a:r>
              <a:rPr lang="cs-CZ" dirty="0"/>
              <a:t>Téma se mi líbilo/nelíbilo</a:t>
            </a:r>
          </a:p>
          <a:p>
            <a:r>
              <a:rPr lang="cs-CZ" dirty="0"/>
              <a:t>Pro mne dobrá či naopak negativní zkušenost</a:t>
            </a:r>
          </a:p>
          <a:p>
            <a:r>
              <a:rPr lang="cs-CZ" dirty="0"/>
              <a:t>Této subdisciplíně historie se již nikdy nechci/chci věnovat</a:t>
            </a:r>
          </a:p>
          <a:p>
            <a:r>
              <a:rPr lang="cs-CZ" dirty="0"/>
              <a:t>Doporučení kolegům: literatura doporučení vhodná/není vhodná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70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Parametry referátu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300" b="1" dirty="0">
                <a:solidFill>
                  <a:schemeClr val="accent1"/>
                </a:solidFill>
              </a:rPr>
              <a:t>Prezentace</a:t>
            </a:r>
            <a:r>
              <a:rPr lang="cs-CZ" dirty="0"/>
              <a:t> </a:t>
            </a:r>
          </a:p>
          <a:p>
            <a:r>
              <a:rPr lang="cs-CZ" dirty="0"/>
              <a:t>V délce 10 minut</a:t>
            </a:r>
          </a:p>
          <a:p>
            <a:endParaRPr lang="cs-CZ" dirty="0"/>
          </a:p>
          <a:p>
            <a:r>
              <a:rPr lang="cs-CZ" sz="3400" b="1" dirty="0">
                <a:solidFill>
                  <a:schemeClr val="accent1"/>
                </a:solidFill>
              </a:rPr>
              <a:t>Písemná podoba na odevzdání</a:t>
            </a:r>
          </a:p>
          <a:p>
            <a:r>
              <a:rPr lang="cs-CZ" dirty="0"/>
              <a:t>3-5 stran Wordu</a:t>
            </a:r>
          </a:p>
          <a:p>
            <a:r>
              <a:rPr lang="cs-CZ" dirty="0"/>
              <a:t>Možno odevzdat v </a:t>
            </a:r>
            <a:r>
              <a:rPr lang="cs-CZ" dirty="0" err="1"/>
              <a:t>Power</a:t>
            </a:r>
            <a:r>
              <a:rPr lang="cs-CZ" dirty="0"/>
              <a:t> Pointu - delší prezentace</a:t>
            </a:r>
          </a:p>
          <a:p>
            <a:r>
              <a:rPr lang="cs-CZ" dirty="0"/>
              <a:t>Možná kombinace </a:t>
            </a:r>
            <a:r>
              <a:rPr lang="cs-CZ" dirty="0" err="1"/>
              <a:t>Power</a:t>
            </a:r>
            <a:r>
              <a:rPr lang="cs-CZ" dirty="0"/>
              <a:t> Pointu i wordového souboru</a:t>
            </a:r>
          </a:p>
          <a:p>
            <a:endParaRPr lang="cs-CZ" dirty="0"/>
          </a:p>
          <a:p>
            <a:r>
              <a:rPr lang="cs-CZ" sz="3500" b="1" dirty="0">
                <a:solidFill>
                  <a:schemeClr val="accent1"/>
                </a:solidFill>
              </a:rPr>
              <a:t>Odevzdání</a:t>
            </a:r>
          </a:p>
          <a:p>
            <a:r>
              <a:rPr lang="cs-CZ" dirty="0"/>
              <a:t>Do Odevzdávárny do složky Seminární práce HIAb08b/01 Stoklásková</a:t>
            </a:r>
          </a:p>
          <a:p>
            <a:r>
              <a:rPr lang="cs-CZ" dirty="0"/>
              <a:t>Seminární práce vložit s názvem </a:t>
            </a:r>
            <a:r>
              <a:rPr lang="cs-CZ" dirty="0" err="1"/>
              <a:t>Příjmení_Téma</a:t>
            </a:r>
            <a:r>
              <a:rPr lang="cs-CZ" dirty="0"/>
              <a:t>, např. </a:t>
            </a:r>
            <a:r>
              <a:rPr lang="cs-CZ" dirty="0" err="1"/>
              <a:t>Bukovský_Armáda</a:t>
            </a:r>
            <a:r>
              <a:rPr lang="cs-CZ" dirty="0"/>
              <a:t> nebo </a:t>
            </a:r>
            <a:r>
              <a:rPr lang="cs-CZ" dirty="0" err="1"/>
              <a:t>Růžičková_Šlechtična</a:t>
            </a:r>
            <a:endParaRPr lang="cs-CZ" dirty="0"/>
          </a:p>
          <a:p>
            <a:r>
              <a:rPr lang="cs-CZ" dirty="0"/>
              <a:t>Termín odevzdání: poslední </a:t>
            </a:r>
            <a:r>
              <a:rPr lang="cs-CZ"/>
              <a:t>týden semestru</a:t>
            </a:r>
            <a:endParaRPr lang="cs-CZ" dirty="0"/>
          </a:p>
          <a:p>
            <a:endParaRPr lang="cs-CZ" sz="3500" b="1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335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České dějiny 19 století Referát </vt:lpstr>
      <vt:lpstr>Struktura vystoupení </vt:lpstr>
      <vt:lpstr>Struktura vystoupení </vt:lpstr>
      <vt:lpstr>Struktura vystoupení </vt:lpstr>
      <vt:lpstr>Struktura vystoupení </vt:lpstr>
      <vt:lpstr>Parametry referátu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31</cp:revision>
  <dcterms:created xsi:type="dcterms:W3CDTF">2017-09-18T13:46:52Z</dcterms:created>
  <dcterms:modified xsi:type="dcterms:W3CDTF">2024-02-26T09:46:04Z</dcterms:modified>
</cp:coreProperties>
</file>