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1" r:id="rId3"/>
    <p:sldId id="332" r:id="rId4"/>
    <p:sldId id="333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F9"/>
    <a:srgbClr val="50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D927B-3B2E-4B67-92F9-302F55B43862}" v="1" dt="2024-03-26T14:06:39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9" autoAdjust="0"/>
    <p:restoredTop sz="94678"/>
  </p:normalViewPr>
  <p:slideViewPr>
    <p:cSldViewPr snapToGrid="0">
      <p:cViewPr varScale="1">
        <p:scale>
          <a:sx n="105" d="100"/>
          <a:sy n="105" d="100"/>
        </p:scale>
        <p:origin x="984" y="9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618D64E6-DD2E-42A3-9287-00CED21418B1}"/>
    <pc:docChg chg="undo custSel addSld delSld modSld sldOrd">
      <pc:chgData name="Egle Mocciaro" userId="c18a4341-9958-45cc-bf29-a9daa759a3d6" providerId="ADAL" clId="{618D64E6-DD2E-42A3-9287-00CED21418B1}" dt="2023-09-21T17:33:57.480" v="2967" actId="20577"/>
      <pc:docMkLst>
        <pc:docMk/>
      </pc:docMkLst>
      <pc:sldChg chg="delSp modSp mod">
        <pc:chgData name="Egle Mocciaro" userId="c18a4341-9958-45cc-bf29-a9daa759a3d6" providerId="ADAL" clId="{618D64E6-DD2E-42A3-9287-00CED21418B1}" dt="2023-09-21T15:48:49.778" v="222" actId="478"/>
        <pc:sldMkLst>
          <pc:docMk/>
          <pc:sldMk cId="0" sldId="256"/>
        </pc:sldMkLst>
        <pc:spChg chg="del mod">
          <ac:chgData name="Egle Mocciaro" userId="c18a4341-9958-45cc-bf29-a9daa759a3d6" providerId="ADAL" clId="{618D64E6-DD2E-42A3-9287-00CED21418B1}" dt="2023-09-21T15:48:49.778" v="222" actId="478"/>
          <ac:spMkLst>
            <pc:docMk/>
            <pc:sldMk cId="0" sldId="256"/>
            <ac:spMk id="2" creationId="{E17A9AC0-AA53-F691-76E4-B087AF750983}"/>
          </ac:spMkLst>
        </pc:spChg>
        <pc:spChg chg="mod">
          <ac:chgData name="Egle Mocciaro" userId="c18a4341-9958-45cc-bf29-a9daa759a3d6" providerId="ADAL" clId="{618D64E6-DD2E-42A3-9287-00CED21418B1}" dt="2023-09-21T15:41:30.042" v="43" actId="20577"/>
          <ac:spMkLst>
            <pc:docMk/>
            <pc:sldMk cId="0" sldId="256"/>
            <ac:spMk id="3" creationId="{91E066B1-3A80-1436-6435-3C7BB1BB9443}"/>
          </ac:spMkLst>
        </pc:spChg>
      </pc:sldChg>
      <pc:sldChg chg="addSp delSp modSp mod modAnim">
        <pc:chgData name="Egle Mocciaro" userId="c18a4341-9958-45cc-bf29-a9daa759a3d6" providerId="ADAL" clId="{618D64E6-DD2E-42A3-9287-00CED21418B1}" dt="2023-09-21T16:32:14.047" v="799" actId="1035"/>
        <pc:sldMkLst>
          <pc:docMk/>
          <pc:sldMk cId="0" sldId="331"/>
        </pc:sldMkLst>
        <pc:spChg chg="mod">
          <ac:chgData name="Egle Mocciaro" userId="c18a4341-9958-45cc-bf29-a9daa759a3d6" providerId="ADAL" clId="{618D64E6-DD2E-42A3-9287-00CED21418B1}" dt="2023-09-21T15:41:49.967" v="54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6:53.780" v="779" actId="20577"/>
          <ac:spMkLst>
            <pc:docMk/>
            <pc:sldMk cId="0" sldId="331"/>
            <ac:spMk id="4" creationId="{DFD9F767-264C-813D-7C5D-61886AB41785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6" creationId="{B2E5EA46-DF8B-7630-1352-FF45E85ABD64}"/>
          </ac:spMkLst>
        </pc:spChg>
        <pc:spChg chg="add del mod">
          <ac:chgData name="Egle Mocciaro" userId="c18a4341-9958-45cc-bf29-a9daa759a3d6" providerId="ADAL" clId="{618D64E6-DD2E-42A3-9287-00CED21418B1}" dt="2023-09-21T15:44:48.747" v="116" actId="478"/>
          <ac:spMkLst>
            <pc:docMk/>
            <pc:sldMk cId="0" sldId="331"/>
            <ac:spMk id="8" creationId="{C406F55B-554A-B155-F6C4-09E1C0D8E2C2}"/>
          </ac:spMkLst>
        </pc:spChg>
        <pc:spChg chg="add del">
          <ac:chgData name="Egle Mocciaro" userId="c18a4341-9958-45cc-bf29-a9daa759a3d6" providerId="ADAL" clId="{618D64E6-DD2E-42A3-9287-00CED21418B1}" dt="2023-09-21T15:44:56.974" v="118" actId="478"/>
          <ac:spMkLst>
            <pc:docMk/>
            <pc:sldMk cId="0" sldId="331"/>
            <ac:spMk id="9" creationId="{9D0835AA-B81B-A8B4-79D4-46E4BC807B09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0" creationId="{A3EF4D88-0E1A-475B-782A-C5A07FF105F6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1" creationId="{F060364F-E068-4827-E8B2-AFEC6BC17FBA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2" creationId="{405C9ED2-C26C-7626-47AB-EED061FABC70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3" creationId="{A1A48C93-8CC5-C189-7DD6-697A7AD96255}"/>
          </ac:spMkLst>
        </pc:spChg>
        <pc:picChg chg="del">
          <ac:chgData name="Egle Mocciaro" userId="c18a4341-9958-45cc-bf29-a9daa759a3d6" providerId="ADAL" clId="{618D64E6-DD2E-42A3-9287-00CED21418B1}" dt="2023-09-21T15:41:43.526" v="44" actId="478"/>
          <ac:picMkLst>
            <pc:docMk/>
            <pc:sldMk cId="0" sldId="331"/>
            <ac:picMk id="5" creationId="{F8C78890-61AE-95CC-C801-FB9BF611809C}"/>
          </ac:picMkLst>
        </pc:picChg>
      </pc:sldChg>
      <pc:sldChg chg="addSp delSp modSp mod">
        <pc:chgData name="Egle Mocciaro" userId="c18a4341-9958-45cc-bf29-a9daa759a3d6" providerId="ADAL" clId="{618D64E6-DD2E-42A3-9287-00CED21418B1}" dt="2023-09-21T16:37:56.025" v="959" actId="947"/>
        <pc:sldMkLst>
          <pc:docMk/>
          <pc:sldMk cId="45791412" sldId="332"/>
        </pc:sldMkLst>
        <pc:spChg chg="mod">
          <ac:chgData name="Egle Mocciaro" userId="c18a4341-9958-45cc-bf29-a9daa759a3d6" providerId="ADAL" clId="{618D64E6-DD2E-42A3-9287-00CED21418B1}" dt="2023-09-21T16:32:28.490" v="807" actId="20577"/>
          <ac:spMkLst>
            <pc:docMk/>
            <pc:sldMk cId="45791412" sldId="332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5:55:58.320" v="249" actId="478"/>
          <ac:spMkLst>
            <pc:docMk/>
            <pc:sldMk cId="45791412" sldId="332"/>
            <ac:spMk id="5" creationId="{AB14AE64-1FA2-09B4-A021-EF0DD3B8E938}"/>
          </ac:spMkLst>
        </pc:spChg>
        <pc:spChg chg="add mod">
          <ac:chgData name="Egle Mocciaro" userId="c18a4341-9958-45cc-bf29-a9daa759a3d6" providerId="ADAL" clId="{618D64E6-DD2E-42A3-9287-00CED21418B1}" dt="2023-09-21T16:37:56.025" v="959" actId="947"/>
          <ac:spMkLst>
            <pc:docMk/>
            <pc:sldMk cId="45791412" sldId="332"/>
            <ac:spMk id="6" creationId="{EDCABF98-820A-36AE-15F8-460997BE0FA6}"/>
          </ac:spMkLst>
        </pc:spChg>
        <pc:picChg chg="del">
          <ac:chgData name="Egle Mocciaro" userId="c18a4341-9958-45cc-bf29-a9daa759a3d6" providerId="ADAL" clId="{618D64E6-DD2E-42A3-9287-00CED21418B1}" dt="2023-09-21T15:55:38.590" v="247" actId="478"/>
          <ac:picMkLst>
            <pc:docMk/>
            <pc:sldMk cId="45791412" sldId="332"/>
            <ac:picMk id="7" creationId="{457A3A0A-A82D-747A-BEF1-0FC7D92CBA93}"/>
          </ac:picMkLst>
        </pc:picChg>
      </pc:sldChg>
      <pc:sldChg chg="del">
        <pc:chgData name="Egle Mocciaro" userId="c18a4341-9958-45cc-bf29-a9daa759a3d6" providerId="ADAL" clId="{618D64E6-DD2E-42A3-9287-00CED21418B1}" dt="2023-09-21T16:08:52.830" v="428" actId="2696"/>
        <pc:sldMkLst>
          <pc:docMk/>
          <pc:sldMk cId="56420735" sldId="33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234732452" sldId="334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73085292" sldId="335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968798421" sldId="337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481989538" sldId="338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311852427" sldId="339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174049056" sldId="340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905998414" sldId="341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960188785" sldId="342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10850757" sldId="34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509203762" sldId="344"/>
        </pc:sldMkLst>
      </pc:sldChg>
      <pc:sldChg chg="modSp add mod">
        <pc:chgData name="Egle Mocciaro" userId="c18a4341-9958-45cc-bf29-a9daa759a3d6" providerId="ADAL" clId="{618D64E6-DD2E-42A3-9287-00CED21418B1}" dt="2023-09-21T16:09:10.942" v="454" actId="113"/>
        <pc:sldMkLst>
          <pc:docMk/>
          <pc:sldMk cId="960845520" sldId="345"/>
        </pc:sldMkLst>
        <pc:spChg chg="mod">
          <ac:chgData name="Egle Mocciaro" userId="c18a4341-9958-45cc-bf29-a9daa759a3d6" providerId="ADAL" clId="{618D64E6-DD2E-42A3-9287-00CED21418B1}" dt="2023-09-21T16:09:01.027" v="452" actId="20577"/>
          <ac:spMkLst>
            <pc:docMk/>
            <pc:sldMk cId="960845520" sldId="34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09:10.942" v="454" actId="113"/>
          <ac:spMkLst>
            <pc:docMk/>
            <pc:sldMk cId="960845520" sldId="345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10:14.162" v="458" actId="20577"/>
        <pc:sldMkLst>
          <pc:docMk/>
          <pc:sldMk cId="4173196005" sldId="346"/>
        </pc:sldMkLst>
        <pc:spChg chg="mod">
          <ac:chgData name="Egle Mocciaro" userId="c18a4341-9958-45cc-bf29-a9daa759a3d6" providerId="ADAL" clId="{618D64E6-DD2E-42A3-9287-00CED21418B1}" dt="2023-09-21T16:10:14.162" v="458" actId="20577"/>
          <ac:spMkLst>
            <pc:docMk/>
            <pc:sldMk cId="4173196005" sldId="346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10:56.734" v="460" actId="2696"/>
        <pc:sldMkLst>
          <pc:docMk/>
          <pc:sldMk cId="1448634082" sldId="347"/>
        </pc:sldMkLst>
      </pc:sldChg>
      <pc:sldChg chg="modSp add mod ord">
        <pc:chgData name="Egle Mocciaro" userId="c18a4341-9958-45cc-bf29-a9daa759a3d6" providerId="ADAL" clId="{618D64E6-DD2E-42A3-9287-00CED21418B1}" dt="2023-09-21T16:22:31.519" v="662" actId="948"/>
        <pc:sldMkLst>
          <pc:docMk/>
          <pc:sldMk cId="2894268645" sldId="347"/>
        </pc:sldMkLst>
        <pc:spChg chg="mod">
          <ac:chgData name="Egle Mocciaro" userId="c18a4341-9958-45cc-bf29-a9daa759a3d6" providerId="ADAL" clId="{618D64E6-DD2E-42A3-9287-00CED21418B1}" dt="2023-09-21T16:11:08.221" v="485" actId="20577"/>
          <ac:spMkLst>
            <pc:docMk/>
            <pc:sldMk cId="2894268645" sldId="34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2:31.519" v="662" actId="948"/>
          <ac:spMkLst>
            <pc:docMk/>
            <pc:sldMk cId="2894268645" sldId="34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2:11.911" v="661" actId="255"/>
        <pc:sldMkLst>
          <pc:docMk/>
          <pc:sldMk cId="2001636206" sldId="348"/>
        </pc:sldMkLst>
        <pc:spChg chg="mod">
          <ac:chgData name="Egle Mocciaro" userId="c18a4341-9958-45cc-bf29-a9daa759a3d6" providerId="ADAL" clId="{618D64E6-DD2E-42A3-9287-00CED21418B1}" dt="2023-09-21T16:22:11.911" v="661" actId="255"/>
          <ac:spMkLst>
            <pc:docMk/>
            <pc:sldMk cId="2001636206" sldId="348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22:58.323" v="665" actId="2696"/>
        <pc:sldMkLst>
          <pc:docMk/>
          <pc:sldMk cId="1705683987" sldId="349"/>
        </pc:sldMkLst>
      </pc:sldChg>
      <pc:sldChg chg="modSp add mod ord">
        <pc:chgData name="Egle Mocciaro" userId="c18a4341-9958-45cc-bf29-a9daa759a3d6" providerId="ADAL" clId="{618D64E6-DD2E-42A3-9287-00CED21418B1}" dt="2023-09-21T16:23:50.058" v="701" actId="14100"/>
        <pc:sldMkLst>
          <pc:docMk/>
          <pc:sldMk cId="2656042672" sldId="349"/>
        </pc:sldMkLst>
        <pc:spChg chg="mod">
          <ac:chgData name="Egle Mocciaro" userId="c18a4341-9958-45cc-bf29-a9daa759a3d6" providerId="ADAL" clId="{618D64E6-DD2E-42A3-9287-00CED21418B1}" dt="2023-09-21T16:23:50.058" v="701" actId="14100"/>
          <ac:spMkLst>
            <pc:docMk/>
            <pc:sldMk cId="2656042672" sldId="34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5:24.666" v="745" actId="114"/>
        <pc:sldMkLst>
          <pc:docMk/>
          <pc:sldMk cId="1213639488" sldId="350"/>
        </pc:sldMkLst>
        <pc:spChg chg="mod">
          <ac:chgData name="Egle Mocciaro" userId="c18a4341-9958-45cc-bf29-a9daa759a3d6" providerId="ADAL" clId="{618D64E6-DD2E-42A3-9287-00CED21418B1}" dt="2023-09-21T16:24:32.826" v="727" actId="20577"/>
          <ac:spMkLst>
            <pc:docMk/>
            <pc:sldMk cId="1213639488" sldId="35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5:24.666" v="745" actId="114"/>
          <ac:spMkLst>
            <pc:docMk/>
            <pc:sldMk cId="1213639488" sldId="350"/>
            <ac:spMk id="6" creationId="{EDCABF98-820A-36AE-15F8-460997BE0FA6}"/>
          </ac:spMkLst>
        </pc:spChg>
      </pc:sldChg>
      <pc:sldChg chg="add">
        <pc:chgData name="Egle Mocciaro" userId="c18a4341-9958-45cc-bf29-a9daa759a3d6" providerId="ADAL" clId="{618D64E6-DD2E-42A3-9287-00CED21418B1}" dt="2023-09-21T16:32:22.093" v="800" actId="2890"/>
        <pc:sldMkLst>
          <pc:docMk/>
          <pc:sldMk cId="598120230" sldId="351"/>
        </pc:sldMkLst>
      </pc:sldChg>
      <pc:sldChg chg="modSp add mod">
        <pc:chgData name="Egle Mocciaro" userId="c18a4341-9958-45cc-bf29-a9daa759a3d6" providerId="ADAL" clId="{618D64E6-DD2E-42A3-9287-00CED21418B1}" dt="2023-09-21T16:42:09.866" v="1015" actId="207"/>
        <pc:sldMkLst>
          <pc:docMk/>
          <pc:sldMk cId="1539896343" sldId="352"/>
        </pc:sldMkLst>
        <pc:spChg chg="mod">
          <ac:chgData name="Egle Mocciaro" userId="c18a4341-9958-45cc-bf29-a9daa759a3d6" providerId="ADAL" clId="{618D64E6-DD2E-42A3-9287-00CED21418B1}" dt="2023-09-21T16:42:09.866" v="1015" actId="207"/>
          <ac:spMkLst>
            <pc:docMk/>
            <pc:sldMk cId="1539896343" sldId="35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46:05.059" v="1151" actId="6549"/>
        <pc:sldMkLst>
          <pc:docMk/>
          <pc:sldMk cId="165588885" sldId="353"/>
        </pc:sldMkLst>
        <pc:spChg chg="mod">
          <ac:chgData name="Egle Mocciaro" userId="c18a4341-9958-45cc-bf29-a9daa759a3d6" providerId="ADAL" clId="{618D64E6-DD2E-42A3-9287-00CED21418B1}" dt="2023-09-21T16:45:39.922" v="1126" actId="20577"/>
          <ac:spMkLst>
            <pc:docMk/>
            <pc:sldMk cId="165588885" sldId="35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46:05.059" v="1151" actId="6549"/>
          <ac:spMkLst>
            <pc:docMk/>
            <pc:sldMk cId="165588885" sldId="353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6:51:36.800" v="1280" actId="22"/>
        <pc:sldMkLst>
          <pc:docMk/>
          <pc:sldMk cId="3195411772" sldId="354"/>
        </pc:sldMkLst>
        <pc:spChg chg="mod">
          <ac:chgData name="Egle Mocciaro" userId="c18a4341-9958-45cc-bf29-a9daa759a3d6" providerId="ADAL" clId="{618D64E6-DD2E-42A3-9287-00CED21418B1}" dt="2023-09-21T16:46:35.160" v="1181" actId="6549"/>
          <ac:spMkLst>
            <pc:docMk/>
            <pc:sldMk cId="3195411772" sldId="354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6:51:36.800" v="1280" actId="22"/>
          <ac:spMkLst>
            <pc:docMk/>
            <pc:sldMk cId="3195411772" sldId="354"/>
            <ac:spMk id="5" creationId="{EDED718E-1D6F-99DA-CF7C-51C2A0CDE66A}"/>
          </ac:spMkLst>
        </pc:spChg>
        <pc:spChg chg="mod">
          <ac:chgData name="Egle Mocciaro" userId="c18a4341-9958-45cc-bf29-a9daa759a3d6" providerId="ADAL" clId="{618D64E6-DD2E-42A3-9287-00CED21418B1}" dt="2023-09-21T16:51:09.902" v="1278" actId="5793"/>
          <ac:spMkLst>
            <pc:docMk/>
            <pc:sldMk cId="3195411772" sldId="354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2:37.196" v="1305" actId="207"/>
        <pc:sldMkLst>
          <pc:docMk/>
          <pc:sldMk cId="3460656998" sldId="355"/>
        </pc:sldMkLst>
        <pc:spChg chg="mod">
          <ac:chgData name="Egle Mocciaro" userId="c18a4341-9958-45cc-bf29-a9daa759a3d6" providerId="ADAL" clId="{618D64E6-DD2E-42A3-9287-00CED21418B1}" dt="2023-09-21T16:51:45.881" v="1294" actId="20577"/>
          <ac:spMkLst>
            <pc:docMk/>
            <pc:sldMk cId="3460656998" sldId="35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2:37.196" v="1305" actId="207"/>
          <ac:spMkLst>
            <pc:docMk/>
            <pc:sldMk cId="3460656998" sldId="355"/>
            <ac:spMk id="6" creationId="{EDCABF98-820A-36AE-15F8-460997BE0FA6}"/>
          </ac:spMkLst>
        </pc:spChg>
      </pc:sldChg>
      <pc:sldChg chg="modSp add mod ord">
        <pc:chgData name="Egle Mocciaro" userId="c18a4341-9958-45cc-bf29-a9daa759a3d6" providerId="ADAL" clId="{618D64E6-DD2E-42A3-9287-00CED21418B1}" dt="2023-09-21T17:33:57.480" v="2967" actId="20577"/>
        <pc:sldMkLst>
          <pc:docMk/>
          <pc:sldMk cId="4286123071" sldId="356"/>
        </pc:sldMkLst>
        <pc:spChg chg="mod">
          <ac:chgData name="Egle Mocciaro" userId="c18a4341-9958-45cc-bf29-a9daa759a3d6" providerId="ADAL" clId="{618D64E6-DD2E-42A3-9287-00CED21418B1}" dt="2023-09-21T16:53:48.805" v="1316" actId="20577"/>
          <ac:spMkLst>
            <pc:docMk/>
            <pc:sldMk cId="4286123071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57.480" v="2967" actId="20577"/>
          <ac:spMkLst>
            <pc:docMk/>
            <pc:sldMk cId="4286123071" sldId="35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04.717" v="1488" actId="108"/>
        <pc:sldMkLst>
          <pc:docMk/>
          <pc:sldMk cId="4189548088" sldId="357"/>
        </pc:sldMkLst>
        <pc:spChg chg="mod">
          <ac:chgData name="Egle Mocciaro" userId="c18a4341-9958-45cc-bf29-a9daa759a3d6" providerId="ADAL" clId="{618D64E6-DD2E-42A3-9287-00CED21418B1}" dt="2023-09-21T16:56:16.050" v="1411" actId="20577"/>
          <ac:spMkLst>
            <pc:docMk/>
            <pc:sldMk cId="4189548088" sldId="35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04.717" v="1488" actId="108"/>
          <ac:spMkLst>
            <pc:docMk/>
            <pc:sldMk cId="4189548088" sldId="35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58.977" v="1498" actId="948"/>
        <pc:sldMkLst>
          <pc:docMk/>
          <pc:sldMk cId="1587888191" sldId="358"/>
        </pc:sldMkLst>
        <pc:spChg chg="mod">
          <ac:chgData name="Egle Mocciaro" userId="c18a4341-9958-45cc-bf29-a9daa759a3d6" providerId="ADAL" clId="{618D64E6-DD2E-42A3-9287-00CED21418B1}" dt="2023-09-21T16:58:31.309" v="1495" actId="20577"/>
          <ac:spMkLst>
            <pc:docMk/>
            <pc:sldMk cId="158788819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58.977" v="1498" actId="948"/>
          <ac:spMkLst>
            <pc:docMk/>
            <pc:sldMk cId="1587888191" sldId="35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0:21.777" v="1525" actId="948"/>
        <pc:sldMkLst>
          <pc:docMk/>
          <pc:sldMk cId="3650181003" sldId="359"/>
        </pc:sldMkLst>
        <pc:spChg chg="mod">
          <ac:chgData name="Egle Mocciaro" userId="c18a4341-9958-45cc-bf29-a9daa759a3d6" providerId="ADAL" clId="{618D64E6-DD2E-42A3-9287-00CED21418B1}" dt="2023-09-21T16:59:16.834" v="1505" actId="20577"/>
          <ac:spMkLst>
            <pc:docMk/>
            <pc:sldMk cId="3650181003" sldId="35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0:21.777" v="1525" actId="948"/>
          <ac:spMkLst>
            <pc:docMk/>
            <pc:sldMk cId="3650181003" sldId="359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7:02:02.749" v="1559" actId="6549"/>
        <pc:sldMkLst>
          <pc:docMk/>
          <pc:sldMk cId="4117185204" sldId="360"/>
        </pc:sldMkLst>
        <pc:spChg chg="mod">
          <ac:chgData name="Egle Mocciaro" userId="c18a4341-9958-45cc-bf29-a9daa759a3d6" providerId="ADAL" clId="{618D64E6-DD2E-42A3-9287-00CED21418B1}" dt="2023-09-21T17:01:10.711" v="1550" actId="20577"/>
          <ac:spMkLst>
            <pc:docMk/>
            <pc:sldMk cId="4117185204" sldId="360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00:53.354" v="1530" actId="22"/>
          <ac:spMkLst>
            <pc:docMk/>
            <pc:sldMk cId="4117185204" sldId="360"/>
            <ac:spMk id="5" creationId="{BA252FE5-F6A8-2E3F-7D98-A7424DF0392A}"/>
          </ac:spMkLst>
        </pc:spChg>
        <pc:spChg chg="del">
          <ac:chgData name="Egle Mocciaro" userId="c18a4341-9958-45cc-bf29-a9daa759a3d6" providerId="ADAL" clId="{618D64E6-DD2E-42A3-9287-00CED21418B1}" dt="2023-09-21T17:00:49.316" v="1527" actId="478"/>
          <ac:spMkLst>
            <pc:docMk/>
            <pc:sldMk cId="4117185204" sldId="360"/>
            <ac:spMk id="6" creationId="{EDCABF98-820A-36AE-15F8-460997BE0FA6}"/>
          </ac:spMkLst>
        </pc:spChg>
        <pc:spChg chg="add del mod">
          <ac:chgData name="Egle Mocciaro" userId="c18a4341-9958-45cc-bf29-a9daa759a3d6" providerId="ADAL" clId="{618D64E6-DD2E-42A3-9287-00CED21418B1}" dt="2023-09-21T17:01:04.980" v="1534" actId="14100"/>
          <ac:spMkLst>
            <pc:docMk/>
            <pc:sldMk cId="4117185204" sldId="360"/>
            <ac:spMk id="8" creationId="{50833FE5-3C32-C51B-082B-B35B5899F9F7}"/>
          </ac:spMkLst>
        </pc:spChg>
        <pc:graphicFrameChg chg="add del mod modGraphic">
          <ac:chgData name="Egle Mocciaro" userId="c18a4341-9958-45cc-bf29-a9daa759a3d6" providerId="ADAL" clId="{618D64E6-DD2E-42A3-9287-00CED21418B1}" dt="2023-09-21T17:02:02.749" v="1559" actId="6549"/>
          <ac:graphicFrameMkLst>
            <pc:docMk/>
            <pc:sldMk cId="4117185204" sldId="360"/>
            <ac:graphicFrameMk id="7" creationId="{74A9B1E7-8E8C-9ADA-52C4-195A747F3D5A}"/>
          </ac:graphicFrameMkLst>
        </pc:graphicFrameChg>
      </pc:sldChg>
      <pc:sldChg chg="modSp add mod ord">
        <pc:chgData name="Egle Mocciaro" userId="c18a4341-9958-45cc-bf29-a9daa759a3d6" providerId="ADAL" clId="{618D64E6-DD2E-42A3-9287-00CED21418B1}" dt="2023-09-21T17:02:56.423" v="1570" actId="20577"/>
        <pc:sldMkLst>
          <pc:docMk/>
          <pc:sldMk cId="4017472310" sldId="361"/>
        </pc:sldMkLst>
        <pc:spChg chg="mod">
          <ac:chgData name="Egle Mocciaro" userId="c18a4341-9958-45cc-bf29-a9daa759a3d6" providerId="ADAL" clId="{618D64E6-DD2E-42A3-9287-00CED21418B1}" dt="2023-09-21T17:02:33.424" v="1566" actId="20577"/>
          <ac:spMkLst>
            <pc:docMk/>
            <pc:sldMk cId="4017472310" sldId="36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2:56.423" v="1570" actId="20577"/>
          <ac:spMkLst>
            <pc:docMk/>
            <pc:sldMk cId="4017472310" sldId="361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4:08.936" v="1636" actId="20577"/>
        <pc:sldMkLst>
          <pc:docMk/>
          <pc:sldMk cId="3695234774" sldId="362"/>
        </pc:sldMkLst>
        <pc:spChg chg="mod">
          <ac:chgData name="Egle Mocciaro" userId="c18a4341-9958-45cc-bf29-a9daa759a3d6" providerId="ADAL" clId="{618D64E6-DD2E-42A3-9287-00CED21418B1}" dt="2023-09-21T17:03:19.499" v="1580" actId="20577"/>
          <ac:spMkLst>
            <pc:docMk/>
            <pc:sldMk cId="3695234774" sldId="362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4:08.936" v="1636" actId="20577"/>
          <ac:spMkLst>
            <pc:docMk/>
            <pc:sldMk cId="3695234774" sldId="36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2:06.884" v="1797" actId="21"/>
        <pc:sldMkLst>
          <pc:docMk/>
          <pc:sldMk cId="1638129065" sldId="363"/>
        </pc:sldMkLst>
        <pc:spChg chg="mod">
          <ac:chgData name="Egle Mocciaro" userId="c18a4341-9958-45cc-bf29-a9daa759a3d6" providerId="ADAL" clId="{618D64E6-DD2E-42A3-9287-00CED21418B1}" dt="2023-09-21T17:04:46.171" v="1646" actId="20577"/>
          <ac:spMkLst>
            <pc:docMk/>
            <pc:sldMk cId="1638129065" sldId="36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2:06.884" v="1797" actId="21"/>
          <ac:spMkLst>
            <pc:docMk/>
            <pc:sldMk cId="1638129065" sldId="363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1:27.827" v="1775" actId="20577"/>
        <pc:sldMkLst>
          <pc:docMk/>
          <pc:sldMk cId="1437466201" sldId="364"/>
        </pc:sldMkLst>
        <pc:spChg chg="mod">
          <ac:chgData name="Egle Mocciaro" userId="c18a4341-9958-45cc-bf29-a9daa759a3d6" providerId="ADAL" clId="{618D64E6-DD2E-42A3-9287-00CED21418B1}" dt="2023-09-21T17:11:27.827" v="1775" actId="20577"/>
          <ac:spMkLst>
            <pc:docMk/>
            <pc:sldMk cId="1437466201" sldId="364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0:57.976" v="1763" actId="5793"/>
          <ac:spMkLst>
            <pc:docMk/>
            <pc:sldMk cId="1437466201" sldId="364"/>
            <ac:spMk id="6" creationId="{EDCABF98-820A-36AE-15F8-460997BE0FA6}"/>
          </ac:spMkLst>
        </pc:spChg>
      </pc:sldChg>
      <pc:sldChg chg="addSp delSp modSp add mod ord modAnim">
        <pc:chgData name="Egle Mocciaro" userId="c18a4341-9958-45cc-bf29-a9daa759a3d6" providerId="ADAL" clId="{618D64E6-DD2E-42A3-9287-00CED21418B1}" dt="2023-09-21T17:22:13.232" v="2447"/>
        <pc:sldMkLst>
          <pc:docMk/>
          <pc:sldMk cId="1398002519" sldId="365"/>
        </pc:sldMkLst>
        <pc:spChg chg="mod">
          <ac:chgData name="Egle Mocciaro" userId="c18a4341-9958-45cc-bf29-a9daa759a3d6" providerId="ADAL" clId="{618D64E6-DD2E-42A3-9287-00CED21418B1}" dt="2023-09-21T17:11:59.740" v="1796" actId="20577"/>
          <ac:spMkLst>
            <pc:docMk/>
            <pc:sldMk cId="1398002519" sldId="365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12:39.626" v="1802" actId="478"/>
          <ac:spMkLst>
            <pc:docMk/>
            <pc:sldMk cId="1398002519" sldId="365"/>
            <ac:spMk id="5" creationId="{B0E2286A-BACF-62A9-48F1-391C143B9736}"/>
          </ac:spMkLst>
        </pc:spChg>
        <pc:spChg chg="mod">
          <ac:chgData name="Egle Mocciaro" userId="c18a4341-9958-45cc-bf29-a9daa759a3d6" providerId="ADAL" clId="{618D64E6-DD2E-42A3-9287-00CED21418B1}" dt="2023-09-21T17:18:45.430" v="2222" actId="255"/>
          <ac:spMkLst>
            <pc:docMk/>
            <pc:sldMk cId="1398002519" sldId="365"/>
            <ac:spMk id="6" creationId="{EDCABF98-820A-36AE-15F8-460997BE0FA6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4" creationId="{6A6F842A-0BE6-951D-3F2F-201D79275D27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5" creationId="{102F2866-EDBE-5FBF-9262-6978BD360D21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6" creationId="{6BFE64B6-9584-5A58-2850-BA0A554A68AE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7" creationId="{CEDE2EE9-1A6C-A13F-63E0-231C59704D57}"/>
          </ac:spMkLst>
        </pc:spChg>
        <pc:spChg chg="add mod">
          <ac:chgData name="Egle Mocciaro" userId="c18a4341-9958-45cc-bf29-a9daa759a3d6" providerId="ADAL" clId="{618D64E6-DD2E-42A3-9287-00CED21418B1}" dt="2023-09-21T17:20:05.103" v="2429" actId="1076"/>
          <ac:spMkLst>
            <pc:docMk/>
            <pc:sldMk cId="1398002519" sldId="365"/>
            <ac:spMk id="21" creationId="{EC60D24A-72BB-B641-4994-FDDCC7015C39}"/>
          </ac:spMkLst>
        </pc:spChg>
        <pc:spChg chg="add mod">
          <ac:chgData name="Egle Mocciaro" userId="c18a4341-9958-45cc-bf29-a9daa759a3d6" providerId="ADAL" clId="{618D64E6-DD2E-42A3-9287-00CED21418B1}" dt="2023-09-21T17:19:19.787" v="2235" actId="1076"/>
          <ac:spMkLst>
            <pc:docMk/>
            <pc:sldMk cId="1398002519" sldId="365"/>
            <ac:spMk id="22" creationId="{CA696125-0317-E458-76AB-18280DE36262}"/>
          </ac:spMkLst>
        </pc:spChg>
        <pc:spChg chg="add mod">
          <ac:chgData name="Egle Mocciaro" userId="c18a4341-9958-45cc-bf29-a9daa759a3d6" providerId="ADAL" clId="{618D64E6-DD2E-42A3-9287-00CED21418B1}" dt="2023-09-21T17:19:45.861" v="2326" actId="20577"/>
          <ac:spMkLst>
            <pc:docMk/>
            <pc:sldMk cId="1398002519" sldId="365"/>
            <ac:spMk id="23" creationId="{74D7CD72-D98E-4244-5816-4439672AA8D7}"/>
          </ac:spMkLst>
        </pc:spChg>
        <pc:spChg chg="add mod">
          <ac:chgData name="Egle Mocciaro" userId="c18a4341-9958-45cc-bf29-a9daa759a3d6" providerId="ADAL" clId="{618D64E6-DD2E-42A3-9287-00CED21418B1}" dt="2023-09-21T17:20:01.883" v="2428" actId="20577"/>
          <ac:spMkLst>
            <pc:docMk/>
            <pc:sldMk cId="1398002519" sldId="365"/>
            <ac:spMk id="24" creationId="{15852057-7050-4902-305A-390EBDDC06B4}"/>
          </ac:spMkLst>
        </pc:spChg>
        <pc:spChg chg="add mod">
          <ac:chgData name="Egle Mocciaro" userId="c18a4341-9958-45cc-bf29-a9daa759a3d6" providerId="ADAL" clId="{618D64E6-DD2E-42A3-9287-00CED21418B1}" dt="2023-09-21T17:21:41.551" v="2442" actId="114"/>
          <ac:spMkLst>
            <pc:docMk/>
            <pc:sldMk cId="1398002519" sldId="365"/>
            <ac:spMk id="26" creationId="{DA1381C1-BD6F-09D6-A37E-065DCEC81500}"/>
          </ac:spMkLst>
        </pc:spChg>
        <pc:spChg chg="add mod">
          <ac:chgData name="Egle Mocciaro" userId="c18a4341-9958-45cc-bf29-a9daa759a3d6" providerId="ADAL" clId="{618D64E6-DD2E-42A3-9287-00CED21418B1}" dt="2023-09-21T17:21:45.942" v="2443" actId="108"/>
          <ac:spMkLst>
            <pc:docMk/>
            <pc:sldMk cId="1398002519" sldId="365"/>
            <ac:spMk id="28" creationId="{423AF448-3DE0-BB71-24ED-A2EEA7A411BC}"/>
          </ac:spMkLst>
        </pc:s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8" creationId="{7E625AD8-2DA8-BADD-B40F-D25EE63E0CFE}"/>
          </ac:grpSpMkLst>
        </pc:gr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9" creationId="{1A050886-8673-22C2-4E35-8ED54A0021D9}"/>
          </ac:grpSpMkLst>
        </pc:grp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8" creationId="{5846D5CC-6E5A-CEC0-922E-06F4217F4E56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0" creationId="{A4FA2A3F-9AC3-D2F0-B5BD-E3F13003492F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2" creationId="{8B2CD9DA-A3D3-72D1-9624-D0A24DB3B4EE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3" creationId="{81D203F0-19A6-199E-78B6-1A3AB8EA1BCC}"/>
          </ac:cxnSpMkLst>
        </pc:cxnChg>
      </pc:sldChg>
      <pc:sldChg chg="modSp add mod">
        <pc:chgData name="Egle Mocciaro" userId="c18a4341-9958-45cc-bf29-a9daa759a3d6" providerId="ADAL" clId="{618D64E6-DD2E-42A3-9287-00CED21418B1}" dt="2023-09-21T17:23:30.428" v="2476" actId="948"/>
        <pc:sldMkLst>
          <pc:docMk/>
          <pc:sldMk cId="3890860605" sldId="366"/>
        </pc:sldMkLst>
        <pc:spChg chg="mod">
          <ac:chgData name="Egle Mocciaro" userId="c18a4341-9958-45cc-bf29-a9daa759a3d6" providerId="ADAL" clId="{618D64E6-DD2E-42A3-9287-00CED21418B1}" dt="2023-09-21T17:22:23.919" v="2466" actId="20577"/>
          <ac:spMkLst>
            <pc:docMk/>
            <pc:sldMk cId="3890860605" sldId="36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3:30.428" v="2476" actId="948"/>
          <ac:spMkLst>
            <pc:docMk/>
            <pc:sldMk cId="3890860605" sldId="36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5:47.938" v="2588" actId="108"/>
        <pc:sldMkLst>
          <pc:docMk/>
          <pc:sldMk cId="2916220542" sldId="367"/>
        </pc:sldMkLst>
        <pc:spChg chg="mod">
          <ac:chgData name="Egle Mocciaro" userId="c18a4341-9958-45cc-bf29-a9daa759a3d6" providerId="ADAL" clId="{618D64E6-DD2E-42A3-9287-00CED21418B1}" dt="2023-09-21T17:23:51.530" v="2493" actId="20577"/>
          <ac:spMkLst>
            <pc:docMk/>
            <pc:sldMk cId="2916220542" sldId="36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5:47.938" v="2588" actId="108"/>
          <ac:spMkLst>
            <pc:docMk/>
            <pc:sldMk cId="2916220542" sldId="36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7:29.880" v="2716" actId="20577"/>
        <pc:sldMkLst>
          <pc:docMk/>
          <pc:sldMk cId="3292247504" sldId="368"/>
        </pc:sldMkLst>
        <pc:spChg chg="mod">
          <ac:chgData name="Egle Mocciaro" userId="c18a4341-9958-45cc-bf29-a9daa759a3d6" providerId="ADAL" clId="{618D64E6-DD2E-42A3-9287-00CED21418B1}" dt="2023-09-21T17:26:09.689" v="2596" actId="20577"/>
          <ac:spMkLst>
            <pc:docMk/>
            <pc:sldMk cId="3292247504" sldId="36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7:29.880" v="2716" actId="20577"/>
          <ac:spMkLst>
            <pc:docMk/>
            <pc:sldMk cId="3292247504" sldId="36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3:04.303" v="2963" actId="20577"/>
        <pc:sldMkLst>
          <pc:docMk/>
          <pc:sldMk cId="4038606216" sldId="369"/>
        </pc:sldMkLst>
        <pc:spChg chg="mod">
          <ac:chgData name="Egle Mocciaro" userId="c18a4341-9958-45cc-bf29-a9daa759a3d6" providerId="ADAL" clId="{618D64E6-DD2E-42A3-9287-00CED21418B1}" dt="2023-09-21T17:28:37.560" v="2756" actId="20577"/>
          <ac:spMkLst>
            <pc:docMk/>
            <pc:sldMk cId="4038606216" sldId="36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04.303" v="2963" actId="20577"/>
          <ac:spMkLst>
            <pc:docMk/>
            <pc:sldMk cId="4038606216" sldId="36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1:28.519" v="2895" actId="6549"/>
        <pc:sldMkLst>
          <pc:docMk/>
          <pc:sldMk cId="1615300643" sldId="370"/>
        </pc:sldMkLst>
        <pc:spChg chg="mod">
          <ac:chgData name="Egle Mocciaro" userId="c18a4341-9958-45cc-bf29-a9daa759a3d6" providerId="ADAL" clId="{618D64E6-DD2E-42A3-9287-00CED21418B1}" dt="2023-09-21T17:31:04.415" v="2891" actId="20577"/>
          <ac:spMkLst>
            <pc:docMk/>
            <pc:sldMk cId="1615300643" sldId="37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1:28.519" v="2895" actId="6549"/>
          <ac:spMkLst>
            <pc:docMk/>
            <pc:sldMk cId="1615300643" sldId="370"/>
            <ac:spMk id="6" creationId="{EDCABF98-820A-36AE-15F8-460997BE0FA6}"/>
          </ac:spMkLst>
        </pc:spChg>
      </pc:sldChg>
      <pc:sldChg chg="add del ord">
        <pc:chgData name="Egle Mocciaro" userId="c18a4341-9958-45cc-bf29-a9daa759a3d6" providerId="ADAL" clId="{618D64E6-DD2E-42A3-9287-00CED21418B1}" dt="2023-09-21T17:33:34.642" v="2966" actId="2696"/>
        <pc:sldMkLst>
          <pc:docMk/>
          <pc:sldMk cId="831859431" sldId="371"/>
        </pc:sldMkLst>
      </pc:sldChg>
    </pc:docChg>
  </pc:docChgLst>
  <pc:docChgLst>
    <pc:chgData name="Egle Mocciaro" userId="c18a4341-9958-45cc-bf29-a9daa759a3d6" providerId="ADAL" clId="{70811078-43FC-4B1E-9FF1-389CE88D310E}"/>
    <pc:docChg chg="undo custSel addSld delSld modSld sldOrd">
      <pc:chgData name="Egle Mocciaro" userId="c18a4341-9958-45cc-bf29-a9daa759a3d6" providerId="ADAL" clId="{70811078-43FC-4B1E-9FF1-389CE88D310E}" dt="2023-11-23T13:51:07.973" v="5352" actId="20577"/>
      <pc:docMkLst>
        <pc:docMk/>
      </pc:docMkLst>
      <pc:sldChg chg="addSp delSp modSp mod">
        <pc:chgData name="Egle Mocciaro" userId="c18a4341-9958-45cc-bf29-a9daa759a3d6" providerId="ADAL" clId="{70811078-43FC-4B1E-9FF1-389CE88D310E}" dt="2023-11-23T12:59:37.035" v="4177" actId="20577"/>
        <pc:sldMkLst>
          <pc:docMk/>
          <pc:sldMk cId="0" sldId="256"/>
        </pc:sldMkLst>
        <pc:spChg chg="del mod">
          <ac:chgData name="Egle Mocciaro" userId="c18a4341-9958-45cc-bf29-a9daa759a3d6" providerId="ADAL" clId="{70811078-43FC-4B1E-9FF1-389CE88D310E}" dt="2023-11-23T12:59:31.391" v="4173" actId="478"/>
          <ac:spMkLst>
            <pc:docMk/>
            <pc:sldMk cId="0" sldId="256"/>
            <ac:spMk id="3" creationId="{91E066B1-3A80-1436-6435-3C7BB1BB9443}"/>
          </ac:spMkLst>
        </pc:spChg>
        <pc:spChg chg="add del mod">
          <ac:chgData name="Egle Mocciaro" userId="c18a4341-9958-45cc-bf29-a9daa759a3d6" providerId="ADAL" clId="{70811078-43FC-4B1E-9FF1-389CE88D310E}" dt="2023-11-23T12:59:33.542" v="4174"/>
          <ac:spMkLst>
            <pc:docMk/>
            <pc:sldMk cId="0" sldId="256"/>
            <ac:spMk id="4" creationId="{BD015F0B-202E-0ECB-9593-62CFC2240A05}"/>
          </ac:spMkLst>
        </pc:spChg>
        <pc:spChg chg="add mod">
          <ac:chgData name="Egle Mocciaro" userId="c18a4341-9958-45cc-bf29-a9daa759a3d6" providerId="ADAL" clId="{70811078-43FC-4B1E-9FF1-389CE88D310E}" dt="2023-11-23T12:59:37.035" v="4177" actId="20577"/>
          <ac:spMkLst>
            <pc:docMk/>
            <pc:sldMk cId="0" sldId="256"/>
            <ac:spMk id="5" creationId="{91E066B1-3A80-1436-6435-3C7BB1BB9443}"/>
          </ac:spMkLst>
        </pc:spChg>
      </pc:sldChg>
      <pc:sldChg chg="modSp mod">
        <pc:chgData name="Egle Mocciaro" userId="c18a4341-9958-45cc-bf29-a9daa759a3d6" providerId="ADAL" clId="{70811078-43FC-4B1E-9FF1-389CE88D310E}" dt="2023-11-23T10:25:04.177" v="8" actId="113"/>
        <pc:sldMkLst>
          <pc:docMk/>
          <pc:sldMk cId="0" sldId="331"/>
        </pc:sldMkLst>
        <pc:spChg chg="mod">
          <ac:chgData name="Egle Mocciaro" userId="c18a4341-9958-45cc-bf29-a9daa759a3d6" providerId="ADAL" clId="{70811078-43FC-4B1E-9FF1-389CE88D310E}" dt="2023-11-23T10:25:04.177" v="8" actId="113"/>
          <ac:spMkLst>
            <pc:docMk/>
            <pc:sldMk cId="0" sldId="331"/>
            <ac:spMk id="4" creationId="{DFD9F767-264C-813D-7C5D-61886AB41785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45791412" sldId="332"/>
        </pc:sldMkLst>
      </pc:sldChg>
      <pc:sldChg chg="addSp delSp modSp add mod">
        <pc:chgData name="Egle Mocciaro" userId="c18a4341-9958-45cc-bf29-a9daa759a3d6" providerId="ADAL" clId="{70811078-43FC-4B1E-9FF1-389CE88D310E}" dt="2023-11-23T13:16:57.495" v="4178" actId="478"/>
        <pc:sldMkLst>
          <pc:docMk/>
          <pc:sldMk cId="1264954795" sldId="332"/>
        </pc:sldMkLst>
        <pc:spChg chg="mod">
          <ac:chgData name="Egle Mocciaro" userId="c18a4341-9958-45cc-bf29-a9daa759a3d6" providerId="ADAL" clId="{70811078-43FC-4B1E-9FF1-389CE88D310E}" dt="2023-11-23T10:32:21.192" v="62" actId="20577"/>
          <ac:spMkLst>
            <pc:docMk/>
            <pc:sldMk cId="1264954795" sldId="332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0:36:49.493" v="181" actId="20577"/>
          <ac:spMkLst>
            <pc:docMk/>
            <pc:sldMk cId="1264954795" sldId="332"/>
            <ac:spMk id="5" creationId="{8BBB5229-BC69-092D-6E00-3CEE8F9B3B33}"/>
          </ac:spMkLst>
        </pc:spChg>
        <pc:spChg chg="add del mod">
          <ac:chgData name="Egle Mocciaro" userId="c18a4341-9958-45cc-bf29-a9daa759a3d6" providerId="ADAL" clId="{70811078-43FC-4B1E-9FF1-389CE88D310E}" dt="2023-11-23T13:16:57.495" v="4178" actId="478"/>
          <ac:spMkLst>
            <pc:docMk/>
            <pc:sldMk cId="1264954795" sldId="332"/>
            <ac:spMk id="6" creationId="{588F6367-26C6-713F-9E41-B7805AC139D0}"/>
          </ac:spMkLst>
        </pc:spChg>
      </pc:sldChg>
      <pc:sldChg chg="delSp modSp add del mod modAnim">
        <pc:chgData name="Egle Mocciaro" userId="c18a4341-9958-45cc-bf29-a9daa759a3d6" providerId="ADAL" clId="{70811078-43FC-4B1E-9FF1-389CE88D310E}" dt="2023-11-23T11:22:04.937" v="784" actId="2696"/>
        <pc:sldMkLst>
          <pc:docMk/>
          <pc:sldMk cId="165624318" sldId="333"/>
        </pc:sldMkLst>
        <pc:spChg chg="mod">
          <ac:chgData name="Egle Mocciaro" userId="c18a4341-9958-45cc-bf29-a9daa759a3d6" providerId="ADAL" clId="{70811078-43FC-4B1E-9FF1-389CE88D310E}" dt="2023-11-23T10:44:45.814" v="511" actId="20577"/>
          <ac:spMkLst>
            <pc:docMk/>
            <pc:sldMk cId="165624318" sldId="333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0:44:04.876" v="423" actId="478"/>
          <ac:spMkLst>
            <pc:docMk/>
            <pc:sldMk cId="165624318" sldId="333"/>
            <ac:spMk id="5" creationId="{8BBB5229-BC69-092D-6E00-3CEE8F9B3B33}"/>
          </ac:spMkLst>
        </pc:spChg>
        <pc:spChg chg="mod">
          <ac:chgData name="Egle Mocciaro" userId="c18a4341-9958-45cc-bf29-a9daa759a3d6" providerId="ADAL" clId="{70811078-43FC-4B1E-9FF1-389CE88D310E}" dt="2023-11-23T10:46:10.929" v="585" actId="6549"/>
          <ac:spMkLst>
            <pc:docMk/>
            <pc:sldMk cId="165624318" sldId="333"/>
            <ac:spMk id="6" creationId="{588F6367-26C6-713F-9E41-B7805AC139D0}"/>
          </ac:spMkLst>
        </pc:spChg>
      </pc:sldChg>
      <pc:sldChg chg="addSp delSp modSp add mod ord modAnim">
        <pc:chgData name="Egle Mocciaro" userId="c18a4341-9958-45cc-bf29-a9daa759a3d6" providerId="ADAL" clId="{70811078-43FC-4B1E-9FF1-389CE88D310E}" dt="2023-11-23T13:39:18.773" v="4986" actId="1035"/>
        <pc:sldMkLst>
          <pc:docMk/>
          <pc:sldMk cId="604377437" sldId="334"/>
        </pc:sldMkLst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26:15.554" v="3287" actId="478"/>
          <ac:spMkLst>
            <pc:docMk/>
            <pc:sldMk cId="604377437" sldId="334"/>
            <ac:spMk id="5" creationId="{AFB4F55A-9B3D-5F08-49C5-84EA0932BAB5}"/>
          </ac:spMkLst>
        </pc:spChg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6" creationId="{588F6367-26C6-713F-9E41-B7805AC139D0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7" creationId="{08D87AD9-EB8B-81D7-D1EA-B90E8D7162D8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8" creationId="{975EBE6E-23F5-C997-3C6E-C0C31648AE0C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2:21:30.541" v="3162" actId="20577"/>
        <pc:sldMkLst>
          <pc:docMk/>
          <pc:sldMk cId="1329482890" sldId="335"/>
        </pc:sldMkLst>
        <pc:spChg chg="mod">
          <ac:chgData name="Egle Mocciaro" userId="c18a4341-9958-45cc-bf29-a9daa759a3d6" providerId="ADAL" clId="{70811078-43FC-4B1E-9FF1-389CE88D310E}" dt="2023-11-23T12:21:30.541" v="3162" actId="20577"/>
          <ac:spMkLst>
            <pc:docMk/>
            <pc:sldMk cId="1329482890" sldId="33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1:22:34.114" v="786" actId="478"/>
          <ac:spMkLst>
            <pc:docMk/>
            <pc:sldMk cId="1329482890" sldId="335"/>
            <ac:spMk id="5" creationId="{8BBB5229-BC69-092D-6E00-3CEE8F9B3B33}"/>
          </ac:spMkLst>
        </pc:spChg>
        <pc:spChg chg="del">
          <ac:chgData name="Egle Mocciaro" userId="c18a4341-9958-45cc-bf29-a9daa759a3d6" providerId="ADAL" clId="{70811078-43FC-4B1E-9FF1-389CE88D310E}" dt="2023-11-23T11:22:36.087" v="787" actId="478"/>
          <ac:spMkLst>
            <pc:docMk/>
            <pc:sldMk cId="1329482890" sldId="335"/>
            <ac:spMk id="6" creationId="{588F6367-26C6-713F-9E41-B7805AC139D0}"/>
          </ac:spMkLst>
        </pc:spChg>
        <pc:cxnChg chg="add del">
          <ac:chgData name="Egle Mocciaro" userId="c18a4341-9958-45cc-bf29-a9daa759a3d6" providerId="ADAL" clId="{70811078-43FC-4B1E-9FF1-389CE88D310E}" dt="2023-11-23T11:25:22.599" v="976" actId="478"/>
          <ac:cxnSpMkLst>
            <pc:docMk/>
            <pc:sldMk cId="1329482890" sldId="335"/>
            <ac:cxnSpMk id="8" creationId="{3A5203DD-A308-6DC8-94C6-4D5556A85CB9}"/>
          </ac:cxnSpMkLst>
        </pc:cxnChg>
        <pc:cxnChg chg="add del mod">
          <ac:chgData name="Egle Mocciaro" userId="c18a4341-9958-45cc-bf29-a9daa759a3d6" providerId="ADAL" clId="{70811078-43FC-4B1E-9FF1-389CE88D310E}" dt="2023-11-23T11:49:36.596" v="1834" actId="478"/>
          <ac:cxnSpMkLst>
            <pc:docMk/>
            <pc:sldMk cId="1329482890" sldId="335"/>
            <ac:cxnSpMk id="10" creationId="{59EF6096-FBE5-5497-2924-1A8AF794067A}"/>
          </ac:cxnSpMkLst>
        </pc:cxnChg>
        <pc:cxnChg chg="add del mod">
          <ac:chgData name="Egle Mocciaro" userId="c18a4341-9958-45cc-bf29-a9daa759a3d6" providerId="ADAL" clId="{70811078-43FC-4B1E-9FF1-389CE88D310E}" dt="2023-11-23T11:49:37.334" v="1835" actId="478"/>
          <ac:cxnSpMkLst>
            <pc:docMk/>
            <pc:sldMk cId="1329482890" sldId="335"/>
            <ac:cxnSpMk id="12" creationId="{D42399DA-FD61-5C6A-19F4-EAFEFD5FE83F}"/>
          </ac:cxnSpMkLst>
        </pc:cxnChg>
        <pc:cxnChg chg="add del mod">
          <ac:chgData name="Egle Mocciaro" userId="c18a4341-9958-45cc-bf29-a9daa759a3d6" providerId="ADAL" clId="{70811078-43FC-4B1E-9FF1-389CE88D310E}" dt="2023-11-23T11:49:37.850" v="1836" actId="478"/>
          <ac:cxnSpMkLst>
            <pc:docMk/>
            <pc:sldMk cId="1329482890" sldId="335"/>
            <ac:cxnSpMk id="13" creationId="{6D5E3BC0-5878-1084-D164-A8F32D348973}"/>
          </ac:cxnSpMkLst>
        </pc:cxnChg>
        <pc:cxnChg chg="add del mod">
          <ac:chgData name="Egle Mocciaro" userId="c18a4341-9958-45cc-bf29-a9daa759a3d6" providerId="ADAL" clId="{70811078-43FC-4B1E-9FF1-389CE88D310E}" dt="2023-11-23T11:49:38.482" v="1837" actId="478"/>
          <ac:cxnSpMkLst>
            <pc:docMk/>
            <pc:sldMk cId="1329482890" sldId="335"/>
            <ac:cxnSpMk id="14" creationId="{495E6545-5C4F-4CFB-DA22-5C7CF7519B51}"/>
          </ac:cxnSpMkLst>
        </pc:cxnChg>
        <pc:cxnChg chg="add del mod">
          <ac:chgData name="Egle Mocciaro" userId="c18a4341-9958-45cc-bf29-a9daa759a3d6" providerId="ADAL" clId="{70811078-43FC-4B1E-9FF1-389CE88D310E}" dt="2023-11-23T11:49:39.355" v="1838" actId="478"/>
          <ac:cxnSpMkLst>
            <pc:docMk/>
            <pc:sldMk cId="1329482890" sldId="335"/>
            <ac:cxnSpMk id="15" creationId="{6AB70055-95B2-757C-037A-4391AA8D2780}"/>
          </ac:cxnSpMkLst>
        </pc:cxnChg>
        <pc:cxnChg chg="add del mod">
          <ac:chgData name="Egle Mocciaro" userId="c18a4341-9958-45cc-bf29-a9daa759a3d6" providerId="ADAL" clId="{70811078-43FC-4B1E-9FF1-389CE88D310E}" dt="2023-11-23T11:49:40.023" v="1839" actId="478"/>
          <ac:cxnSpMkLst>
            <pc:docMk/>
            <pc:sldMk cId="1329482890" sldId="335"/>
            <ac:cxnSpMk id="16" creationId="{9FD823CD-3444-012A-056A-7535594E456F}"/>
          </ac:cxnSpMkLst>
        </pc:cxnChg>
        <pc:cxnChg chg="add del mod">
          <ac:chgData name="Egle Mocciaro" userId="c18a4341-9958-45cc-bf29-a9daa759a3d6" providerId="ADAL" clId="{70811078-43FC-4B1E-9FF1-389CE88D310E}" dt="2023-11-23T11:49:40.687" v="1840" actId="478"/>
          <ac:cxnSpMkLst>
            <pc:docMk/>
            <pc:sldMk cId="1329482890" sldId="335"/>
            <ac:cxnSpMk id="17" creationId="{2264FFAF-1955-D500-8D02-62F702E77DF2}"/>
          </ac:cxnSpMkLst>
        </pc:cxnChg>
        <pc:cxnChg chg="add del mod">
          <ac:chgData name="Egle Mocciaro" userId="c18a4341-9958-45cc-bf29-a9daa759a3d6" providerId="ADAL" clId="{70811078-43FC-4B1E-9FF1-389CE88D310E}" dt="2023-11-23T11:28:45.648" v="1093" actId="478"/>
          <ac:cxnSpMkLst>
            <pc:docMk/>
            <pc:sldMk cId="1329482890" sldId="335"/>
            <ac:cxnSpMk id="18" creationId="{F9FDD40B-C95D-F275-8373-AEDD8179140C}"/>
          </ac:cxnSpMkLst>
        </pc:cxnChg>
        <pc:cxnChg chg="add del mod">
          <ac:chgData name="Egle Mocciaro" userId="c18a4341-9958-45cc-bf29-a9daa759a3d6" providerId="ADAL" clId="{70811078-43FC-4B1E-9FF1-389CE88D310E}" dt="2023-11-23T11:49:41.257" v="1841" actId="478"/>
          <ac:cxnSpMkLst>
            <pc:docMk/>
            <pc:sldMk cId="1329482890" sldId="335"/>
            <ac:cxnSpMk id="19" creationId="{49B4AD08-A7AB-B3CF-0EF9-5C8F31C0B1FA}"/>
          </ac:cxnSpMkLst>
        </pc:cxnChg>
      </pc:sldChg>
      <pc:sldChg chg="addSp delSp modSp add mod addAnim delAnim modAnim">
        <pc:chgData name="Egle Mocciaro" userId="c18a4341-9958-45cc-bf29-a9daa759a3d6" providerId="ADAL" clId="{70811078-43FC-4B1E-9FF1-389CE88D310E}" dt="2023-11-23T12:19:44.651" v="3074" actId="113"/>
        <pc:sldMkLst>
          <pc:docMk/>
          <pc:sldMk cId="985625722" sldId="336"/>
        </pc:sldMkLst>
        <pc:spChg chg="mod">
          <ac:chgData name="Egle Mocciaro" userId="c18a4341-9958-45cc-bf29-a9daa759a3d6" providerId="ADAL" clId="{70811078-43FC-4B1E-9FF1-389CE88D310E}" dt="2023-11-23T12:19:44.651" v="3074" actId="113"/>
          <ac:spMkLst>
            <pc:docMk/>
            <pc:sldMk cId="985625722" sldId="336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10:37.267" v="2709" actId="478"/>
          <ac:spMkLst>
            <pc:docMk/>
            <pc:sldMk cId="985625722" sldId="336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1:37:08.452" v="1393" actId="1037"/>
          <ac:spMkLst>
            <pc:docMk/>
            <pc:sldMk cId="985625722" sldId="336"/>
            <ac:spMk id="6" creationId="{B9303B2A-9ACE-901F-D8D2-F2B446692FD9}"/>
          </ac:spMkLst>
        </pc:spChg>
        <pc:spChg chg="add del mod">
          <ac:chgData name="Egle Mocciaro" userId="c18a4341-9958-45cc-bf29-a9daa759a3d6" providerId="ADAL" clId="{70811078-43FC-4B1E-9FF1-389CE88D310E}" dt="2023-11-23T12:10:36.783" v="2708"/>
          <ac:spMkLst>
            <pc:docMk/>
            <pc:sldMk cId="985625722" sldId="336"/>
            <ac:spMk id="8" creationId="{0690DCC5-CA74-2FFB-831D-D0E87302D792}"/>
          </ac:spMkLst>
        </pc:spChg>
        <pc:cxnChg chg="add del mod">
          <ac:chgData name="Egle Mocciaro" userId="c18a4341-9958-45cc-bf29-a9daa759a3d6" providerId="ADAL" clId="{70811078-43FC-4B1E-9FF1-389CE88D310E}" dt="2023-11-23T11:51:21.212" v="1942" actId="478"/>
          <ac:cxnSpMkLst>
            <pc:docMk/>
            <pc:sldMk cId="985625722" sldId="336"/>
            <ac:cxnSpMk id="7" creationId="{43357E75-5FEE-F46C-220B-FA7F4D15D826}"/>
          </ac:cxnSpMkLst>
        </pc:cxnChg>
        <pc:cxnChg chg="del mod">
          <ac:chgData name="Egle Mocciaro" userId="c18a4341-9958-45cc-bf29-a9daa759a3d6" providerId="ADAL" clId="{70811078-43FC-4B1E-9FF1-389CE88D310E}" dt="2023-11-23T11:51:26.420" v="1949" actId="478"/>
          <ac:cxnSpMkLst>
            <pc:docMk/>
            <pc:sldMk cId="985625722" sldId="336"/>
            <ac:cxnSpMk id="10" creationId="{59EF6096-FBE5-5497-2924-1A8AF794067A}"/>
          </ac:cxnSpMkLst>
        </pc:cxnChg>
        <pc:cxnChg chg="del mod">
          <ac:chgData name="Egle Mocciaro" userId="c18a4341-9958-45cc-bf29-a9daa759a3d6" providerId="ADAL" clId="{70811078-43FC-4B1E-9FF1-389CE88D310E}" dt="2023-11-23T11:51:25.734" v="1948" actId="478"/>
          <ac:cxnSpMkLst>
            <pc:docMk/>
            <pc:sldMk cId="985625722" sldId="336"/>
            <ac:cxnSpMk id="12" creationId="{D42399DA-FD61-5C6A-19F4-EAFEFD5FE83F}"/>
          </ac:cxnSpMkLst>
        </pc:cxnChg>
        <pc:cxnChg chg="del mod">
          <ac:chgData name="Egle Mocciaro" userId="c18a4341-9958-45cc-bf29-a9daa759a3d6" providerId="ADAL" clId="{70811078-43FC-4B1E-9FF1-389CE88D310E}" dt="2023-11-23T11:51:24.732" v="1947" actId="478"/>
          <ac:cxnSpMkLst>
            <pc:docMk/>
            <pc:sldMk cId="985625722" sldId="336"/>
            <ac:cxnSpMk id="13" creationId="{6D5E3BC0-5878-1084-D164-A8F32D348973}"/>
          </ac:cxnSpMkLst>
        </pc:cxnChg>
        <pc:cxnChg chg="del mod">
          <ac:chgData name="Egle Mocciaro" userId="c18a4341-9958-45cc-bf29-a9daa759a3d6" providerId="ADAL" clId="{70811078-43FC-4B1E-9FF1-389CE88D310E}" dt="2023-11-23T11:51:24.093" v="1946" actId="478"/>
          <ac:cxnSpMkLst>
            <pc:docMk/>
            <pc:sldMk cId="985625722" sldId="336"/>
            <ac:cxnSpMk id="14" creationId="{495E6545-5C4F-4CFB-DA22-5C7CF7519B51}"/>
          </ac:cxnSpMkLst>
        </pc:cxnChg>
        <pc:cxnChg chg="del mod">
          <ac:chgData name="Egle Mocciaro" userId="c18a4341-9958-45cc-bf29-a9daa759a3d6" providerId="ADAL" clId="{70811078-43FC-4B1E-9FF1-389CE88D310E}" dt="2023-11-23T11:51:23.192" v="1945" actId="478"/>
          <ac:cxnSpMkLst>
            <pc:docMk/>
            <pc:sldMk cId="985625722" sldId="336"/>
            <ac:cxnSpMk id="15" creationId="{6AB70055-95B2-757C-037A-4391AA8D2780}"/>
          </ac:cxnSpMkLst>
        </pc:cxnChg>
        <pc:cxnChg chg="del mod">
          <ac:chgData name="Egle Mocciaro" userId="c18a4341-9958-45cc-bf29-a9daa759a3d6" providerId="ADAL" clId="{70811078-43FC-4B1E-9FF1-389CE88D310E}" dt="2023-11-23T11:51:22.590" v="1944" actId="478"/>
          <ac:cxnSpMkLst>
            <pc:docMk/>
            <pc:sldMk cId="985625722" sldId="336"/>
            <ac:cxnSpMk id="16" creationId="{9FD823CD-3444-012A-056A-7535594E456F}"/>
          </ac:cxnSpMkLst>
        </pc:cxnChg>
        <pc:cxnChg chg="del mod">
          <ac:chgData name="Egle Mocciaro" userId="c18a4341-9958-45cc-bf29-a9daa759a3d6" providerId="ADAL" clId="{70811078-43FC-4B1E-9FF1-389CE88D310E}" dt="2023-11-23T11:51:21.890" v="1943" actId="478"/>
          <ac:cxnSpMkLst>
            <pc:docMk/>
            <pc:sldMk cId="985625722" sldId="336"/>
            <ac:cxnSpMk id="17" creationId="{2264FFAF-1955-D500-8D02-62F702E77DF2}"/>
          </ac:cxnSpMkLst>
        </pc:cxnChg>
      </pc:sldChg>
      <pc:sldChg chg="delSp modSp add del mod ord modAnim">
        <pc:chgData name="Egle Mocciaro" userId="c18a4341-9958-45cc-bf29-a9daa759a3d6" providerId="ADAL" clId="{70811078-43FC-4B1E-9FF1-389CE88D310E}" dt="2023-11-23T12:09:57.727" v="2688" actId="2696"/>
        <pc:sldMkLst>
          <pc:docMk/>
          <pc:sldMk cId="3503935658" sldId="337"/>
        </pc:sldMkLst>
        <pc:spChg chg="mod">
          <ac:chgData name="Egle Mocciaro" userId="c18a4341-9958-45cc-bf29-a9daa759a3d6" providerId="ADAL" clId="{70811078-43FC-4B1E-9FF1-389CE88D310E}" dt="2023-11-23T11:44:42.714" v="1671"/>
          <ac:spMkLst>
            <pc:docMk/>
            <pc:sldMk cId="3503935658" sldId="337"/>
            <ac:spMk id="4" creationId="{DFD9F767-264C-813D-7C5D-61886AB41785}"/>
          </ac:spMkLst>
        </pc:spChg>
        <pc:spChg chg="del mod">
          <ac:chgData name="Egle Mocciaro" userId="c18a4341-9958-45cc-bf29-a9daa759a3d6" providerId="ADAL" clId="{70811078-43FC-4B1E-9FF1-389CE88D310E}" dt="2023-11-23T12:09:55.738" v="2687" actId="21"/>
          <ac:spMkLst>
            <pc:docMk/>
            <pc:sldMk cId="3503935658" sldId="337"/>
            <ac:spMk id="5" creationId="{52E2E093-325F-F95A-16DE-FA6CBBA46DF9}"/>
          </ac:spMkLst>
        </pc:spChg>
      </pc:sldChg>
      <pc:sldChg chg="addSp modSp add mod modAnim">
        <pc:chgData name="Egle Mocciaro" userId="c18a4341-9958-45cc-bf29-a9daa759a3d6" providerId="ADAL" clId="{70811078-43FC-4B1E-9FF1-389CE88D310E}" dt="2023-11-23T12:33:57.377" v="3424" actId="20577"/>
        <pc:sldMkLst>
          <pc:docMk/>
          <pc:sldMk cId="1811985184" sldId="338"/>
        </pc:sldMkLst>
        <pc:spChg chg="mod">
          <ac:chgData name="Egle Mocciaro" userId="c18a4341-9958-45cc-bf29-a9daa759a3d6" providerId="ADAL" clId="{70811078-43FC-4B1E-9FF1-389CE88D310E}" dt="2023-11-23T12:33:57.377" v="3424" actId="20577"/>
          <ac:spMkLst>
            <pc:docMk/>
            <pc:sldMk cId="1811985184" sldId="338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1:53:20.203" v="1997" actId="1076"/>
          <ac:spMkLst>
            <pc:docMk/>
            <pc:sldMk cId="1811985184" sldId="338"/>
            <ac:spMk id="5" creationId="{87B3E641-1ACF-28D5-5F5A-411F0B9A4B1F}"/>
          </ac:spMkLst>
        </pc:spChg>
        <pc:spChg chg="add mod">
          <ac:chgData name="Egle Mocciaro" userId="c18a4341-9958-45cc-bf29-a9daa759a3d6" providerId="ADAL" clId="{70811078-43FC-4B1E-9FF1-389CE88D310E}" dt="2023-11-23T11:54:21.186" v="2020" actId="14100"/>
          <ac:spMkLst>
            <pc:docMk/>
            <pc:sldMk cId="1811985184" sldId="338"/>
            <ac:spMk id="6" creationId="{C20C616C-838D-DBDA-CDDE-0136A1F54BB7}"/>
          </ac:spMkLst>
        </pc:spChg>
        <pc:spChg chg="add mod">
          <ac:chgData name="Egle Mocciaro" userId="c18a4341-9958-45cc-bf29-a9daa759a3d6" providerId="ADAL" clId="{70811078-43FC-4B1E-9FF1-389CE88D310E}" dt="2023-11-23T12:07:04.831" v="2633" actId="1076"/>
          <ac:spMkLst>
            <pc:docMk/>
            <pc:sldMk cId="1811985184" sldId="338"/>
            <ac:spMk id="7" creationId="{87164CAE-750D-C245-F99A-6D28E22C4082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21:43.464" v="3172" actId="20577"/>
        <pc:sldMkLst>
          <pc:docMk/>
          <pc:sldMk cId="1604553018" sldId="339"/>
        </pc:sldMkLst>
        <pc:spChg chg="mod">
          <ac:chgData name="Egle Mocciaro" userId="c18a4341-9958-45cc-bf29-a9daa759a3d6" providerId="ADAL" clId="{70811078-43FC-4B1E-9FF1-389CE88D310E}" dt="2023-11-23T12:21:43.464" v="3172" actId="20577"/>
          <ac:spMkLst>
            <pc:docMk/>
            <pc:sldMk cId="1604553018" sldId="339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11:59.157" v="2848" actId="1076"/>
          <ac:spMkLst>
            <pc:docMk/>
            <pc:sldMk cId="1604553018" sldId="339"/>
            <ac:spMk id="5" creationId="{52E2E093-325F-F95A-16DE-FA6CBBA46DF9}"/>
          </ac:spMkLst>
        </pc:spChg>
      </pc:sldChg>
      <pc:sldChg chg="addSp delSp modSp add del mod delAnim modAnim">
        <pc:chgData name="Egle Mocciaro" userId="c18a4341-9958-45cc-bf29-a9daa759a3d6" providerId="ADAL" clId="{70811078-43FC-4B1E-9FF1-389CE88D310E}" dt="2023-11-23T12:47:31.074" v="3788" actId="20577"/>
        <pc:sldMkLst>
          <pc:docMk/>
          <pc:sldMk cId="1730323689" sldId="340"/>
        </pc:sldMkLst>
        <pc:spChg chg="mod">
          <ac:chgData name="Egle Mocciaro" userId="c18a4341-9958-45cc-bf29-a9daa759a3d6" providerId="ADAL" clId="{70811078-43FC-4B1E-9FF1-389CE88D310E}" dt="2023-11-23T12:19:48.590" v="3075" actId="113"/>
          <ac:spMkLst>
            <pc:docMk/>
            <pc:sldMk cId="1730323689" sldId="340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09:51.530" v="2686" actId="478"/>
          <ac:spMkLst>
            <pc:docMk/>
            <pc:sldMk cId="1730323689" sldId="340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2:47:31.074" v="3788" actId="20577"/>
          <ac:spMkLst>
            <pc:docMk/>
            <pc:sldMk cId="1730323689" sldId="340"/>
            <ac:spMk id="7" creationId="{3A416277-0FF5-F5C6-86A6-E14004A8B5AE}"/>
          </ac:spMkLst>
        </pc:spChg>
      </pc:sldChg>
      <pc:sldChg chg="delSp modSp add mod delAnim">
        <pc:chgData name="Egle Mocciaro" userId="c18a4341-9958-45cc-bf29-a9daa759a3d6" providerId="ADAL" clId="{70811078-43FC-4B1E-9FF1-389CE88D310E}" dt="2023-11-23T12:22:09.345" v="3189" actId="6549"/>
        <pc:sldMkLst>
          <pc:docMk/>
          <pc:sldMk cId="1483331813" sldId="341"/>
        </pc:sldMkLst>
        <pc:spChg chg="mod">
          <ac:chgData name="Egle Mocciaro" userId="c18a4341-9958-45cc-bf29-a9daa759a3d6" providerId="ADAL" clId="{70811078-43FC-4B1E-9FF1-389CE88D310E}" dt="2023-11-23T12:22:04.216" v="3188" actId="108"/>
          <ac:spMkLst>
            <pc:docMk/>
            <pc:sldMk cId="1483331813" sldId="341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22:09.345" v="3189" actId="6549"/>
          <ac:spMkLst>
            <pc:docMk/>
            <pc:sldMk cId="1483331813" sldId="341"/>
            <ac:spMk id="5" creationId="{52E2E093-325F-F95A-16DE-FA6CBBA46DF9}"/>
          </ac:spMkLst>
        </pc:spChg>
        <pc:spChg chg="del mod">
          <ac:chgData name="Egle Mocciaro" userId="c18a4341-9958-45cc-bf29-a9daa759a3d6" providerId="ADAL" clId="{70811078-43FC-4B1E-9FF1-389CE88D310E}" dt="2023-11-23T12:17:48.293" v="3024" actId="478"/>
          <ac:spMkLst>
            <pc:docMk/>
            <pc:sldMk cId="1483331813" sldId="341"/>
            <ac:spMk id="6" creationId="{B9303B2A-9ACE-901F-D8D2-F2B446692FD9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42:21.573" v="3606" actId="6549"/>
        <pc:sldMkLst>
          <pc:docMk/>
          <pc:sldMk cId="1855884956" sldId="342"/>
        </pc:sldMkLst>
        <pc:spChg chg="mod">
          <ac:chgData name="Egle Mocciaro" userId="c18a4341-9958-45cc-bf29-a9daa759a3d6" providerId="ADAL" clId="{70811078-43FC-4B1E-9FF1-389CE88D310E}" dt="2023-11-23T12:42:05.165" v="3604" actId="207"/>
          <ac:spMkLst>
            <pc:docMk/>
            <pc:sldMk cId="1855884956" sldId="342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42:21.573" v="3606" actId="6549"/>
          <ac:spMkLst>
            <pc:docMk/>
            <pc:sldMk cId="1855884956" sldId="342"/>
            <ac:spMk id="5" creationId="{52E2E093-325F-F95A-16DE-FA6CBBA46DF9}"/>
          </ac:spMkLst>
        </pc:spChg>
      </pc:sldChg>
      <pc:sldChg chg="modSp add">
        <pc:chgData name="Egle Mocciaro" userId="c18a4341-9958-45cc-bf29-a9daa759a3d6" providerId="ADAL" clId="{70811078-43FC-4B1E-9FF1-389CE88D310E}" dt="2023-11-23T12:42:30.421" v="3618" actId="6549"/>
        <pc:sldMkLst>
          <pc:docMk/>
          <pc:sldMk cId="2118243190" sldId="343"/>
        </pc:sldMkLst>
        <pc:spChg chg="mod">
          <ac:chgData name="Egle Mocciaro" userId="c18a4341-9958-45cc-bf29-a9daa759a3d6" providerId="ADAL" clId="{70811078-43FC-4B1E-9FF1-389CE88D310E}" dt="2023-11-23T12:42:30.421" v="3618" actId="6549"/>
          <ac:spMkLst>
            <pc:docMk/>
            <pc:sldMk cId="2118243190" sldId="343"/>
            <ac:spMk id="5" creationId="{52E2E093-325F-F95A-16DE-FA6CBBA46DF9}"/>
          </ac:spMkLst>
        </pc:spChg>
      </pc:sldChg>
      <pc:sldChg chg="addSp delSp modSp add mod delAnim">
        <pc:chgData name="Egle Mocciaro" userId="c18a4341-9958-45cc-bf29-a9daa759a3d6" providerId="ADAL" clId="{70811078-43FC-4B1E-9FF1-389CE88D310E}" dt="2023-11-23T13:51:07.973" v="5352" actId="20577"/>
        <pc:sldMkLst>
          <pc:docMk/>
          <pc:sldMk cId="2632928182" sldId="344"/>
        </pc:sldMkLst>
        <pc:spChg chg="del">
          <ac:chgData name="Egle Mocciaro" userId="c18a4341-9958-45cc-bf29-a9daa759a3d6" providerId="ADAL" clId="{70811078-43FC-4B1E-9FF1-389CE88D310E}" dt="2023-11-23T13:42:36.436" v="5185" actId="478"/>
          <ac:spMkLst>
            <pc:docMk/>
            <pc:sldMk cId="2632928182" sldId="344"/>
            <ac:spMk id="3" creationId="{D0E07C3C-3349-B8E4-A071-65758DC9A976}"/>
          </ac:spMkLst>
        </pc:spChg>
        <pc:spChg chg="del mod">
          <ac:chgData name="Egle Mocciaro" userId="c18a4341-9958-45cc-bf29-a9daa759a3d6" providerId="ADAL" clId="{70811078-43FC-4B1E-9FF1-389CE88D310E}" dt="2023-11-23T13:29:43.379" v="4713" actId="21"/>
          <ac:spMkLst>
            <pc:docMk/>
            <pc:sldMk cId="2632928182" sldId="344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0:53.784" v="3825" actId="478"/>
          <ac:spMkLst>
            <pc:docMk/>
            <pc:sldMk cId="2632928182" sldId="344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3:51:07.973" v="5352" actId="20577"/>
          <ac:spMkLst>
            <pc:docMk/>
            <pc:sldMk cId="2632928182" sldId="344"/>
            <ac:spMk id="5" creationId="{DD6C49ED-ED54-1825-B2F3-0A754652FDB3}"/>
          </ac:spMkLst>
        </pc:spChg>
        <pc:spChg chg="add del mod">
          <ac:chgData name="Egle Mocciaro" userId="c18a4341-9958-45cc-bf29-a9daa759a3d6" providerId="ADAL" clId="{70811078-43FC-4B1E-9FF1-389CE88D310E}" dt="2023-11-23T13:31:47.546" v="4785" actId="21"/>
          <ac:spMkLst>
            <pc:docMk/>
            <pc:sldMk cId="2632928182" sldId="344"/>
            <ac:spMk id="6" creationId="{F4760CA8-E7C0-D896-7ABF-AA76645A89F9}"/>
          </ac:spMkLst>
        </pc:spChg>
        <pc:spChg chg="add mod">
          <ac:chgData name="Egle Mocciaro" userId="c18a4341-9958-45cc-bf29-a9daa759a3d6" providerId="ADAL" clId="{70811078-43FC-4B1E-9FF1-389CE88D310E}" dt="2023-11-23T13:48:46.092" v="5279" actId="1076"/>
          <ac:spMkLst>
            <pc:docMk/>
            <pc:sldMk cId="2632928182" sldId="344"/>
            <ac:spMk id="7" creationId="{8E13A933-A004-FD94-781D-254C3A15326E}"/>
          </ac:spMkLst>
        </pc:spChg>
        <pc:spChg chg="add mod">
          <ac:chgData name="Egle Mocciaro" userId="c18a4341-9958-45cc-bf29-a9daa759a3d6" providerId="ADAL" clId="{70811078-43FC-4B1E-9FF1-389CE88D310E}" dt="2023-11-23T13:40:20.290" v="5147" actId="6549"/>
          <ac:spMkLst>
            <pc:docMk/>
            <pc:sldMk cId="2632928182" sldId="344"/>
            <ac:spMk id="8" creationId="{637C1770-7B6B-4D77-74D8-706EB4D8191B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0:50.294" v="5154" actId="1076"/>
        <pc:sldMkLst>
          <pc:docMk/>
          <pc:sldMk cId="321393664" sldId="345"/>
        </pc:sldMkLst>
        <pc:spChg chg="del">
          <ac:chgData name="Egle Mocciaro" userId="c18a4341-9958-45cc-bf29-a9daa759a3d6" providerId="ADAL" clId="{70811078-43FC-4B1E-9FF1-389CE88D310E}" dt="2023-11-23T13:18:05.542" v="4180" actId="478"/>
          <ac:spMkLst>
            <pc:docMk/>
            <pc:sldMk cId="321393664" sldId="345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3:40:50.294" v="5154" actId="1076"/>
          <ac:spMkLst>
            <pc:docMk/>
            <pc:sldMk cId="321393664" sldId="345"/>
            <ac:spMk id="5" creationId="{05BBCB2B-BA5D-2131-4970-4CECC63A1B69}"/>
          </ac:spMkLst>
        </pc:spChg>
        <pc:spChg chg="del">
          <ac:chgData name="Egle Mocciaro" userId="c18a4341-9958-45cc-bf29-a9daa759a3d6" providerId="ADAL" clId="{70811078-43FC-4B1E-9FF1-389CE88D310E}" dt="2023-11-23T13:18:07.205" v="4181" actId="478"/>
          <ac:spMkLst>
            <pc:docMk/>
            <pc:sldMk cId="321393664" sldId="345"/>
            <ac:spMk id="6" creationId="{F4760CA8-E7C0-D896-7ABF-AA76645A89F9}"/>
          </ac:spMkLst>
        </pc:spChg>
        <pc:spChg chg="del mod">
          <ac:chgData name="Egle Mocciaro" userId="c18a4341-9958-45cc-bf29-a9daa759a3d6" providerId="ADAL" clId="{70811078-43FC-4B1E-9FF1-389CE88D310E}" dt="2023-11-23T13:32:04.293" v="4789" actId="21"/>
          <ac:spMkLst>
            <pc:docMk/>
            <pc:sldMk cId="321393664" sldId="345"/>
            <ac:spMk id="7" creationId="{8E13A933-A004-FD94-781D-254C3A15326E}"/>
          </ac:spMkLst>
        </pc:spChg>
        <pc:spChg chg="add del mod">
          <ac:chgData name="Egle Mocciaro" userId="c18a4341-9958-45cc-bf29-a9daa759a3d6" providerId="ADAL" clId="{70811078-43FC-4B1E-9FF1-389CE88D310E}" dt="2023-11-23T13:33:00.145" v="4800" actId="478"/>
          <ac:spMkLst>
            <pc:docMk/>
            <pc:sldMk cId="321393664" sldId="345"/>
            <ac:spMk id="8" creationId="{28FED88B-D4F2-905E-8013-D63F5E44B0FB}"/>
          </ac:spMkLst>
        </pc:spChg>
        <pc:spChg chg="add del mod">
          <ac:chgData name="Egle Mocciaro" userId="c18a4341-9958-45cc-bf29-a9daa759a3d6" providerId="ADAL" clId="{70811078-43FC-4B1E-9FF1-389CE88D310E}" dt="2023-11-23T13:32:36.067" v="4795" actId="21"/>
          <ac:spMkLst>
            <pc:docMk/>
            <pc:sldMk cId="321393664" sldId="345"/>
            <ac:spMk id="9" creationId="{C8E49458-5B51-ED64-EB0F-6FA49906F463}"/>
          </ac:spMkLst>
        </pc:spChg>
        <pc:spChg chg="add mod">
          <ac:chgData name="Egle Mocciaro" userId="c18a4341-9958-45cc-bf29-a9daa759a3d6" providerId="ADAL" clId="{70811078-43FC-4B1E-9FF1-389CE88D310E}" dt="2023-11-23T13:40:45.342" v="5153" actId="113"/>
          <ac:spMkLst>
            <pc:docMk/>
            <pc:sldMk cId="321393664" sldId="345"/>
            <ac:spMk id="10" creationId="{A57B3807-3780-F533-CCF3-7342D0D70728}"/>
          </ac:spMkLst>
        </pc:spChg>
        <pc:spChg chg="add mod">
          <ac:chgData name="Egle Mocciaro" userId="c18a4341-9958-45cc-bf29-a9daa759a3d6" providerId="ADAL" clId="{70811078-43FC-4B1E-9FF1-389CE88D310E}" dt="2023-11-23T13:40:30.629" v="5149"/>
          <ac:spMkLst>
            <pc:docMk/>
            <pc:sldMk cId="321393664" sldId="345"/>
            <ac:spMk id="11" creationId="{AC3E6663-C2A7-326A-298C-92F706995FCD}"/>
          </ac:spMkLst>
        </pc:spChg>
      </pc:sldChg>
      <pc:sldChg chg="delSp modSp add del mod">
        <pc:chgData name="Egle Mocciaro" userId="c18a4341-9958-45cc-bf29-a9daa759a3d6" providerId="ADAL" clId="{70811078-43FC-4B1E-9FF1-389CE88D310E}" dt="2023-11-23T12:56:43.986" v="4172" actId="2696"/>
        <pc:sldMkLst>
          <pc:docMk/>
          <pc:sldMk cId="3086445579" sldId="345"/>
        </pc:sldMkLst>
        <pc:spChg chg="mod">
          <ac:chgData name="Egle Mocciaro" userId="c18a4341-9958-45cc-bf29-a9daa759a3d6" providerId="ADAL" clId="{70811078-43FC-4B1E-9FF1-389CE88D310E}" dt="2023-11-23T12:55:35.346" v="4168" actId="20577"/>
          <ac:spMkLst>
            <pc:docMk/>
            <pc:sldMk cId="3086445579" sldId="34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6:02.956" v="4169" actId="478"/>
          <ac:spMkLst>
            <pc:docMk/>
            <pc:sldMk cId="3086445579" sldId="345"/>
            <ac:spMk id="6" creationId="{F4760CA8-E7C0-D896-7ABF-AA76645A89F9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1:00.840" v="5157" actId="113"/>
        <pc:sldMkLst>
          <pc:docMk/>
          <pc:sldMk cId="817855521" sldId="346"/>
        </pc:sldMkLst>
        <pc:spChg chg="add mod">
          <ac:chgData name="Egle Mocciaro" userId="c18a4341-9958-45cc-bf29-a9daa759a3d6" providerId="ADAL" clId="{70811078-43FC-4B1E-9FF1-389CE88D310E}" dt="2023-11-23T13:40:54.408" v="5155"/>
          <ac:spMkLst>
            <pc:docMk/>
            <pc:sldMk cId="817855521" sldId="346"/>
            <ac:spMk id="4" creationId="{EBAC9022-1058-E352-74D6-9B15E17ABD9F}"/>
          </ac:spMkLst>
        </pc:spChg>
        <pc:spChg chg="del">
          <ac:chgData name="Egle Mocciaro" userId="c18a4341-9958-45cc-bf29-a9daa759a3d6" providerId="ADAL" clId="{70811078-43FC-4B1E-9FF1-389CE88D310E}" dt="2023-11-23T13:33:05.041" v="4801" actId="478"/>
          <ac:spMkLst>
            <pc:docMk/>
            <pc:sldMk cId="817855521" sldId="346"/>
            <ac:spMk id="5" creationId="{05BBCB2B-BA5D-2131-4970-4CECC63A1B69}"/>
          </ac:spMkLst>
        </pc:spChg>
        <pc:spChg chg="mod">
          <ac:chgData name="Egle Mocciaro" userId="c18a4341-9958-45cc-bf29-a9daa759a3d6" providerId="ADAL" clId="{70811078-43FC-4B1E-9FF1-389CE88D310E}" dt="2023-11-23T13:41:00.840" v="5157" actId="113"/>
          <ac:spMkLst>
            <pc:docMk/>
            <pc:sldMk cId="817855521" sldId="346"/>
            <ac:spMk id="8" creationId="{28FED88B-D4F2-905E-8013-D63F5E44B0FB}"/>
          </ac:spMkLst>
        </pc:spChg>
        <pc:spChg chg="del">
          <ac:chgData name="Egle Mocciaro" userId="c18a4341-9958-45cc-bf29-a9daa759a3d6" providerId="ADAL" clId="{70811078-43FC-4B1E-9FF1-389CE88D310E}" dt="2023-11-23T13:33:06.440" v="4802" actId="478"/>
          <ac:spMkLst>
            <pc:docMk/>
            <pc:sldMk cId="817855521" sldId="346"/>
            <ac:spMk id="10" creationId="{A57B3807-3780-F533-CCF3-7342D0D70728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539896343" sldId="352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65588885" sldId="353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195411772" sldId="354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460656998" sldId="355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947725862" sldId="357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43167371" sldId="358"/>
        </pc:sldMkLst>
      </pc:sldChg>
    </pc:docChg>
  </pc:docChgLst>
  <pc:docChgLst>
    <pc:chgData name="Egle Mocciaro" userId="c18a4341-9958-45cc-bf29-a9daa759a3d6" providerId="ADAL" clId="{F35C5670-9846-4EB3-A505-C11A0A66868E}"/>
    <pc:docChg chg="undo custSel addSld delSld modSld">
      <pc:chgData name="Egle Mocciaro" userId="c18a4341-9958-45cc-bf29-a9daa759a3d6" providerId="ADAL" clId="{F35C5670-9846-4EB3-A505-C11A0A66868E}" dt="2023-10-19T16:17:56.306" v="1284" actId="20577"/>
      <pc:docMkLst>
        <pc:docMk/>
      </pc:docMkLst>
      <pc:sldChg chg="modSp mod">
        <pc:chgData name="Egle Mocciaro" userId="c18a4341-9958-45cc-bf29-a9daa759a3d6" providerId="ADAL" clId="{F35C5670-9846-4EB3-A505-C11A0A66868E}" dt="2023-10-19T15:03:49.046" v="29" actId="20577"/>
        <pc:sldMkLst>
          <pc:docMk/>
          <pc:sldMk cId="0" sldId="256"/>
        </pc:sldMkLst>
        <pc:spChg chg="mod">
          <ac:chgData name="Egle Mocciaro" userId="c18a4341-9958-45cc-bf29-a9daa759a3d6" providerId="ADAL" clId="{F35C5670-9846-4EB3-A505-C11A0A66868E}" dt="2023-10-19T15:03:49.046" v="29" actId="20577"/>
          <ac:spMkLst>
            <pc:docMk/>
            <pc:sldMk cId="0" sldId="256"/>
            <ac:spMk id="3" creationId="{91E066B1-3A80-1436-6435-3C7BB1BB9443}"/>
          </ac:spMkLst>
        </pc:spChg>
      </pc:sldChg>
      <pc:sldChg chg="delSp modSp mod delAnim">
        <pc:chgData name="Egle Mocciaro" userId="c18a4341-9958-45cc-bf29-a9daa759a3d6" providerId="ADAL" clId="{F35C5670-9846-4EB3-A505-C11A0A66868E}" dt="2023-10-19T15:46:10.599" v="644" actId="5793"/>
        <pc:sldMkLst>
          <pc:docMk/>
          <pc:sldMk cId="0" sldId="331"/>
        </pc:sldMkLst>
        <pc:spChg chg="mod">
          <ac:chgData name="Egle Mocciaro" userId="c18a4341-9958-45cc-bf29-a9daa759a3d6" providerId="ADAL" clId="{F35C5670-9846-4EB3-A505-C11A0A66868E}" dt="2023-10-19T15:05:42.342" v="83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6:10.599" v="644" actId="5793"/>
          <ac:spMkLst>
            <pc:docMk/>
            <pc:sldMk cId="0" sldId="331"/>
            <ac:spMk id="4" creationId="{DFD9F767-264C-813D-7C5D-61886AB41785}"/>
          </ac:spMkLst>
        </pc:spChg>
        <pc:spChg chg="del">
          <ac:chgData name="Egle Mocciaro" userId="c18a4341-9958-45cc-bf29-a9daa759a3d6" providerId="ADAL" clId="{F35C5670-9846-4EB3-A505-C11A0A66868E}" dt="2023-10-19T15:07:43.504" v="109" actId="478"/>
          <ac:spMkLst>
            <pc:docMk/>
            <pc:sldMk cId="0" sldId="331"/>
            <ac:spMk id="6" creationId="{B2E5EA46-DF8B-7630-1352-FF45E85ABD64}"/>
          </ac:spMkLst>
        </pc:spChg>
        <pc:spChg chg="del">
          <ac:chgData name="Egle Mocciaro" userId="c18a4341-9958-45cc-bf29-a9daa759a3d6" providerId="ADAL" clId="{F35C5670-9846-4EB3-A505-C11A0A66868E}" dt="2023-10-19T15:07:44.842" v="110" actId="478"/>
          <ac:spMkLst>
            <pc:docMk/>
            <pc:sldMk cId="0" sldId="331"/>
            <ac:spMk id="10" creationId="{A3EF4D88-0E1A-475B-782A-C5A07FF105F6}"/>
          </ac:spMkLst>
        </pc:spChg>
        <pc:spChg chg="del">
          <ac:chgData name="Egle Mocciaro" userId="c18a4341-9958-45cc-bf29-a9daa759a3d6" providerId="ADAL" clId="{F35C5670-9846-4EB3-A505-C11A0A66868E}" dt="2023-10-19T15:07:45.639" v="111" actId="478"/>
          <ac:spMkLst>
            <pc:docMk/>
            <pc:sldMk cId="0" sldId="331"/>
            <ac:spMk id="11" creationId="{F060364F-E068-4827-E8B2-AFEC6BC17FBA}"/>
          </ac:spMkLst>
        </pc:spChg>
        <pc:spChg chg="del">
          <ac:chgData name="Egle Mocciaro" userId="c18a4341-9958-45cc-bf29-a9daa759a3d6" providerId="ADAL" clId="{F35C5670-9846-4EB3-A505-C11A0A66868E}" dt="2023-10-19T15:07:47.413" v="112" actId="478"/>
          <ac:spMkLst>
            <pc:docMk/>
            <pc:sldMk cId="0" sldId="331"/>
            <ac:spMk id="12" creationId="{405C9ED2-C26C-7626-47AB-EED061FABC70}"/>
          </ac:spMkLst>
        </pc:spChg>
        <pc:spChg chg="del">
          <ac:chgData name="Egle Mocciaro" userId="c18a4341-9958-45cc-bf29-a9daa759a3d6" providerId="ADAL" clId="{F35C5670-9846-4EB3-A505-C11A0A66868E}" dt="2023-10-19T15:07:48.565" v="113" actId="478"/>
          <ac:spMkLst>
            <pc:docMk/>
            <pc:sldMk cId="0" sldId="331"/>
            <ac:spMk id="13" creationId="{A1A48C93-8CC5-C189-7DD6-697A7AD96255}"/>
          </ac:spMkLst>
        </pc:spChg>
      </pc:sldChg>
      <pc:sldChg chg="modSp mod">
        <pc:chgData name="Egle Mocciaro" userId="c18a4341-9958-45cc-bf29-a9daa759a3d6" providerId="ADAL" clId="{F35C5670-9846-4EB3-A505-C11A0A66868E}" dt="2023-10-19T15:11:08.985" v="159" actId="12"/>
        <pc:sldMkLst>
          <pc:docMk/>
          <pc:sldMk cId="45791412" sldId="332"/>
        </pc:sldMkLst>
        <pc:spChg chg="mod">
          <ac:chgData name="Egle Mocciaro" userId="c18a4341-9958-45cc-bf29-a9daa759a3d6" providerId="ADAL" clId="{F35C5670-9846-4EB3-A505-C11A0A66868E}" dt="2023-10-19T15:08:31.085" v="125"/>
          <ac:spMkLst>
            <pc:docMk/>
            <pc:sldMk cId="45791412" sldId="332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11:08.985" v="159" actId="12"/>
          <ac:spMkLst>
            <pc:docMk/>
            <pc:sldMk cId="45791412" sldId="332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960845520" sldId="34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73196005" sldId="34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894268645" sldId="34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001636206" sldId="34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656042672" sldId="34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213639488" sldId="35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598120230" sldId="351"/>
        </pc:sldMkLst>
      </pc:sldChg>
      <pc:sldChg chg="addSp delSp modSp mod">
        <pc:chgData name="Egle Mocciaro" userId="c18a4341-9958-45cc-bf29-a9daa759a3d6" providerId="ADAL" clId="{F35C5670-9846-4EB3-A505-C11A0A66868E}" dt="2023-10-19T15:14:10.485" v="223" actId="113"/>
        <pc:sldMkLst>
          <pc:docMk/>
          <pc:sldMk cId="1539896343" sldId="352"/>
        </pc:sldMkLst>
        <pc:spChg chg="del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5" creationId="{DB00345E-E1E6-14B7-E4E9-9A63569A0A2D}"/>
          </ac:spMkLst>
        </pc:spChg>
        <pc:spChg chg="mod">
          <ac:chgData name="Egle Mocciaro" userId="c18a4341-9958-45cc-bf29-a9daa759a3d6" providerId="ADAL" clId="{F35C5670-9846-4EB3-A505-C11A0A66868E}" dt="2023-10-19T15:14:10.485" v="223" actId="113"/>
          <ac:spMkLst>
            <pc:docMk/>
            <pc:sldMk cId="1539896343" sldId="352"/>
            <ac:spMk id="6" creationId="{EDCABF98-820A-36AE-15F8-460997BE0FA6}"/>
          </ac:spMkLst>
        </pc:spChg>
      </pc:sldChg>
      <pc:sldChg chg="addSp delSp modSp mod">
        <pc:chgData name="Egle Mocciaro" userId="c18a4341-9958-45cc-bf29-a9daa759a3d6" providerId="ADAL" clId="{F35C5670-9846-4EB3-A505-C11A0A66868E}" dt="2023-10-19T15:18:30.714" v="229" actId="207"/>
        <pc:sldMkLst>
          <pc:docMk/>
          <pc:sldMk cId="165588885" sldId="353"/>
        </pc:sldMkLst>
        <pc:spChg chg="del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5" creationId="{1C0C6A39-3651-8A8C-2AA0-526857C1A26B}"/>
          </ac:spMkLst>
        </pc:spChg>
        <pc:spChg chg="mod">
          <ac:chgData name="Egle Mocciaro" userId="c18a4341-9958-45cc-bf29-a9daa759a3d6" providerId="ADAL" clId="{F35C5670-9846-4EB3-A505-C11A0A66868E}" dt="2023-10-19T15:18:30.714" v="229" actId="207"/>
          <ac:spMkLst>
            <pc:docMk/>
            <pc:sldMk cId="165588885" sldId="353"/>
            <ac:spMk id="6" creationId="{EDCABF98-820A-36AE-15F8-460997BE0FA6}"/>
          </ac:spMkLst>
        </pc:spChg>
      </pc:sldChg>
      <pc:sldChg chg="modSp mod">
        <pc:chgData name="Egle Mocciaro" userId="c18a4341-9958-45cc-bf29-a9daa759a3d6" providerId="ADAL" clId="{F35C5670-9846-4EB3-A505-C11A0A66868E}" dt="2023-10-19T15:23:15.687" v="309" actId="207"/>
        <pc:sldMkLst>
          <pc:docMk/>
          <pc:sldMk cId="3195411772" sldId="354"/>
        </pc:sldMkLst>
        <pc:spChg chg="mod">
          <ac:chgData name="Egle Mocciaro" userId="c18a4341-9958-45cc-bf29-a9daa759a3d6" providerId="ADAL" clId="{F35C5670-9846-4EB3-A505-C11A0A66868E}" dt="2023-10-19T15:22:02.251" v="288" actId="20577"/>
          <ac:spMkLst>
            <pc:docMk/>
            <pc:sldMk cId="3195411772" sldId="354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23:15.687" v="309" actId="207"/>
          <ac:spMkLst>
            <pc:docMk/>
            <pc:sldMk cId="3195411772" sldId="354"/>
            <ac:spMk id="6" creationId="{EDCABF98-820A-36AE-15F8-460997BE0FA6}"/>
          </ac:spMkLst>
        </pc:spChg>
      </pc:sldChg>
      <pc:sldChg chg="addSp delSp modSp mod modAnim">
        <pc:chgData name="Egle Mocciaro" userId="c18a4341-9958-45cc-bf29-a9daa759a3d6" providerId="ADAL" clId="{F35C5670-9846-4EB3-A505-C11A0A66868E}" dt="2023-10-19T15:41:15.708" v="623"/>
        <pc:sldMkLst>
          <pc:docMk/>
          <pc:sldMk cId="3460656998" sldId="355"/>
        </pc:sldMkLst>
        <pc:spChg chg="mod">
          <ac:chgData name="Egle Mocciaro" userId="c18a4341-9958-45cc-bf29-a9daa759a3d6" providerId="ADAL" clId="{F35C5670-9846-4EB3-A505-C11A0A66868E}" dt="2023-10-19T15:23:32.165" v="316" actId="20577"/>
          <ac:spMkLst>
            <pc:docMk/>
            <pc:sldMk cId="3460656998" sldId="355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5:38:38.030" v="410" actId="21"/>
          <ac:spMkLst>
            <pc:docMk/>
            <pc:sldMk cId="3460656998" sldId="355"/>
            <ac:spMk id="4" creationId="{B56E2551-DD38-D2EC-C14C-9F0B101BB572}"/>
          </ac:spMkLst>
        </pc:spChg>
        <pc:spChg chg="add mod">
          <ac:chgData name="Egle Mocciaro" userId="c18a4341-9958-45cc-bf29-a9daa759a3d6" providerId="ADAL" clId="{F35C5670-9846-4EB3-A505-C11A0A66868E}" dt="2023-10-19T15:40:46.736" v="561" actId="20577"/>
          <ac:spMkLst>
            <pc:docMk/>
            <pc:sldMk cId="3460656998" sldId="355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38:02.908" v="407" actId="20577"/>
          <ac:spMkLst>
            <pc:docMk/>
            <pc:sldMk cId="3460656998" sldId="355"/>
            <ac:spMk id="6" creationId="{EDCABF98-820A-36AE-15F8-460997BE0FA6}"/>
          </ac:spMkLst>
        </pc:spChg>
        <pc:spChg chg="add mod">
          <ac:chgData name="Egle Mocciaro" userId="c18a4341-9958-45cc-bf29-a9daa759a3d6" providerId="ADAL" clId="{F35C5670-9846-4EB3-A505-C11A0A66868E}" dt="2023-10-19T15:41:08.457" v="622" actId="5793"/>
          <ac:spMkLst>
            <pc:docMk/>
            <pc:sldMk cId="3460656998" sldId="355"/>
            <ac:spMk id="7" creationId="{023E41C3-D0B8-630A-847E-941370DD4BAA}"/>
          </ac:spMkLst>
        </pc:spChg>
      </pc:sldChg>
      <pc:sldChg chg="modSp add del mod">
        <pc:chgData name="Egle Mocciaro" userId="c18a4341-9958-45cc-bf29-a9daa759a3d6" providerId="ADAL" clId="{F35C5670-9846-4EB3-A505-C11A0A66868E}" dt="2023-10-19T15:45:48.715" v="643" actId="2696"/>
        <pc:sldMkLst>
          <pc:docMk/>
          <pc:sldMk cId="39446457" sldId="356"/>
        </pc:sldMkLst>
        <pc:spChg chg="mod">
          <ac:chgData name="Egle Mocciaro" userId="c18a4341-9958-45cc-bf29-a9daa759a3d6" providerId="ADAL" clId="{F35C5670-9846-4EB3-A505-C11A0A66868E}" dt="2023-10-19T15:42:35.052" v="642" actId="20577"/>
          <ac:spMkLst>
            <pc:docMk/>
            <pc:sldMk cId="39446457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0:19.070" v="488" actId="207"/>
          <ac:spMkLst>
            <pc:docMk/>
            <pc:sldMk cId="39446457" sldId="356"/>
            <ac:spMk id="6" creationId="{EDCABF98-820A-36AE-15F8-460997BE0FA6}"/>
          </ac:spMkLst>
        </pc:spChg>
      </pc:sldChg>
      <pc:sldChg chg="addSp delSp modSp add del mod delAnim modAnim">
        <pc:chgData name="Egle Mocciaro" userId="c18a4341-9958-45cc-bf29-a9daa759a3d6" providerId="ADAL" clId="{F35C5670-9846-4EB3-A505-C11A0A66868E}" dt="2023-10-19T16:17:01.332" v="1256" actId="2696"/>
        <pc:sldMkLst>
          <pc:docMk/>
          <pc:sldMk cId="486866736" sldId="356"/>
        </pc:sldMkLst>
        <pc:spChg chg="mod">
          <ac:chgData name="Egle Mocciaro" userId="c18a4341-9958-45cc-bf29-a9daa759a3d6" providerId="ADAL" clId="{F35C5670-9846-4EB3-A505-C11A0A66868E}" dt="2023-10-19T15:47:43.483" v="665" actId="20577"/>
          <ac:spMkLst>
            <pc:docMk/>
            <pc:sldMk cId="486866736" sldId="356"/>
            <ac:spMk id="2" creationId="{0BDED920-ED15-D414-BCB4-88CBC106F47D}"/>
          </ac:spMkLst>
        </pc:spChg>
        <pc:spChg chg="del">
          <ac:chgData name="Egle Mocciaro" userId="c18a4341-9958-45cc-bf29-a9daa759a3d6" providerId="ADAL" clId="{F35C5670-9846-4EB3-A505-C11A0A66868E}" dt="2023-10-19T15:47:37.803" v="646" actId="478"/>
          <ac:spMkLst>
            <pc:docMk/>
            <pc:sldMk cId="486866736" sldId="356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49:13.818" v="736" actId="122"/>
          <ac:spMkLst>
            <pc:docMk/>
            <pc:sldMk cId="486866736" sldId="356"/>
            <ac:spMk id="6" creationId="{EDCABF98-820A-36AE-15F8-460997BE0FA6}"/>
          </ac:spMkLst>
        </pc:spChg>
        <pc:spChg chg="del">
          <ac:chgData name="Egle Mocciaro" userId="c18a4341-9958-45cc-bf29-a9daa759a3d6" providerId="ADAL" clId="{F35C5670-9846-4EB3-A505-C11A0A66868E}" dt="2023-10-19T15:47:38.902" v="647" actId="478"/>
          <ac:spMkLst>
            <pc:docMk/>
            <pc:sldMk cId="486866736" sldId="356"/>
            <ac:spMk id="7" creationId="{023E41C3-D0B8-630A-847E-941370DD4BAA}"/>
          </ac:spMkLst>
        </pc:spChg>
        <pc:spChg chg="add mod">
          <ac:chgData name="Egle Mocciaro" userId="c18a4341-9958-45cc-bf29-a9daa759a3d6" providerId="ADAL" clId="{F35C5670-9846-4EB3-A505-C11A0A66868E}" dt="2023-10-19T15:50:05.556" v="752" actId="1076"/>
          <ac:spMkLst>
            <pc:docMk/>
            <pc:sldMk cId="486866736" sldId="356"/>
            <ac:spMk id="9" creationId="{0DC83C7B-63F1-9B00-B450-3D85E9093360}"/>
          </ac:spMkLst>
        </pc:spChg>
        <pc:spChg chg="add mod">
          <ac:chgData name="Egle Mocciaro" userId="c18a4341-9958-45cc-bf29-a9daa759a3d6" providerId="ADAL" clId="{F35C5670-9846-4EB3-A505-C11A0A66868E}" dt="2023-10-19T15:50:44.515" v="788" actId="1076"/>
          <ac:spMkLst>
            <pc:docMk/>
            <pc:sldMk cId="486866736" sldId="356"/>
            <ac:spMk id="10" creationId="{0AFD8305-504A-EDEB-08A4-7122ED8CAA1C}"/>
          </ac:spMkLst>
        </pc:spChg>
        <pc:spChg chg="add mod">
          <ac:chgData name="Egle Mocciaro" userId="c18a4341-9958-45cc-bf29-a9daa759a3d6" providerId="ADAL" clId="{F35C5670-9846-4EB3-A505-C11A0A66868E}" dt="2023-10-19T15:50:47.243" v="789" actId="1076"/>
          <ac:spMkLst>
            <pc:docMk/>
            <pc:sldMk cId="486866736" sldId="356"/>
            <ac:spMk id="11" creationId="{5A403DEC-D544-C3BF-2F1C-A35D9F452730}"/>
          </ac:spMkLst>
        </pc:spChg>
        <pc:spChg chg="add mod">
          <ac:chgData name="Egle Mocciaro" userId="c18a4341-9958-45cc-bf29-a9daa759a3d6" providerId="ADAL" clId="{F35C5670-9846-4EB3-A505-C11A0A66868E}" dt="2023-10-19T15:50:49.587" v="790" actId="1076"/>
          <ac:spMkLst>
            <pc:docMk/>
            <pc:sldMk cId="486866736" sldId="356"/>
            <ac:spMk id="12" creationId="{7873EF47-20FF-0277-53C2-1D3B8C1E94E7}"/>
          </ac:spMkLst>
        </pc:spChg>
        <pc:spChg chg="add mod">
          <ac:chgData name="Egle Mocciaro" userId="c18a4341-9958-45cc-bf29-a9daa759a3d6" providerId="ADAL" clId="{F35C5670-9846-4EB3-A505-C11A0A66868E}" dt="2023-10-19T15:51:58.095" v="811" actId="1076"/>
          <ac:spMkLst>
            <pc:docMk/>
            <pc:sldMk cId="486866736" sldId="356"/>
            <ac:spMk id="20" creationId="{272AA7C9-CD5E-7899-5047-3EE8BC0D4F89}"/>
          </ac:spMkLst>
        </pc:spChg>
        <pc:spChg chg="add mod">
          <ac:chgData name="Egle Mocciaro" userId="c18a4341-9958-45cc-bf29-a9daa759a3d6" providerId="ADAL" clId="{F35C5670-9846-4EB3-A505-C11A0A66868E}" dt="2023-10-19T15:52:54.006" v="825" actId="1076"/>
          <ac:spMkLst>
            <pc:docMk/>
            <pc:sldMk cId="486866736" sldId="356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5:53:12.306" v="832" actId="20577"/>
          <ac:spMkLst>
            <pc:docMk/>
            <pc:sldMk cId="486866736" sldId="356"/>
            <ac:spMk id="32" creationId="{001B9716-5EAF-CE9E-3AD7-7695D9DA7180}"/>
          </ac:spMkLst>
        </pc:spChg>
        <pc:spChg chg="add del mod">
          <ac:chgData name="Egle Mocciaro" userId="c18a4341-9958-45cc-bf29-a9daa759a3d6" providerId="ADAL" clId="{F35C5670-9846-4EB3-A505-C11A0A66868E}" dt="2023-10-19T15:59:40.823" v="976" actId="6549"/>
          <ac:spMkLst>
            <pc:docMk/>
            <pc:sldMk cId="486866736" sldId="356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01:47.409" v="1003" actId="20577"/>
          <ac:spMkLst>
            <pc:docMk/>
            <pc:sldMk cId="486866736" sldId="356"/>
            <ac:spMk id="37" creationId="{42143635-AB88-345D-A801-C8D5A48FACBF}"/>
          </ac:spMkLst>
        </pc:spChg>
        <pc:spChg chg="add mod">
          <ac:chgData name="Egle Mocciaro" userId="c18a4341-9958-45cc-bf29-a9daa759a3d6" providerId="ADAL" clId="{F35C5670-9846-4EB3-A505-C11A0A66868E}" dt="2023-10-19T16:02:00.568" v="1004" actId="20577"/>
          <ac:spMkLst>
            <pc:docMk/>
            <pc:sldMk cId="486866736" sldId="356"/>
            <ac:spMk id="39" creationId="{4179906E-CCDC-4804-6A95-5C96E77D5599}"/>
          </ac:spMkLst>
        </pc:spChg>
        <pc:spChg chg="add mod">
          <ac:chgData name="Egle Mocciaro" userId="c18a4341-9958-45cc-bf29-a9daa759a3d6" providerId="ADAL" clId="{F35C5670-9846-4EB3-A505-C11A0A66868E}" dt="2023-10-19T16:02:08.736" v="1005" actId="20577"/>
          <ac:spMkLst>
            <pc:docMk/>
            <pc:sldMk cId="486866736" sldId="356"/>
            <ac:spMk id="41" creationId="{10CB4AF5-BE7B-2293-ED86-8F38A7532C41}"/>
          </ac:spMkLst>
        </pc:spChg>
        <pc:spChg chg="add mod">
          <ac:chgData name="Egle Mocciaro" userId="c18a4341-9958-45cc-bf29-a9daa759a3d6" providerId="ADAL" clId="{F35C5670-9846-4EB3-A505-C11A0A66868E}" dt="2023-10-19T16:10:04.306" v="1013" actId="20577"/>
          <ac:spMkLst>
            <pc:docMk/>
            <pc:sldMk cId="486866736" sldId="356"/>
            <ac:spMk id="43" creationId="{1AD58E04-90DE-7425-DC2E-B22D44F05C17}"/>
          </ac:spMkLst>
        </pc:spChg>
        <pc:spChg chg="add mod">
          <ac:chgData name="Egle Mocciaro" userId="c18a4341-9958-45cc-bf29-a9daa759a3d6" providerId="ADAL" clId="{F35C5670-9846-4EB3-A505-C11A0A66868E}" dt="2023-10-19T16:10:01.263" v="1012" actId="20577"/>
          <ac:spMkLst>
            <pc:docMk/>
            <pc:sldMk cId="486866736" sldId="356"/>
            <ac:spMk id="45" creationId="{CD2C642B-8799-D9FE-BE18-8524738D4266}"/>
          </ac:spMkLst>
        </pc:spChg>
        <pc:cxnChg chg="add mod">
          <ac:chgData name="Egle Mocciaro" userId="c18a4341-9958-45cc-bf29-a9daa759a3d6" providerId="ADAL" clId="{F35C5670-9846-4EB3-A505-C11A0A66868E}" dt="2023-10-19T15:49:29.412" v="738" actId="1076"/>
          <ac:cxnSpMkLst>
            <pc:docMk/>
            <pc:sldMk cId="486866736" sldId="356"/>
            <ac:cxnSpMk id="8" creationId="{08118042-8A0A-F194-EB6E-421ACD2E9AB5}"/>
          </ac:cxnSpMkLst>
        </pc:cxnChg>
        <pc:cxnChg chg="add mod">
          <ac:chgData name="Egle Mocciaro" userId="c18a4341-9958-45cc-bf29-a9daa759a3d6" providerId="ADAL" clId="{F35C5670-9846-4EB3-A505-C11A0A66868E}" dt="2023-10-19T15:51:18.207" v="794" actId="1076"/>
          <ac:cxnSpMkLst>
            <pc:docMk/>
            <pc:sldMk cId="486866736" sldId="356"/>
            <ac:cxnSpMk id="14" creationId="{2149FEBA-DE95-5D00-ED3A-9067BDD31036}"/>
          </ac:cxnSpMkLst>
        </pc:cxnChg>
        <pc:cxnChg chg="add">
          <ac:chgData name="Egle Mocciaro" userId="c18a4341-9958-45cc-bf29-a9daa759a3d6" providerId="ADAL" clId="{F35C5670-9846-4EB3-A505-C11A0A66868E}" dt="2023-10-19T15:51:11.880" v="792" actId="11529"/>
          <ac:cxnSpMkLst>
            <pc:docMk/>
            <pc:sldMk cId="486866736" sldId="356"/>
            <ac:cxnSpMk id="16" creationId="{1AD9B314-AEC2-7EA5-8D07-9A628371A5A4}"/>
          </ac:cxnSpMkLst>
        </pc:cxnChg>
        <pc:cxnChg chg="add mod">
          <ac:chgData name="Egle Mocciaro" userId="c18a4341-9958-45cc-bf29-a9daa759a3d6" providerId="ADAL" clId="{F35C5670-9846-4EB3-A505-C11A0A66868E}" dt="2023-10-19T15:51:20.485" v="795" actId="14100"/>
          <ac:cxnSpMkLst>
            <pc:docMk/>
            <pc:sldMk cId="486866736" sldId="356"/>
            <ac:cxnSpMk id="18" creationId="{27BE0122-4126-A6CC-79DD-1B835D04C89A}"/>
          </ac:cxnSpMkLst>
        </pc:cxnChg>
        <pc:cxnChg chg="add">
          <ac:chgData name="Egle Mocciaro" userId="c18a4341-9958-45cc-bf29-a9daa759a3d6" providerId="ADAL" clId="{F35C5670-9846-4EB3-A505-C11A0A66868E}" dt="2023-10-19T15:51:54.606" v="810" actId="11529"/>
          <ac:cxnSpMkLst>
            <pc:docMk/>
            <pc:sldMk cId="486866736" sldId="356"/>
            <ac:cxnSpMk id="22" creationId="{0DB09598-799D-360D-8CE8-F89B5B56A3C5}"/>
          </ac:cxnSpMkLst>
        </pc:cxnChg>
        <pc:cxnChg chg="add del mod">
          <ac:chgData name="Egle Mocciaro" userId="c18a4341-9958-45cc-bf29-a9daa759a3d6" providerId="ADAL" clId="{F35C5670-9846-4EB3-A505-C11A0A66868E}" dt="2023-10-19T15:52:42.211" v="823" actId="478"/>
          <ac:cxnSpMkLst>
            <pc:docMk/>
            <pc:sldMk cId="486866736" sldId="356"/>
            <ac:cxnSpMk id="25" creationId="{D17CC0E6-FF2B-3956-C14E-6C8025CDB3FF}"/>
          </ac:cxnSpMkLst>
        </pc:cxnChg>
        <pc:cxnChg chg="add mod">
          <ac:chgData name="Egle Mocciaro" userId="c18a4341-9958-45cc-bf29-a9daa759a3d6" providerId="ADAL" clId="{F35C5670-9846-4EB3-A505-C11A0A66868E}" dt="2023-10-19T15:52:54.006" v="825" actId="1076"/>
          <ac:cxnSpMkLst>
            <pc:docMk/>
            <pc:sldMk cId="486866736" sldId="356"/>
            <ac:cxnSpMk id="28" creationId="{C3951E5F-AF59-BC8A-1704-BE5E00ED7CDE}"/>
          </ac:cxnSpMkLst>
        </pc:cxnChg>
        <pc:cxnChg chg="add">
          <ac:chgData name="Egle Mocciaro" userId="c18a4341-9958-45cc-bf29-a9daa759a3d6" providerId="ADAL" clId="{F35C5670-9846-4EB3-A505-C11A0A66868E}" dt="2023-10-19T15:53:05.424" v="826" actId="11529"/>
          <ac:cxnSpMkLst>
            <pc:docMk/>
            <pc:sldMk cId="486866736" sldId="356"/>
            <ac:cxnSpMk id="31" creationId="{F4EBA62F-78BB-B933-E6F0-9CCBD8BC77C6}"/>
          </ac:cxnSpMkLst>
        </pc:cxnChg>
        <pc:cxnChg chg="add">
          <ac:chgData name="Egle Mocciaro" userId="c18a4341-9958-45cc-bf29-a9daa759a3d6" providerId="ADAL" clId="{F35C5670-9846-4EB3-A505-C11A0A66868E}" dt="2023-10-19T15:59:21.515" v="971" actId="11529"/>
          <ac:cxnSpMkLst>
            <pc:docMk/>
            <pc:sldMk cId="486866736" sldId="356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286123071" sldId="356"/>
        </pc:sldMkLst>
      </pc:sldChg>
      <pc:sldChg chg="addSp delSp modSp add mod delAnim modAnim">
        <pc:chgData name="Egle Mocciaro" userId="c18a4341-9958-45cc-bf29-a9daa759a3d6" providerId="ADAL" clId="{F35C5670-9846-4EB3-A505-C11A0A66868E}" dt="2023-10-19T16:17:09.844" v="1257"/>
        <pc:sldMkLst>
          <pc:docMk/>
          <pc:sldMk cId="2947725862" sldId="357"/>
        </pc:sldMkLst>
        <pc:spChg chg="mod">
          <ac:chgData name="Egle Mocciaro" userId="c18a4341-9958-45cc-bf29-a9daa759a3d6" providerId="ADAL" clId="{F35C5670-9846-4EB3-A505-C11A0A66868E}" dt="2023-10-19T16:15:53.409" v="1223"/>
          <ac:spMkLst>
            <pc:docMk/>
            <pc:sldMk cId="2947725862" sldId="357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6:16:24.028" v="1226" actId="478"/>
          <ac:spMkLst>
            <pc:docMk/>
            <pc:sldMk cId="2947725862" sldId="357"/>
            <ac:spMk id="5" creationId="{0DB812D7-D15C-6DDB-BF7C-26F0094DB22D}"/>
          </ac:spMkLst>
        </pc:spChg>
        <pc:spChg chg="mod">
          <ac:chgData name="Egle Mocciaro" userId="c18a4341-9958-45cc-bf29-a9daa759a3d6" providerId="ADAL" clId="{F35C5670-9846-4EB3-A505-C11A0A66868E}" dt="2023-10-19T16:16:04.749" v="1224"/>
          <ac:spMkLst>
            <pc:docMk/>
            <pc:sldMk cId="2947725862" sldId="357"/>
            <ac:spMk id="6" creationId="{EDCABF98-820A-36AE-15F8-460997BE0FA6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9" creationId="{0DC83C7B-63F1-9B00-B450-3D85E9093360}"/>
          </ac:spMkLst>
        </pc:spChg>
        <pc:spChg chg="mod">
          <ac:chgData name="Egle Mocciaro" userId="c18a4341-9958-45cc-bf29-a9daa759a3d6" providerId="ADAL" clId="{F35C5670-9846-4EB3-A505-C11A0A66868E}" dt="2023-10-19T16:15:01.424" v="1218" actId="1076"/>
          <ac:spMkLst>
            <pc:docMk/>
            <pc:sldMk cId="2947725862" sldId="357"/>
            <ac:spMk id="10" creationId="{0AFD8305-504A-EDEB-08A4-7122ED8CAA1C}"/>
          </ac:spMkLst>
        </pc:spChg>
        <pc:spChg chg="mod">
          <ac:chgData name="Egle Mocciaro" userId="c18a4341-9958-45cc-bf29-a9daa759a3d6" providerId="ADAL" clId="{F35C5670-9846-4EB3-A505-C11A0A66868E}" dt="2023-10-19T16:15:03.944" v="1219" actId="1076"/>
          <ac:spMkLst>
            <pc:docMk/>
            <pc:sldMk cId="2947725862" sldId="357"/>
            <ac:spMk id="11" creationId="{5A403DEC-D544-C3BF-2F1C-A35D9F452730}"/>
          </ac:spMkLst>
        </pc:spChg>
        <pc:spChg chg="mod">
          <ac:chgData name="Egle Mocciaro" userId="c18a4341-9958-45cc-bf29-a9daa759a3d6" providerId="ADAL" clId="{F35C5670-9846-4EB3-A505-C11A0A66868E}" dt="2023-10-19T16:15:05.778" v="1220" actId="1076"/>
          <ac:spMkLst>
            <pc:docMk/>
            <pc:sldMk cId="2947725862" sldId="357"/>
            <ac:spMk id="12" creationId="{7873EF47-20FF-0277-53C2-1D3B8C1E94E7}"/>
          </ac:spMkLst>
        </pc:spChg>
        <pc:spChg chg="add del mod">
          <ac:chgData name="Egle Mocciaro" userId="c18a4341-9958-45cc-bf29-a9daa759a3d6" providerId="ADAL" clId="{F35C5670-9846-4EB3-A505-C11A0A66868E}" dt="2023-10-19T16:16:26.185" v="1228" actId="478"/>
          <ac:spMkLst>
            <pc:docMk/>
            <pc:sldMk cId="2947725862" sldId="357"/>
            <ac:spMk id="13" creationId="{DE65DF9D-1D2E-2602-2330-1170E67957B9}"/>
          </ac:spMkLst>
        </pc:spChg>
        <pc:spChg chg="mod">
          <ac:chgData name="Egle Mocciaro" userId="c18a4341-9958-45cc-bf29-a9daa759a3d6" providerId="ADAL" clId="{F35C5670-9846-4EB3-A505-C11A0A66868E}" dt="2023-10-19T16:15:08.252" v="1221" actId="1076"/>
          <ac:spMkLst>
            <pc:docMk/>
            <pc:sldMk cId="2947725862" sldId="357"/>
            <ac:spMk id="20" creationId="{272AA7C9-CD5E-7899-5047-3EE8BC0D4F89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5" creationId="{4E9C5781-E412-F30B-3DD0-04ED8386BAC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7" creationId="{56CCD299-F150-4479-C0FC-70AC4683435D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9" creationId="{AD9B36F5-B49C-CACA-8BF5-84A733B5B211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0" creationId="{302333C5-8EE4-3D35-828F-03BF3789C8A4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32" creationId="{001B9716-5EAF-CE9E-3AD7-7695D9DA7180}"/>
          </ac:spMkLst>
        </pc:spChg>
        <pc:spChg chg="del">
          <ac:chgData name="Egle Mocciaro" userId="c18a4341-9958-45cc-bf29-a9daa759a3d6" providerId="ADAL" clId="{F35C5670-9846-4EB3-A505-C11A0A66868E}" dt="2023-10-19T16:11:11.771" v="1015" actId="478"/>
          <ac:spMkLst>
            <pc:docMk/>
            <pc:sldMk cId="2947725862" sldId="357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4" creationId="{924645B2-D559-7748-3A21-54F8CC5DD319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6" creationId="{EEAA8524-9E30-CA43-22EF-18B52020E562}"/>
          </ac:spMkLst>
        </pc:spChg>
        <pc:spChg chg="del">
          <ac:chgData name="Egle Mocciaro" userId="c18a4341-9958-45cc-bf29-a9daa759a3d6" providerId="ADAL" clId="{F35C5670-9846-4EB3-A505-C11A0A66868E}" dt="2023-10-19T16:11:13.110" v="1016" actId="478"/>
          <ac:spMkLst>
            <pc:docMk/>
            <pc:sldMk cId="2947725862" sldId="357"/>
            <ac:spMk id="37" creationId="{42143635-AB88-345D-A801-C8D5A48FACBF}"/>
          </ac:spMkLst>
        </pc:spChg>
        <pc:spChg chg="del">
          <ac:chgData name="Egle Mocciaro" userId="c18a4341-9958-45cc-bf29-a9daa759a3d6" providerId="ADAL" clId="{F35C5670-9846-4EB3-A505-C11A0A66868E}" dt="2023-10-19T16:11:14.227" v="1017" actId="478"/>
          <ac:spMkLst>
            <pc:docMk/>
            <pc:sldMk cId="2947725862" sldId="357"/>
            <ac:spMk id="39" creationId="{4179906E-CCDC-4804-6A95-5C96E77D5599}"/>
          </ac:spMkLst>
        </pc:spChg>
        <pc:spChg chg="del">
          <ac:chgData name="Egle Mocciaro" userId="c18a4341-9958-45cc-bf29-a9daa759a3d6" providerId="ADAL" clId="{F35C5670-9846-4EB3-A505-C11A0A66868E}" dt="2023-10-19T16:11:15.313" v="1018" actId="478"/>
          <ac:spMkLst>
            <pc:docMk/>
            <pc:sldMk cId="2947725862" sldId="357"/>
            <ac:spMk id="41" creationId="{10CB4AF5-BE7B-2293-ED86-8F38A7532C41}"/>
          </ac:spMkLst>
        </pc:spChg>
        <pc:spChg chg="del">
          <ac:chgData name="Egle Mocciaro" userId="c18a4341-9958-45cc-bf29-a9daa759a3d6" providerId="ADAL" clId="{F35C5670-9846-4EB3-A505-C11A0A66868E}" dt="2023-10-19T16:11:16.361" v="1019" actId="478"/>
          <ac:spMkLst>
            <pc:docMk/>
            <pc:sldMk cId="2947725862" sldId="357"/>
            <ac:spMk id="43" creationId="{1AD58E04-90DE-7425-DC2E-B22D44F05C17}"/>
          </ac:spMkLst>
        </pc:spChg>
        <pc:spChg chg="del">
          <ac:chgData name="Egle Mocciaro" userId="c18a4341-9958-45cc-bf29-a9daa759a3d6" providerId="ADAL" clId="{F35C5670-9846-4EB3-A505-C11A0A66868E}" dt="2023-10-19T16:11:17.460" v="1020" actId="478"/>
          <ac:spMkLst>
            <pc:docMk/>
            <pc:sldMk cId="2947725862" sldId="357"/>
            <ac:spMk id="45" creationId="{CD2C642B-8799-D9FE-BE18-8524738D4266}"/>
          </ac:spMkLst>
        </pc:spChg>
        <pc:cxnChg chg="add del mod">
          <ac:chgData name="Egle Mocciaro" userId="c18a4341-9958-45cc-bf29-a9daa759a3d6" providerId="ADAL" clId="{F35C5670-9846-4EB3-A505-C11A0A66868E}" dt="2023-10-19T16:16:22.524" v="1225" actId="478"/>
          <ac:cxnSpMkLst>
            <pc:docMk/>
            <pc:sldMk cId="2947725862" sldId="357"/>
            <ac:cxnSpMk id="4" creationId="{FBFF7E90-7D77-E040-3EC8-1A98A5018802}"/>
          </ac:cxnSpMkLst>
        </pc:cxnChg>
        <pc:cxnChg chg="add del mod">
          <ac:chgData name="Egle Mocciaro" userId="c18a4341-9958-45cc-bf29-a9daa759a3d6" providerId="ADAL" clId="{F35C5670-9846-4EB3-A505-C11A0A66868E}" dt="2023-10-19T16:16:24.946" v="1227" actId="478"/>
          <ac:cxnSpMkLst>
            <pc:docMk/>
            <pc:sldMk cId="2947725862" sldId="357"/>
            <ac:cxnSpMk id="7" creationId="{82B8BDA6-A3D6-183E-4F26-573B8EA77A99}"/>
          </ac:cxnSpMkLst>
        </pc:cxnChg>
        <pc:cxnChg chg="mod">
          <ac:chgData name="Egle Mocciaro" userId="c18a4341-9958-45cc-bf29-a9daa759a3d6" providerId="ADAL" clId="{F35C5670-9846-4EB3-A505-C11A0A66868E}" dt="2023-10-19T16:14:34.272" v="1180" actId="14100"/>
          <ac:cxnSpMkLst>
            <pc:docMk/>
            <pc:sldMk cId="2947725862" sldId="357"/>
            <ac:cxnSpMk id="8" creationId="{08118042-8A0A-F194-EB6E-421ACD2E9AB5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4" creationId="{2149FEBA-DE95-5D00-ED3A-9067BDD31036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6" creationId="{1AD9B314-AEC2-7EA5-8D07-9A628371A5A4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8" creationId="{27BE0122-4126-A6CC-79DD-1B835D04C89A}"/>
          </ac:cxnSpMkLst>
        </pc:cxnChg>
        <pc:cxnChg chg="mod">
          <ac:chgData name="Egle Mocciaro" userId="c18a4341-9958-45cc-bf29-a9daa759a3d6" providerId="ADAL" clId="{F35C5670-9846-4EB3-A505-C11A0A66868E}" dt="2023-10-19T16:15:05.778" v="1220" actId="1076"/>
          <ac:cxnSpMkLst>
            <pc:docMk/>
            <pc:sldMk cId="2947725862" sldId="357"/>
            <ac:cxnSpMk id="22" creationId="{0DB09598-799D-360D-8CE8-F89B5B56A3C5}"/>
          </ac:cxnSpMkLst>
        </pc:cxnChg>
        <pc:cxnChg chg="add mod">
          <ac:chgData name="Egle Mocciaro" userId="c18a4341-9958-45cc-bf29-a9daa759a3d6" providerId="ADAL" clId="{F35C5670-9846-4EB3-A505-C11A0A66868E}" dt="2023-10-19T16:16:40.994" v="1232" actId="14100"/>
          <ac:cxnSpMkLst>
            <pc:docMk/>
            <pc:sldMk cId="2947725862" sldId="357"/>
            <ac:cxnSpMk id="26" creationId="{DE1F0E98-6EF6-1571-F4F1-E494D45A32D3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28" creationId="{C3951E5F-AF59-BC8A-1704-BE5E00ED7CDE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31" creationId="{F4EBA62F-78BB-B933-E6F0-9CCBD8BC77C6}"/>
          </ac:cxnSpMkLst>
        </pc:cxnChg>
        <pc:cxnChg chg="del mod">
          <ac:chgData name="Egle Mocciaro" userId="c18a4341-9958-45cc-bf29-a9daa759a3d6" providerId="ADAL" clId="{F35C5670-9846-4EB3-A505-C11A0A66868E}" dt="2023-10-19T16:11:20.163" v="1021" actId="478"/>
          <ac:cxnSpMkLst>
            <pc:docMk/>
            <pc:sldMk cId="2947725862" sldId="357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89548088" sldId="357"/>
        </pc:sldMkLst>
      </pc:sldChg>
      <pc:sldChg chg="modSp add mod">
        <pc:chgData name="Egle Mocciaro" userId="c18a4341-9958-45cc-bf29-a9daa759a3d6" providerId="ADAL" clId="{F35C5670-9846-4EB3-A505-C11A0A66868E}" dt="2023-10-19T16:17:56.306" v="1284" actId="20577"/>
        <pc:sldMkLst>
          <pc:docMk/>
          <pc:sldMk cId="243167371" sldId="358"/>
        </pc:sldMkLst>
        <pc:spChg chg="mod">
          <ac:chgData name="Egle Mocciaro" userId="c18a4341-9958-45cc-bf29-a9daa759a3d6" providerId="ADAL" clId="{F35C5670-9846-4EB3-A505-C11A0A66868E}" dt="2023-10-19T16:17:51.050" v="1273" actId="20577"/>
          <ac:spMkLst>
            <pc:docMk/>
            <pc:sldMk cId="24316737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6:17:56.306" v="1284" actId="20577"/>
          <ac:spMkLst>
            <pc:docMk/>
            <pc:sldMk cId="243167371" sldId="358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587888191" sldId="35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50181003" sldId="35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17185204" sldId="36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17472310" sldId="361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95234774" sldId="362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38129065" sldId="363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437466201" sldId="364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398002519" sldId="36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890860605" sldId="36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916220542" sldId="36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292247504" sldId="36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38606216" sldId="36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15300643" sldId="370"/>
        </pc:sldMkLst>
      </pc:sldChg>
    </pc:docChg>
  </pc:docChgLst>
  <pc:docChgLst>
    <pc:chgData name="Egle Mocciaro" userId="c18a4341-9958-45cc-bf29-a9daa759a3d6" providerId="ADAL" clId="{F2ED927B-3B2E-4B67-92F9-302F55B43862}"/>
    <pc:docChg chg="delSld modSld">
      <pc:chgData name="Egle Mocciaro" userId="c18a4341-9958-45cc-bf29-a9daa759a3d6" providerId="ADAL" clId="{F2ED927B-3B2E-4B67-92F9-302F55B43862}" dt="2024-03-26T14:07:00.089" v="51" actId="1076"/>
      <pc:docMkLst>
        <pc:docMk/>
      </pc:docMkLst>
      <pc:sldChg chg="modSp mod">
        <pc:chgData name="Egle Mocciaro" userId="c18a4341-9958-45cc-bf29-a9daa759a3d6" providerId="ADAL" clId="{F2ED927B-3B2E-4B67-92F9-302F55B43862}" dt="2024-03-26T14:06:00.093" v="44" actId="6549"/>
        <pc:sldMkLst>
          <pc:docMk/>
          <pc:sldMk cId="0" sldId="256"/>
        </pc:sldMkLst>
        <pc:spChg chg="mod">
          <ac:chgData name="Egle Mocciaro" userId="c18a4341-9958-45cc-bf29-a9daa759a3d6" providerId="ADAL" clId="{F2ED927B-3B2E-4B67-92F9-302F55B43862}" dt="2024-03-26T14:06:00.093" v="44" actId="6549"/>
          <ac:spMkLst>
            <pc:docMk/>
            <pc:sldMk cId="0" sldId="256"/>
            <ac:spMk id="5" creationId="{91E066B1-3A80-1436-6435-3C7BB1BB9443}"/>
          </ac:spMkLst>
        </pc:spChg>
      </pc:sldChg>
      <pc:sldChg chg="addSp modSp mod">
        <pc:chgData name="Egle Mocciaro" userId="c18a4341-9958-45cc-bf29-a9daa759a3d6" providerId="ADAL" clId="{F2ED927B-3B2E-4B67-92F9-302F55B43862}" dt="2024-03-26T14:07:00.089" v="51" actId="1076"/>
        <pc:sldMkLst>
          <pc:docMk/>
          <pc:sldMk cId="0" sldId="331"/>
        </pc:sldMkLst>
        <pc:spChg chg="mod">
          <ac:chgData name="Egle Mocciaro" userId="c18a4341-9958-45cc-bf29-a9daa759a3d6" providerId="ADAL" clId="{F2ED927B-3B2E-4B67-92F9-302F55B43862}" dt="2024-03-26T14:06:37.752" v="47" actId="14100"/>
          <ac:spMkLst>
            <pc:docMk/>
            <pc:sldMk cId="0" sldId="331"/>
            <ac:spMk id="4" creationId="{DFD9F767-264C-813D-7C5D-61886AB41785}"/>
          </ac:spMkLst>
        </pc:spChg>
        <pc:picChg chg="add mod">
          <ac:chgData name="Egle Mocciaro" userId="c18a4341-9958-45cc-bf29-a9daa759a3d6" providerId="ADAL" clId="{F2ED927B-3B2E-4B67-92F9-302F55B43862}" dt="2024-03-26T14:07:00.089" v="51" actId="1076"/>
          <ac:picMkLst>
            <pc:docMk/>
            <pc:sldMk cId="0" sldId="331"/>
            <ac:picMk id="5" creationId="{8EA193ED-04B8-0EA7-E49C-B2973B6EBB2E}"/>
          </ac:picMkLst>
        </pc:picChg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1008798124" sldId="332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618929316" sldId="333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4018350344" sldId="334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1265732064" sldId="335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2878946111" sldId="336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3530088231" sldId="337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233653479" sldId="338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3509281473" sldId="339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2435879959" sldId="340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4194663044" sldId="341"/>
        </pc:sldMkLst>
      </pc:sldChg>
      <pc:sldChg chg="del">
        <pc:chgData name="Egle Mocciaro" userId="c18a4341-9958-45cc-bf29-a9daa759a3d6" providerId="ADAL" clId="{F2ED927B-3B2E-4B67-92F9-302F55B43862}" dt="2024-03-26T14:06:08.579" v="45" actId="2696"/>
        <pc:sldMkLst>
          <pc:docMk/>
          <pc:sldMk cId="1764146324" sldId="3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1B8F121-6F31-7D97-8050-1B1592B8FB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B65A49-A57E-2AD8-35B3-4A9AEB267B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A130F-7F27-1669-D360-16A8B25527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312E3B-657B-F2EC-E2C2-2EA7D4F8C15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F52F4-18DB-5F41-BCEA-A79B0F63C95D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1660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803ECC-058E-53D5-8ADC-E4EEA9C8617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0A623D-C43C-9CF6-53BB-A114C88229A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2A4603-4EEE-2756-1A58-E67997AC68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762F0-AFF5-29F3-F3E3-985649226FF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49067-6E36-AAC3-A426-8F1221E8032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3B8A85-EBF4-3490-7B31-4DB089FC6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64EC99A0-1FCB-3248-A753-B43E814480F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230890-57BA-2C3C-F934-B51A38C689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4454944-E64C-B5C1-CC73-ECD0EC517B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65061-6A8E-9559-101F-B49CB7E38F9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D6BC6D-533D-9842-A3EE-462124EF4C11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68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182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97F461D-C38E-EF57-7AB5-BFEC604FAD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53BAD2C5-F95C-55C0-769F-9B0BF3FC3E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D327B-616B-4F48-92F8-F66A84F2F27D}" type="slidenum">
              <a:t>‹#›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87872C8-E452-6FD8-0626-4B0EE7BD3F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9F9AFD8-090B-1252-FC79-7F555AB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347845AB-2D3E-49A4-AF67-A98AE740120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759092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5A86DA76-719E-C9D4-35FA-25E9929A2D9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5782081-B0E5-61D7-64DE-016539A82C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5052D02-2284-61FC-D099-70BECDCEF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133-4613-F342-8B68-498A8AC868D9}" type="slidenum">
              <a:t>‹#›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46B01542-0659-104E-5151-3F9187EB33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91623DA6-073A-0019-805C-2623F06560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31DF608-8F9C-4609-0589-4376155F76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21FFFCC-7172-4333-2312-2460C7415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0D1D2DDC-5855-418C-49FF-92F76D855CF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FB383B8-CEC7-4DD3-F20C-0AEFD274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503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9508E-1F3F-FEE2-96C0-B8FCAE43F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5C231C-E0FC-6CFE-D92E-91CA001E2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D078-5B1E-C44D-B287-8250076996F0}" type="slidenum">
              <a:t>‹#›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04C2990-B5C1-F87E-FFE0-D64520CB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678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18A4B03D-D610-8779-40D2-004F67C3BE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D9974D-DE93-3548-8299-370C5296BCCD}" type="slidenum">
              <a:t>‹#›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9D5CE350-F1FC-BD8A-C39D-1CF7D05CC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6F66974-2E77-8B17-8B84-4DE2663B97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5CCF728-3BEB-BDD4-5A84-65F142A854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CED2E28-043D-D18F-FC44-E20945E50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DA6B01DF-22EF-D9DA-F449-DAB6BA99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275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B5CE22F1-C620-453C-E503-2AB82011F6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93B49B60-86FF-7E6D-FBD6-498B9639F3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D35D99-FEC6-8145-9DAA-3BC84AA1A8FC}" type="slidenum">
              <a:t>‹#›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2EBF3461-84B8-DE27-7EB3-541CBBE3B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AC9A4A4-83D3-119A-7AD1-56F29019228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D0E198-16EB-65EA-77FB-B334C3A050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5946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58D729E-48FD-7343-56F8-43F3F16F15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B2B7776-D6A0-AD43-8B8A-E375028D5956}" type="slidenum">
              <a:t>‹#›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E34E2610-CDE7-7A78-8194-1A20E3B0B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B17C793-A9A0-4C44-B81C-1D17BF99C8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D45E2C4-15ED-9F82-28C5-57B74891FBA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CE7CA6-F138-8421-7178-5E65310A5B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11543026-A1AE-E16D-C1A1-2B7BAC8ED0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576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D401C33-78B0-D9DA-B80D-09B25E1DBA6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E08111E-F7E8-9156-2669-8CA35F1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11A3771A-6B81-8E5A-ADFF-5E3A7C281D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8273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9957F136-DAB5-33DF-1E6D-A8C5E5C0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8490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E63539F4-E256-E3F0-AA12-F6C01233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218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F11B860A-63AD-7AB4-8637-082A85DDB6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4776A4B-22BC-25D2-09FB-E003A71BB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68D9F-BE09-CB4D-A097-DD21C5E3F99E}" type="slidenum">
              <a:t>‹#›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05D33BE8-26DC-3F6D-BE14-6BB39A419C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CC9D9DA-6896-F1C6-54B8-3BCE839812D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4A854AB-9817-8A74-39A5-8F6F905463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70144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4B33A18-F80C-A3CC-7B26-ACE9C9322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C9FCEA0-A967-1C2B-33B1-5510CB46B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89F95-DBF6-4148-AE72-FA60B1257D69}" type="slidenum">
              <a:t>‹#›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6CC37E6-282C-21FF-EDEA-C9DA07240E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755CF99D-80CD-7594-60A4-74D2E44864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4D8923-9718-BD0C-661F-A5A2FDB382A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FC72DFE-23B0-5A24-D0F0-1ABF8A2F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75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68913D-226C-115B-2C73-76A41DEA9D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3014B-0301-8D6C-7F8B-D69B1AAF97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01B3D-F539-5C4B-AD8E-FE0C4A39C50A}" type="slidenum">
              <a:t>‹#›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FDB6EA-8562-6B32-5C8D-8E7F5E0EAF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DE501C7-E9C2-8B5C-484D-D2C8E98941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73996C9-9059-23AA-C1AD-849D0B1929F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132CD76-40AE-3B23-F6D1-2198D029C9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697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FAF14-3390-5635-25E7-8419411D50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C7B10-5C58-B451-3899-032BD74E6B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18576-9F2F-6147-9169-3E07D8D4A697}" type="slidenum">
              <a:t>‹#›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D00E3338-020E-A83F-B578-4A6F9741D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29D7A62A-F718-9F95-4686-E7995C94CE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D2A4F2C3-1EFF-9E15-409E-D2D664A5F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33635BA-99C3-41F2-8182-B07A5E0A12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3FFFD9-90B5-28B3-9A98-F1A5EBE142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23E24434-1EC5-04AA-0599-2A6A61492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069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2840-AD11-B987-285F-278793EA94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FB1C68-C256-7B24-82FF-560C1DF750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E6F79-C5CC-37AE-73C2-D98FE82B8B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818E-9DC9-1142-B069-DE50FC12A1E3}" type="slidenum">
              <a:t>‹#›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85D866-FED0-2C13-946F-1749AC98B2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CA0FC06C-EFF7-D933-4A9D-48209BEF4AD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0A66ECC9-6E25-F2CD-2F15-55B4C49141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8B6AD04-E045-BEFC-CD40-636B5279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61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3DAD4A7-7203-AAD6-741C-9CA08D8B725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13750E73-9D83-EFF8-9988-06E4EAE792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3935CF-76CC-D684-A084-F1DA0A4A8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41426-9BEB-5E40-B771-F393F7E4695C}" type="slidenum">
              <a:t>‹#›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6927DB85-67AE-4F99-6827-64795EB8D2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558A7EB-244F-6A5E-F23C-3F16489AC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04A64E3-8DF6-07F9-BA82-9323E48270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E523A426-AFB4-9B64-06B8-3E6610BBE6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E9233A20-790D-0634-0977-587F1BCB09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798AE11A-8608-A1B6-37AC-95BC196316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AE1057EC-F3DD-620C-6D04-CDB3E7993C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293F1F94-57E4-F5EB-56A9-78BDBCFDFF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3870B56F-F002-B985-F124-F985017B5C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FFDA9C62-F015-4F34-119E-BA012FAEC95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D466034F-DA2E-1B4F-1B93-A04B6474D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65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67753-A9E2-159B-2F30-0EB3E2720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A04C4-5F78-B749-71B7-35BB7142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18A91-6841-DB4C-8099-90FF5579A730}" type="slidenum">
              <a:t>‹#›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434F6E0-3CD0-0C99-B4B7-65FD2293BA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2D82AB8-89F2-41BA-10B6-EDD1674C3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896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49B91-2C1B-3A52-3C17-D186F255F9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EC6-8AC5-86C9-4FB4-45C73AB95D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FA1D64-42E5-D646-8E69-7F2709CC756C}" type="slidenum">
              <a:t>‹#›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79EF5EC7-DE2B-2F70-C435-CD216A4CD2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D87A9045-9E0A-7078-F500-BCFE0344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005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05C2630-8C04-E72E-9684-C76386EE0F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8FAA723-265F-68BF-3D31-49556D829AF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CAC473C7-693B-F645-B483-E764205925F1}" type="slidenum">
              <a:t>‹#›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5DA8A7C-2A55-93A9-5AFA-3C0F4FB92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A0A57F-514D-D819-A0D9-CC084420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common-european-framework-reference-languages/plurilingualism-and-pluriculturalis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rioles.it/materiali/plurilinguismo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scel.i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91E066B1-3A80-1436-6435-3C7BB1BB9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44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r>
              <a:rPr lang="it-IT" sz="4000" dirty="0"/>
              <a:t>IJ2B054</a:t>
            </a:r>
            <a: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  <a:t> </a:t>
            </a:r>
            <a:b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</a:br>
            <a:r>
              <a:rPr lang="it-IT" sz="4000" dirty="0"/>
              <a:t>Plurilinguismo, multilinguismo.</a:t>
            </a:r>
            <a:br>
              <a:rPr lang="it-IT" sz="4000" dirty="0"/>
            </a:br>
            <a:r>
              <a:rPr lang="it-IT" sz="4000" dirty="0"/>
              <a:t>Le Dieci tesi per l’educazione democratica.</a:t>
            </a:r>
            <a:br>
              <a:rPr lang="it-IT" dirty="0"/>
            </a:br>
            <a:br>
              <a:rPr lang="it-IT" sz="3000" dirty="0"/>
            </a:br>
            <a:endParaRPr lang="en-GB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1066618" cy="435502"/>
          </a:xfrm>
        </p:spPr>
        <p:txBody>
          <a:bodyPr/>
          <a:lstStyle/>
          <a:p>
            <a:pPr lvl="0"/>
            <a:r>
              <a:rPr lang="it-IT" dirty="0"/>
              <a:t>Lingue in contatto e interferenza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572842" cy="39857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Weinreich (1953: 1)</a:t>
            </a:r>
          </a:p>
          <a:p>
            <a:pPr marL="914400" lvl="0">
              <a:spcBef>
                <a:spcPts val="1000"/>
              </a:spcBef>
              <a:buClr>
                <a:srgbClr val="0F1AF9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ore more languages will be said to be in contact if they are used alternatively by the same persons. The language-using individuals are thus the locus of contact.»</a:t>
            </a:r>
          </a:p>
          <a:p>
            <a:pPr marL="1257300" lvl="0" indent="-342900">
              <a:spcBef>
                <a:spcPts val="1000"/>
              </a:spcBef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Interferenza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Weinreich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1953: 11) </a:t>
            </a:r>
          </a:p>
          <a:p>
            <a:pPr marL="914400" lvl="0">
              <a:spcBef>
                <a:spcPts val="1000"/>
              </a:spcBef>
              <a:buClr>
                <a:srgbClr val="0F1AF9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«In speech, interference is like sand carried by a stream; in language, it is the sedimented sand deposited on the bottom of a lake. The two phases of interference should be distinguished. In speech, it occurs anew in the utterance of the bilingual speaker as a result of his personal knowledge of the other tongue. In language, we find interference phenomena which, having frequently occurred in the speech of bilinguals, have become </a:t>
            </a:r>
            <a:r>
              <a:rPr lang="en-US" sz="20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habitualized</a:t>
            </a:r>
            <a:r>
              <a:rPr lang="en-US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established. Their use is no longer dependent on bilingualism</a:t>
            </a: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1066618" cy="435502"/>
          </a:xfrm>
        </p:spPr>
        <p:txBody>
          <a:bodyPr/>
          <a:lstStyle/>
          <a:p>
            <a:pPr lvl="0"/>
            <a:r>
              <a:rPr lang="it-IT" dirty="0"/>
              <a:t>Plurilinguismo e multilinguismo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9138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Pratica di tre o più lingue o linguaggi o varietà (De Mauro 1977)</a:t>
            </a:r>
          </a:p>
          <a:p>
            <a:pPr marL="18288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Esogeno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Endogeno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76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Multilinguismo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Pressione dall’inglese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76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Prospettiva del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CoE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76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51FD71-A8DD-B6EE-49AA-C3146CE1992B}"/>
              </a:ext>
            </a:extLst>
          </p:cNvPr>
          <p:cNvSpPr txBox="1"/>
          <p:nvPr/>
        </p:nvSpPr>
        <p:spPr>
          <a:xfrm>
            <a:off x="881276" y="5843016"/>
            <a:ext cx="1865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hlinkClick r:id="rId4"/>
              </a:rPr>
              <a:t>Cf. Scheda Orioles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8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1066618" cy="435502"/>
          </a:xfrm>
        </p:spPr>
        <p:txBody>
          <a:bodyPr/>
          <a:lstStyle/>
          <a:p>
            <a:pPr lvl="0"/>
            <a:r>
              <a:rPr lang="it-IT" dirty="0"/>
              <a:t>Le «Dieci tesi»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1752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GISCEL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Gruppo di Intervento e Studio nel Campo dell'Educazione Linguistica (1975)</a:t>
            </a:r>
          </a:p>
          <a:p>
            <a:pPr marL="18288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L’educazione è democratica se invera il «senza distinzioni di lingua» della Costituzione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Tesi n. 8. principi dell’educazione linguistica demicratica</a:t>
            </a:r>
          </a:p>
          <a:p>
            <a:pPr marL="18288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76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56787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75</TotalTime>
  <Words>241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Roboto</vt:lpstr>
      <vt:lpstr>Tahoma</vt:lpstr>
      <vt:lpstr>Wingdings</vt:lpstr>
      <vt:lpstr>Presentation_MU_EN</vt:lpstr>
      <vt:lpstr>IJ2B054  Plurilinguismo, multilinguismo. Le Dieci tesi per l’educazione democratica.  </vt:lpstr>
      <vt:lpstr>Lingue in contatto e interferenza </vt:lpstr>
      <vt:lpstr>Plurilinguismo e multilinguismo </vt:lpstr>
      <vt:lpstr>Le «Dieci tesi»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Egle Mocciaro</cp:lastModifiedBy>
  <cp:revision>119</cp:revision>
  <cp:lastPrinted>1601-01-01T00:00:00Z</cp:lastPrinted>
  <dcterms:created xsi:type="dcterms:W3CDTF">2023-04-12T10:45:27Z</dcterms:created>
  <dcterms:modified xsi:type="dcterms:W3CDTF">2024-04-09T16:54:43Z</dcterms:modified>
</cp:coreProperties>
</file>