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58" r:id="rId7"/>
    <p:sldId id="262" r:id="rId8"/>
    <p:sldId id="264" r:id="rId9"/>
    <p:sldId id="266" r:id="rId10"/>
    <p:sldId id="267" r:id="rId11"/>
    <p:sldId id="271" r:id="rId12"/>
    <p:sldId id="265" r:id="rId13"/>
    <p:sldId id="263" r:id="rId14"/>
    <p:sldId id="268" r:id="rId15"/>
    <p:sldId id="269" r:id="rId16"/>
    <p:sldId id="270" r:id="rId17"/>
    <p:sldId id="259" r:id="rId18"/>
    <p:sldId id="260" r:id="rId19"/>
    <p:sldId id="272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0000DC"/>
    <a:srgbClr val="4BC8FF"/>
    <a:srgbClr val="9100DC"/>
    <a:srgbClr val="F01928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AAE23-CA1E-F2D5-F991-629613C625FC}" v="3" dt="2024-04-11T13:48:05.386"/>
    <p1510:client id="{51838B88-3103-7D44-3BA9-A6E9D88F5AD7}" v="29" dt="2024-04-11T12:16:03.302"/>
    <p1510:client id="{69448230-34B4-8412-17DD-B069665BE6F8}" v="191" dt="2024-04-11T10:26:24.740"/>
    <p1510:client id="{7CF20572-0F9D-CD55-0F78-B6456CC52D50}" v="35" dt="2024-04-11T10:29:35.359"/>
    <p1510:client id="{EAED86ED-CC45-E963-4C28-3D4FEDE5A456}" v="19" dt="2024-04-11T10:09:05.926"/>
    <p1510:client id="{EF7D3477-2E49-9E9E-0172-293CD745D8DA}" v="20" dt="2024-04-11T10:35:13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Kramosilová" userId="S::524307@muni.cz::d7d32e16-5bca-4364-87d8-fd8302940128" providerId="AD" clId="Web-{EF7D3477-2E49-9E9E-0172-293CD745D8DA}"/>
    <pc:docChg chg="modSld">
      <pc:chgData name="Simona Kramosilová" userId="S::524307@muni.cz::d7d32e16-5bca-4364-87d8-fd8302940128" providerId="AD" clId="Web-{EF7D3477-2E49-9E9E-0172-293CD745D8DA}" dt="2024-04-11T10:35:13.116" v="18" actId="20577"/>
      <pc:docMkLst>
        <pc:docMk/>
      </pc:docMkLst>
      <pc:sldChg chg="modSp">
        <pc:chgData name="Simona Kramosilová" userId="S::524307@muni.cz::d7d32e16-5bca-4364-87d8-fd8302940128" providerId="AD" clId="Web-{EF7D3477-2E49-9E9E-0172-293CD745D8DA}" dt="2024-04-11T10:30:07.949" v="3" actId="1076"/>
        <pc:sldMkLst>
          <pc:docMk/>
          <pc:sldMk cId="140234570" sldId="257"/>
        </pc:sldMkLst>
        <pc:spChg chg="mod">
          <ac:chgData name="Simona Kramosilová" userId="S::524307@muni.cz::d7d32e16-5bca-4364-87d8-fd8302940128" providerId="AD" clId="Web-{EF7D3477-2E49-9E9E-0172-293CD745D8DA}" dt="2024-04-11T10:30:07.949" v="3" actId="1076"/>
          <ac:spMkLst>
            <pc:docMk/>
            <pc:sldMk cId="140234570" sldId="257"/>
            <ac:spMk id="4" creationId="{8310149A-C287-87D5-7595-6E0E49DB6663}"/>
          </ac:spMkLst>
        </pc:spChg>
        <pc:picChg chg="mod">
          <ac:chgData name="Simona Kramosilová" userId="S::524307@muni.cz::d7d32e16-5bca-4364-87d8-fd8302940128" providerId="AD" clId="Web-{EF7D3477-2E49-9E9E-0172-293CD745D8DA}" dt="2024-04-11T10:29:53.761" v="1" actId="1076"/>
          <ac:picMkLst>
            <pc:docMk/>
            <pc:sldMk cId="140234570" sldId="257"/>
            <ac:picMk id="7" creationId="{AC9735B5-B435-3C3B-5482-06EA07A7D2F3}"/>
          </ac:picMkLst>
        </pc:picChg>
        <pc:picChg chg="mod">
          <ac:chgData name="Simona Kramosilová" userId="S::524307@muni.cz::d7d32e16-5bca-4364-87d8-fd8302940128" providerId="AD" clId="Web-{EF7D3477-2E49-9E9E-0172-293CD745D8DA}" dt="2024-04-11T10:29:51.760" v="0" actId="1076"/>
          <ac:picMkLst>
            <pc:docMk/>
            <pc:sldMk cId="140234570" sldId="257"/>
            <ac:picMk id="9" creationId="{59ADEAC0-884A-74F7-7FD9-210B04D80649}"/>
          </ac:picMkLst>
        </pc:picChg>
      </pc:sldChg>
      <pc:sldChg chg="modSp">
        <pc:chgData name="Simona Kramosilová" userId="S::524307@muni.cz::d7d32e16-5bca-4364-87d8-fd8302940128" providerId="AD" clId="Web-{EF7D3477-2E49-9E9E-0172-293CD745D8DA}" dt="2024-04-11T10:35:13.116" v="18" actId="20577"/>
        <pc:sldMkLst>
          <pc:docMk/>
          <pc:sldMk cId="2079080652" sldId="272"/>
        </pc:sldMkLst>
        <pc:spChg chg="mod">
          <ac:chgData name="Simona Kramosilová" userId="S::524307@muni.cz::d7d32e16-5bca-4364-87d8-fd8302940128" providerId="AD" clId="Web-{EF7D3477-2E49-9E9E-0172-293CD745D8DA}" dt="2024-04-11T10:35:13.116" v="18" actId="20577"/>
          <ac:spMkLst>
            <pc:docMk/>
            <pc:sldMk cId="2079080652" sldId="272"/>
            <ac:spMk id="4" creationId="{1F882979-0043-BFC5-7670-6DFBAF883C7E}"/>
          </ac:spMkLst>
        </pc:spChg>
      </pc:sldChg>
    </pc:docChg>
  </pc:docChgLst>
  <pc:docChgLst>
    <pc:chgData name="Simona Kramosilová" userId="S::524307@muni.cz::d7d32e16-5bca-4364-87d8-fd8302940128" providerId="AD" clId="Web-{EAED86ED-CC45-E963-4C28-3D4FEDE5A456}"/>
    <pc:docChg chg="modSld">
      <pc:chgData name="Simona Kramosilová" userId="S::524307@muni.cz::d7d32e16-5bca-4364-87d8-fd8302940128" providerId="AD" clId="Web-{EAED86ED-CC45-E963-4C28-3D4FEDE5A456}" dt="2024-04-11T10:09:05.832" v="16" actId="20577"/>
      <pc:docMkLst>
        <pc:docMk/>
      </pc:docMkLst>
      <pc:sldChg chg="modSp">
        <pc:chgData name="Simona Kramosilová" userId="S::524307@muni.cz::d7d32e16-5bca-4364-87d8-fd8302940128" providerId="AD" clId="Web-{EAED86ED-CC45-E963-4C28-3D4FEDE5A456}" dt="2024-04-11T10:08:40.534" v="9" actId="20577"/>
        <pc:sldMkLst>
          <pc:docMk/>
          <pc:sldMk cId="3263342447" sldId="256"/>
        </pc:sldMkLst>
        <pc:spChg chg="mod">
          <ac:chgData name="Simona Kramosilová" userId="S::524307@muni.cz::d7d32e16-5bca-4364-87d8-fd8302940128" providerId="AD" clId="Web-{EAED86ED-CC45-E963-4C28-3D4FEDE5A456}" dt="2024-04-11T10:08:40.534" v="9" actId="20577"/>
          <ac:spMkLst>
            <pc:docMk/>
            <pc:sldMk cId="3263342447" sldId="256"/>
            <ac:spMk id="5" creationId="{BDA74EBB-06F9-2F42-BBA7-49358111EC86}"/>
          </ac:spMkLst>
        </pc:spChg>
      </pc:sldChg>
      <pc:sldChg chg="modSp">
        <pc:chgData name="Simona Kramosilová" userId="S::524307@muni.cz::d7d32e16-5bca-4364-87d8-fd8302940128" providerId="AD" clId="Web-{EAED86ED-CC45-E963-4C28-3D4FEDE5A456}" dt="2024-04-11T10:08:54.925" v="13" actId="20577"/>
        <pc:sldMkLst>
          <pc:docMk/>
          <pc:sldMk cId="140234570" sldId="257"/>
        </pc:sldMkLst>
        <pc:spChg chg="mod">
          <ac:chgData name="Simona Kramosilová" userId="S::524307@muni.cz::d7d32e16-5bca-4364-87d8-fd8302940128" providerId="AD" clId="Web-{EAED86ED-CC45-E963-4C28-3D4FEDE5A456}" dt="2024-04-11T10:08:54.925" v="13" actId="20577"/>
          <ac:spMkLst>
            <pc:docMk/>
            <pc:sldMk cId="140234570" sldId="257"/>
            <ac:spMk id="4" creationId="{8310149A-C287-87D5-7595-6E0E49DB6663}"/>
          </ac:spMkLst>
        </pc:spChg>
      </pc:sldChg>
      <pc:sldChg chg="modSp">
        <pc:chgData name="Simona Kramosilová" userId="S::524307@muni.cz::d7d32e16-5bca-4364-87d8-fd8302940128" providerId="AD" clId="Web-{EAED86ED-CC45-E963-4C28-3D4FEDE5A456}" dt="2024-04-11T10:09:05.832" v="16" actId="20577"/>
        <pc:sldMkLst>
          <pc:docMk/>
          <pc:sldMk cId="38176384" sldId="262"/>
        </pc:sldMkLst>
        <pc:spChg chg="mod">
          <ac:chgData name="Simona Kramosilová" userId="S::524307@muni.cz::d7d32e16-5bca-4364-87d8-fd8302940128" providerId="AD" clId="Web-{EAED86ED-CC45-E963-4C28-3D4FEDE5A456}" dt="2024-04-11T10:09:05.832" v="16" actId="20577"/>
          <ac:spMkLst>
            <pc:docMk/>
            <pc:sldMk cId="38176384" sldId="262"/>
            <ac:spMk id="5" creationId="{2CD49ED4-EB2D-2024-25CE-4414D7366241}"/>
          </ac:spMkLst>
        </pc:spChg>
      </pc:sldChg>
    </pc:docChg>
  </pc:docChgLst>
  <pc:docChgLst>
    <pc:chgData name="Simona Kramosilová" userId="S::524307@muni.cz::d7d32e16-5bca-4364-87d8-fd8302940128" providerId="AD" clId="Web-{51838B88-3103-7D44-3BA9-A6E9D88F5AD7}"/>
    <pc:docChg chg="modSld">
      <pc:chgData name="Simona Kramosilová" userId="S::524307@muni.cz::d7d32e16-5bca-4364-87d8-fd8302940128" providerId="AD" clId="Web-{51838B88-3103-7D44-3BA9-A6E9D88F5AD7}" dt="2024-04-11T12:16:03.302" v="26" actId="20577"/>
      <pc:docMkLst>
        <pc:docMk/>
      </pc:docMkLst>
      <pc:sldChg chg="modSp">
        <pc:chgData name="Simona Kramosilová" userId="S::524307@muni.cz::d7d32e16-5bca-4364-87d8-fd8302940128" providerId="AD" clId="Web-{51838B88-3103-7D44-3BA9-A6E9D88F5AD7}" dt="2024-04-11T12:05:43.358" v="3" actId="20577"/>
        <pc:sldMkLst>
          <pc:docMk/>
          <pc:sldMk cId="1659722961" sldId="259"/>
        </pc:sldMkLst>
        <pc:spChg chg="mod">
          <ac:chgData name="Simona Kramosilová" userId="S::524307@muni.cz::d7d32e16-5bca-4364-87d8-fd8302940128" providerId="AD" clId="Web-{51838B88-3103-7D44-3BA9-A6E9D88F5AD7}" dt="2024-04-11T12:05:43.358" v="3" actId="20577"/>
          <ac:spMkLst>
            <pc:docMk/>
            <pc:sldMk cId="1659722961" sldId="259"/>
            <ac:spMk id="5" creationId="{5843FD67-0D44-CBDF-AAB0-AB7224EB1F9D}"/>
          </ac:spMkLst>
        </pc:spChg>
      </pc:sldChg>
      <pc:sldChg chg="modSp">
        <pc:chgData name="Simona Kramosilová" userId="S::524307@muni.cz::d7d32e16-5bca-4364-87d8-fd8302940128" providerId="AD" clId="Web-{51838B88-3103-7D44-3BA9-A6E9D88F5AD7}" dt="2024-04-11T12:16:03.302" v="26" actId="20577"/>
        <pc:sldMkLst>
          <pc:docMk/>
          <pc:sldMk cId="1297865850" sldId="260"/>
        </pc:sldMkLst>
        <pc:spChg chg="mod">
          <ac:chgData name="Simona Kramosilová" userId="S::524307@muni.cz::d7d32e16-5bca-4364-87d8-fd8302940128" providerId="AD" clId="Web-{51838B88-3103-7D44-3BA9-A6E9D88F5AD7}" dt="2024-04-11T12:16:03.302" v="26" actId="20577"/>
          <ac:spMkLst>
            <pc:docMk/>
            <pc:sldMk cId="1297865850" sldId="260"/>
            <ac:spMk id="5" creationId="{65470468-BB62-9861-9841-7D93088C9F2E}"/>
          </ac:spMkLst>
        </pc:spChg>
      </pc:sldChg>
      <pc:sldChg chg="modSp">
        <pc:chgData name="Simona Kramosilová" userId="S::524307@muni.cz::d7d32e16-5bca-4364-87d8-fd8302940128" providerId="AD" clId="Web-{51838B88-3103-7D44-3BA9-A6E9D88F5AD7}" dt="2024-04-11T12:05:56.515" v="6" actId="20577"/>
        <pc:sldMkLst>
          <pc:docMk/>
          <pc:sldMk cId="2102790447" sldId="263"/>
        </pc:sldMkLst>
        <pc:spChg chg="mod">
          <ac:chgData name="Simona Kramosilová" userId="S::524307@muni.cz::d7d32e16-5bca-4364-87d8-fd8302940128" providerId="AD" clId="Web-{51838B88-3103-7D44-3BA9-A6E9D88F5AD7}" dt="2024-04-11T12:05:56.515" v="6" actId="20577"/>
          <ac:spMkLst>
            <pc:docMk/>
            <pc:sldMk cId="2102790447" sldId="263"/>
            <ac:spMk id="5" creationId="{362F3488-E0A8-F77B-4AC8-EDFA4ED8F24B}"/>
          </ac:spMkLst>
        </pc:spChg>
      </pc:sldChg>
      <pc:sldChg chg="modSp">
        <pc:chgData name="Simona Kramosilová" userId="S::524307@muni.cz::d7d32e16-5bca-4364-87d8-fd8302940128" providerId="AD" clId="Web-{51838B88-3103-7D44-3BA9-A6E9D88F5AD7}" dt="2024-04-11T12:07:17.205" v="21" actId="20577"/>
        <pc:sldMkLst>
          <pc:docMk/>
          <pc:sldMk cId="3581012004" sldId="268"/>
        </pc:sldMkLst>
        <pc:spChg chg="mod">
          <ac:chgData name="Simona Kramosilová" userId="S::524307@muni.cz::d7d32e16-5bca-4364-87d8-fd8302940128" providerId="AD" clId="Web-{51838B88-3103-7D44-3BA9-A6E9D88F5AD7}" dt="2024-04-11T12:07:17.205" v="21" actId="20577"/>
          <ac:spMkLst>
            <pc:docMk/>
            <pc:sldMk cId="3581012004" sldId="268"/>
            <ac:spMk id="5" creationId="{026FE4C7-A87F-4718-E6C0-B97A4D36E557}"/>
          </ac:spMkLst>
        </pc:spChg>
      </pc:sldChg>
      <pc:sldChg chg="modSp">
        <pc:chgData name="Simona Kramosilová" userId="S::524307@muni.cz::d7d32e16-5bca-4364-87d8-fd8302940128" providerId="AD" clId="Web-{51838B88-3103-7D44-3BA9-A6E9D88F5AD7}" dt="2024-04-11T12:14:38.471" v="24" actId="20577"/>
        <pc:sldMkLst>
          <pc:docMk/>
          <pc:sldMk cId="3038503497" sldId="269"/>
        </pc:sldMkLst>
        <pc:spChg chg="mod">
          <ac:chgData name="Simona Kramosilová" userId="S::524307@muni.cz::d7d32e16-5bca-4364-87d8-fd8302940128" providerId="AD" clId="Web-{51838B88-3103-7D44-3BA9-A6E9D88F5AD7}" dt="2024-04-11T12:14:38.471" v="24" actId="20577"/>
          <ac:spMkLst>
            <pc:docMk/>
            <pc:sldMk cId="3038503497" sldId="269"/>
            <ac:spMk id="5" creationId="{8E63F5CF-2D2B-9AD3-8A78-994E70319372}"/>
          </ac:spMkLst>
        </pc:spChg>
      </pc:sldChg>
    </pc:docChg>
  </pc:docChgLst>
  <pc:docChgLst>
    <pc:chgData name="Simona Kramosilová" userId="S::524307@muni.cz::d7d32e16-5bca-4364-87d8-fd8302940128" providerId="AD" clId="Web-{69448230-34B4-8412-17DD-B069665BE6F8}"/>
    <pc:docChg chg="modSld">
      <pc:chgData name="Simona Kramosilová" userId="S::524307@muni.cz::d7d32e16-5bca-4364-87d8-fd8302940128" providerId="AD" clId="Web-{69448230-34B4-8412-17DD-B069665BE6F8}" dt="2024-04-11T10:26:24.740" v="159" actId="1076"/>
      <pc:docMkLst>
        <pc:docMk/>
      </pc:docMkLst>
      <pc:sldChg chg="addSp delSp modSp">
        <pc:chgData name="Simona Kramosilová" userId="S::524307@muni.cz::d7d32e16-5bca-4364-87d8-fd8302940128" providerId="AD" clId="Web-{69448230-34B4-8412-17DD-B069665BE6F8}" dt="2024-04-11T10:16:01.798" v="31" actId="20577"/>
        <pc:sldMkLst>
          <pc:docMk/>
          <pc:sldMk cId="38176384" sldId="262"/>
        </pc:sldMkLst>
        <pc:spChg chg="mod">
          <ac:chgData name="Simona Kramosilová" userId="S::524307@muni.cz::d7d32e16-5bca-4364-87d8-fd8302940128" providerId="AD" clId="Web-{69448230-34B4-8412-17DD-B069665BE6F8}" dt="2024-04-11T10:16:01.798" v="31" actId="20577"/>
          <ac:spMkLst>
            <pc:docMk/>
            <pc:sldMk cId="38176384" sldId="262"/>
            <ac:spMk id="8" creationId="{EBED114B-0371-4608-2A30-0E4E885FE91A}"/>
          </ac:spMkLst>
        </pc:spChg>
        <pc:picChg chg="add mod">
          <ac:chgData name="Simona Kramosilová" userId="S::524307@muni.cz::d7d32e16-5bca-4364-87d8-fd8302940128" providerId="AD" clId="Web-{69448230-34B4-8412-17DD-B069665BE6F8}" dt="2024-04-11T10:11:30.461" v="13" actId="1076"/>
          <ac:picMkLst>
            <pc:docMk/>
            <pc:sldMk cId="38176384" sldId="262"/>
            <ac:picMk id="6" creationId="{58EB55C7-DCAA-1877-C951-A6FF11DC8913}"/>
          </ac:picMkLst>
        </pc:picChg>
        <pc:picChg chg="del mod">
          <ac:chgData name="Simona Kramosilová" userId="S::524307@muni.cz::d7d32e16-5bca-4364-87d8-fd8302940128" providerId="AD" clId="Web-{69448230-34B4-8412-17DD-B069665BE6F8}" dt="2024-04-11T10:11:04.335" v="7"/>
          <ac:picMkLst>
            <pc:docMk/>
            <pc:sldMk cId="38176384" sldId="262"/>
            <ac:picMk id="7" creationId="{F7DA0E47-3E65-ADDC-2A97-422957219D9E}"/>
          </ac:picMkLst>
        </pc:picChg>
      </pc:sldChg>
      <pc:sldChg chg="addSp delSp modSp">
        <pc:chgData name="Simona Kramosilová" userId="S::524307@muni.cz::d7d32e16-5bca-4364-87d8-fd8302940128" providerId="AD" clId="Web-{69448230-34B4-8412-17DD-B069665BE6F8}" dt="2024-04-11T10:26:22.053" v="158" actId="20577"/>
        <pc:sldMkLst>
          <pc:docMk/>
          <pc:sldMk cId="131944049" sldId="264"/>
        </pc:sldMkLst>
        <pc:spChg chg="del">
          <ac:chgData name="Simona Kramosilová" userId="S::524307@muni.cz::d7d32e16-5bca-4364-87d8-fd8302940128" providerId="AD" clId="Web-{69448230-34B4-8412-17DD-B069665BE6F8}" dt="2024-04-11T10:15:35.750" v="19"/>
          <ac:spMkLst>
            <pc:docMk/>
            <pc:sldMk cId="131944049" sldId="264"/>
            <ac:spMk id="4" creationId="{CC91C911-F66E-A044-C907-5E95798DE929}"/>
          </ac:spMkLst>
        </pc:spChg>
        <pc:spChg chg="add del mod">
          <ac:chgData name="Simona Kramosilová" userId="S::524307@muni.cz::d7d32e16-5bca-4364-87d8-fd8302940128" providerId="AD" clId="Web-{69448230-34B4-8412-17DD-B069665BE6F8}" dt="2024-04-11T10:15:37.047" v="20"/>
          <ac:spMkLst>
            <pc:docMk/>
            <pc:sldMk cId="131944049" sldId="264"/>
            <ac:spMk id="6" creationId="{C2E0CF3D-5EF4-6E96-BAFA-546D2F307449}"/>
          </ac:spMkLst>
        </pc:spChg>
        <pc:spChg chg="mod">
          <ac:chgData name="Simona Kramosilová" userId="S::524307@muni.cz::d7d32e16-5bca-4364-87d8-fd8302940128" providerId="AD" clId="Web-{69448230-34B4-8412-17DD-B069665BE6F8}" dt="2024-04-11T10:19:14.648" v="60" actId="1076"/>
          <ac:spMkLst>
            <pc:docMk/>
            <pc:sldMk cId="131944049" sldId="264"/>
            <ac:spMk id="10" creationId="{AD09EBF2-EF10-0005-65C8-36BFF5843DEF}"/>
          </ac:spMkLst>
        </pc:spChg>
        <pc:spChg chg="mod">
          <ac:chgData name="Simona Kramosilová" userId="S::524307@muni.cz::d7d32e16-5bca-4364-87d8-fd8302940128" providerId="AD" clId="Web-{69448230-34B4-8412-17DD-B069665BE6F8}" dt="2024-04-11T10:26:22.053" v="158" actId="20577"/>
          <ac:spMkLst>
            <pc:docMk/>
            <pc:sldMk cId="131944049" sldId="264"/>
            <ac:spMk id="11" creationId="{3241760A-C7B0-8864-5582-42DDC70FCCD2}"/>
          </ac:spMkLst>
        </pc:spChg>
        <pc:picChg chg="add mod">
          <ac:chgData name="Simona Kramosilová" userId="S::524307@muni.cz::d7d32e16-5bca-4364-87d8-fd8302940128" providerId="AD" clId="Web-{69448230-34B4-8412-17DD-B069665BE6F8}" dt="2024-04-11T10:19:10.664" v="59" actId="1076"/>
          <ac:picMkLst>
            <pc:docMk/>
            <pc:sldMk cId="131944049" sldId="264"/>
            <ac:picMk id="2" creationId="{C63397E1-15F7-81B1-1C76-0590B7807469}"/>
          </ac:picMkLst>
        </pc:picChg>
        <pc:picChg chg="del">
          <ac:chgData name="Simona Kramosilová" userId="S::524307@muni.cz::d7d32e16-5bca-4364-87d8-fd8302940128" providerId="AD" clId="Web-{69448230-34B4-8412-17DD-B069665BE6F8}" dt="2024-04-11T10:15:28.375" v="17"/>
          <ac:picMkLst>
            <pc:docMk/>
            <pc:sldMk cId="131944049" sldId="264"/>
            <ac:picMk id="7" creationId="{96D5E45E-9B3C-9573-6FAD-125ED9F411B6}"/>
          </ac:picMkLst>
        </pc:picChg>
        <pc:picChg chg="add mod">
          <ac:chgData name="Simona Kramosilová" userId="S::524307@muni.cz::d7d32e16-5bca-4364-87d8-fd8302940128" providerId="AD" clId="Web-{69448230-34B4-8412-17DD-B069665BE6F8}" dt="2024-04-11T10:19:18.726" v="61" actId="1076"/>
          <ac:picMkLst>
            <pc:docMk/>
            <pc:sldMk cId="131944049" sldId="264"/>
            <ac:picMk id="8" creationId="{84B56B46-ED27-3192-6B55-70012447659A}"/>
          </ac:picMkLst>
        </pc:picChg>
        <pc:picChg chg="del mod">
          <ac:chgData name="Simona Kramosilová" userId="S::524307@muni.cz::d7d32e16-5bca-4364-87d8-fd8302940128" providerId="AD" clId="Web-{69448230-34B4-8412-17DD-B069665BE6F8}" dt="2024-04-11T10:18:41.256" v="39"/>
          <ac:picMkLst>
            <pc:docMk/>
            <pc:sldMk cId="131944049" sldId="264"/>
            <ac:picMk id="9" creationId="{23F96E9A-EC99-3823-F978-6EEBD60EC1F8}"/>
          </ac:picMkLst>
        </pc:picChg>
      </pc:sldChg>
      <pc:sldChg chg="addSp delSp modSp">
        <pc:chgData name="Simona Kramosilová" userId="S::524307@muni.cz::d7d32e16-5bca-4364-87d8-fd8302940128" providerId="AD" clId="Web-{69448230-34B4-8412-17DD-B069665BE6F8}" dt="2024-04-11T10:26:24.740" v="159" actId="1076"/>
        <pc:sldMkLst>
          <pc:docMk/>
          <pc:sldMk cId="2708803301" sldId="266"/>
        </pc:sldMkLst>
        <pc:spChg chg="add del mod">
          <ac:chgData name="Simona Kramosilová" userId="S::524307@muni.cz::d7d32e16-5bca-4364-87d8-fd8302940128" providerId="AD" clId="Web-{69448230-34B4-8412-17DD-B069665BE6F8}" dt="2024-04-11T10:20:17.885" v="66"/>
          <ac:spMkLst>
            <pc:docMk/>
            <pc:sldMk cId="2708803301" sldId="266"/>
            <ac:spMk id="4" creationId="{7928CB2E-E95E-5229-0453-1C12672CE3C6}"/>
          </ac:spMkLst>
        </pc:spChg>
        <pc:spChg chg="mod">
          <ac:chgData name="Simona Kramosilová" userId="S::524307@muni.cz::d7d32e16-5bca-4364-87d8-fd8302940128" providerId="AD" clId="Web-{69448230-34B4-8412-17DD-B069665BE6F8}" dt="2024-04-11T10:26:24.740" v="159" actId="1076"/>
          <ac:spMkLst>
            <pc:docMk/>
            <pc:sldMk cId="2708803301" sldId="266"/>
            <ac:spMk id="8" creationId="{0E05E7DC-37F6-8615-38E2-1FCB69CC3C4A}"/>
          </ac:spMkLst>
        </pc:spChg>
        <pc:spChg chg="mod">
          <ac:chgData name="Simona Kramosilová" userId="S::524307@muni.cz::d7d32e16-5bca-4364-87d8-fd8302940128" providerId="AD" clId="Web-{69448230-34B4-8412-17DD-B069665BE6F8}" dt="2024-04-11T10:25:41.880" v="152" actId="1076"/>
          <ac:spMkLst>
            <pc:docMk/>
            <pc:sldMk cId="2708803301" sldId="266"/>
            <ac:spMk id="13" creationId="{F62A3119-6258-5F39-26BC-4105250D32A8}"/>
          </ac:spMkLst>
        </pc:spChg>
        <pc:picChg chg="add mod ord">
          <ac:chgData name="Simona Kramosilová" userId="S::524307@muni.cz::d7d32e16-5bca-4364-87d8-fd8302940128" providerId="AD" clId="Web-{69448230-34B4-8412-17DD-B069665BE6F8}" dt="2024-04-11T10:25:35.739" v="150" actId="1076"/>
          <ac:picMkLst>
            <pc:docMk/>
            <pc:sldMk cId="2708803301" sldId="266"/>
            <ac:picMk id="5" creationId="{383CB54E-AF48-5264-9C06-F4FC5F298AC8}"/>
          </ac:picMkLst>
        </pc:picChg>
        <pc:picChg chg="add del mod">
          <ac:chgData name="Simona Kramosilová" userId="S::524307@muni.cz::d7d32e16-5bca-4364-87d8-fd8302940128" providerId="AD" clId="Web-{69448230-34B4-8412-17DD-B069665BE6F8}" dt="2024-04-11T10:22:30.342" v="80"/>
          <ac:picMkLst>
            <pc:docMk/>
            <pc:sldMk cId="2708803301" sldId="266"/>
            <ac:picMk id="6" creationId="{ED18CEBD-7631-B279-5964-7B9C5076B8E1}"/>
          </ac:picMkLst>
        </pc:picChg>
        <pc:picChg chg="del">
          <ac:chgData name="Simona Kramosilová" userId="S::524307@muni.cz::d7d32e16-5bca-4364-87d8-fd8302940128" providerId="AD" clId="Web-{69448230-34B4-8412-17DD-B069665BE6F8}" dt="2024-04-11T10:20:16.634" v="65"/>
          <ac:picMkLst>
            <pc:docMk/>
            <pc:sldMk cId="2708803301" sldId="266"/>
            <ac:picMk id="7" creationId="{C63584E7-9FC6-5041-4015-264FE1E3B34D}"/>
          </ac:picMkLst>
        </pc:picChg>
        <pc:picChg chg="add mod">
          <ac:chgData name="Simona Kramosilová" userId="S::524307@muni.cz::d7d32e16-5bca-4364-87d8-fd8302940128" providerId="AD" clId="Web-{69448230-34B4-8412-17DD-B069665BE6F8}" dt="2024-04-11T10:25:54.849" v="155" actId="1076"/>
          <ac:picMkLst>
            <pc:docMk/>
            <pc:sldMk cId="2708803301" sldId="266"/>
            <ac:picMk id="9" creationId="{94AE27BB-FC9E-1E71-9295-C0075AB3111C}"/>
          </ac:picMkLst>
        </pc:picChg>
        <pc:picChg chg="del">
          <ac:chgData name="Simona Kramosilová" userId="S::524307@muni.cz::d7d32e16-5bca-4364-87d8-fd8302940128" providerId="AD" clId="Web-{69448230-34B4-8412-17DD-B069665BE6F8}" dt="2024-04-11T10:23:50.063" v="100"/>
          <ac:picMkLst>
            <pc:docMk/>
            <pc:sldMk cId="2708803301" sldId="266"/>
            <ac:picMk id="12" creationId="{51110D67-0F63-E2F6-EFD3-971A5CFA4C04}"/>
          </ac:picMkLst>
        </pc:picChg>
      </pc:sldChg>
      <pc:sldChg chg="addSp delSp modSp">
        <pc:chgData name="Simona Kramosilová" userId="S::524307@muni.cz::d7d32e16-5bca-4364-87d8-fd8302940128" providerId="AD" clId="Web-{69448230-34B4-8412-17DD-B069665BE6F8}" dt="2024-04-11T10:22:54.421" v="98"/>
        <pc:sldMkLst>
          <pc:docMk/>
          <pc:sldMk cId="3914993222" sldId="267"/>
        </pc:sldMkLst>
        <pc:spChg chg="add del mod">
          <ac:chgData name="Simona Kramosilová" userId="S::524307@muni.cz::d7d32e16-5bca-4364-87d8-fd8302940128" providerId="AD" clId="Web-{69448230-34B4-8412-17DD-B069665BE6F8}" dt="2024-04-11T10:22:54.421" v="98"/>
          <ac:spMkLst>
            <pc:docMk/>
            <pc:sldMk cId="3914993222" sldId="267"/>
            <ac:spMk id="4" creationId="{47A69B0E-CAEB-9D14-2740-407D44C95811}"/>
          </ac:spMkLst>
        </pc:spChg>
        <pc:spChg chg="add del mod">
          <ac:chgData name="Simona Kramosilová" userId="S::524307@muni.cz::d7d32e16-5bca-4364-87d8-fd8302940128" providerId="AD" clId="Web-{69448230-34B4-8412-17DD-B069665BE6F8}" dt="2024-04-11T10:22:38.749" v="86"/>
          <ac:spMkLst>
            <pc:docMk/>
            <pc:sldMk cId="3914993222" sldId="267"/>
            <ac:spMk id="12" creationId="{80AE2B75-B694-4DDD-D53C-E93EBEDF6121}"/>
          </ac:spMkLst>
        </pc:spChg>
        <pc:spChg chg="add del mod">
          <ac:chgData name="Simona Kramosilová" userId="S::524307@muni.cz::d7d32e16-5bca-4364-87d8-fd8302940128" providerId="AD" clId="Web-{69448230-34B4-8412-17DD-B069665BE6F8}" dt="2024-04-11T10:22:47.014" v="92"/>
          <ac:spMkLst>
            <pc:docMk/>
            <pc:sldMk cId="3914993222" sldId="267"/>
            <ac:spMk id="14" creationId="{F859DEAE-45CF-5E2B-DC4B-FAC4FAED0B53}"/>
          </ac:spMkLst>
        </pc:spChg>
        <pc:picChg chg="add del mod ord">
          <ac:chgData name="Simona Kramosilová" userId="S::524307@muni.cz::d7d32e16-5bca-4364-87d8-fd8302940128" providerId="AD" clId="Web-{69448230-34B4-8412-17DD-B069665BE6F8}" dt="2024-04-11T10:22:52.452" v="97"/>
          <ac:picMkLst>
            <pc:docMk/>
            <pc:sldMk cId="3914993222" sldId="267"/>
            <ac:picMk id="5" creationId="{7DDCEFA2-EE1E-1664-EEC7-FEFB3E03AEB2}"/>
          </ac:picMkLst>
        </pc:picChg>
        <pc:picChg chg="add del mod">
          <ac:chgData name="Simona Kramosilová" userId="S::524307@muni.cz::d7d32e16-5bca-4364-87d8-fd8302940128" providerId="AD" clId="Web-{69448230-34B4-8412-17DD-B069665BE6F8}" dt="2024-04-11T10:22:52.452" v="96"/>
          <ac:picMkLst>
            <pc:docMk/>
            <pc:sldMk cId="3914993222" sldId="267"/>
            <ac:picMk id="8" creationId="{AF7B1F94-BDC5-7DDC-5014-5538D1145C15}"/>
          </ac:picMkLst>
        </pc:picChg>
        <pc:picChg chg="add del">
          <ac:chgData name="Simona Kramosilová" userId="S::524307@muni.cz::d7d32e16-5bca-4364-87d8-fd8302940128" providerId="AD" clId="Web-{69448230-34B4-8412-17DD-B069665BE6F8}" dt="2024-04-11T10:22:54.421" v="98"/>
          <ac:picMkLst>
            <pc:docMk/>
            <pc:sldMk cId="3914993222" sldId="267"/>
            <ac:picMk id="9" creationId="{04B7DE29-2A69-CF02-D5F7-98EF17F8C56D}"/>
          </ac:picMkLst>
        </pc:picChg>
      </pc:sldChg>
    </pc:docChg>
  </pc:docChgLst>
  <pc:docChgLst>
    <pc:chgData name="Simona Kramosilová" userId="S::524307@muni.cz::d7d32e16-5bca-4364-87d8-fd8302940128" providerId="AD" clId="Web-{7CF20572-0F9D-CD55-0F78-B6456CC52D50}"/>
    <pc:docChg chg="modSld">
      <pc:chgData name="Simona Kramosilová" userId="S::524307@muni.cz::d7d32e16-5bca-4364-87d8-fd8302940128" providerId="AD" clId="Web-{7CF20572-0F9D-CD55-0F78-B6456CC52D50}" dt="2024-04-11T10:29:35.343" v="27" actId="1076"/>
      <pc:docMkLst>
        <pc:docMk/>
      </pc:docMkLst>
      <pc:sldChg chg="addSp delSp modSp">
        <pc:chgData name="Simona Kramosilová" userId="S::524307@muni.cz::d7d32e16-5bca-4364-87d8-fd8302940128" providerId="AD" clId="Web-{7CF20572-0F9D-CD55-0F78-B6456CC52D50}" dt="2024-04-11T10:29:35.343" v="27" actId="1076"/>
        <pc:sldMkLst>
          <pc:docMk/>
          <pc:sldMk cId="3914993222" sldId="267"/>
        </pc:sldMkLst>
        <pc:spChg chg="add del mod">
          <ac:chgData name="Simona Kramosilová" userId="S::524307@muni.cz::d7d32e16-5bca-4364-87d8-fd8302940128" providerId="AD" clId="Web-{7CF20572-0F9D-CD55-0F78-B6456CC52D50}" dt="2024-04-11T10:27:55.372" v="1"/>
          <ac:spMkLst>
            <pc:docMk/>
            <pc:sldMk cId="3914993222" sldId="267"/>
            <ac:spMk id="4" creationId="{DFE77E69-311B-453D-9DE3-633168576E3C}"/>
          </ac:spMkLst>
        </pc:spChg>
        <pc:spChg chg="mod">
          <ac:chgData name="Simona Kramosilová" userId="S::524307@muni.cz::d7d32e16-5bca-4364-87d8-fd8302940128" providerId="AD" clId="Web-{7CF20572-0F9D-CD55-0F78-B6456CC52D50}" dt="2024-04-11T10:28:50.232" v="14" actId="20577"/>
          <ac:spMkLst>
            <pc:docMk/>
            <pc:sldMk cId="3914993222" sldId="267"/>
            <ac:spMk id="7" creationId="{3E04B659-20F6-ABA2-BBB0-4B920360090B}"/>
          </ac:spMkLst>
        </pc:spChg>
        <pc:spChg chg="mod">
          <ac:chgData name="Simona Kramosilová" userId="S::524307@muni.cz::d7d32e16-5bca-4364-87d8-fd8302940128" providerId="AD" clId="Web-{7CF20572-0F9D-CD55-0F78-B6456CC52D50}" dt="2024-04-11T10:29:35.343" v="27" actId="1076"/>
          <ac:spMkLst>
            <pc:docMk/>
            <pc:sldMk cId="3914993222" sldId="267"/>
            <ac:spMk id="10" creationId="{0D352781-B110-D26D-C345-4AA503848856}"/>
          </ac:spMkLst>
        </pc:spChg>
        <pc:picChg chg="add mod ord">
          <ac:chgData name="Simona Kramosilová" userId="S::524307@muni.cz::d7d32e16-5bca-4364-87d8-fd8302940128" providerId="AD" clId="Web-{7CF20572-0F9D-CD55-0F78-B6456CC52D50}" dt="2024-04-11T10:28:01.356" v="4" actId="14100"/>
          <ac:picMkLst>
            <pc:docMk/>
            <pc:sldMk cId="3914993222" sldId="267"/>
            <ac:picMk id="5" creationId="{43A45EDA-8FC0-299F-4A31-CE96A6A506E2}"/>
          </ac:picMkLst>
        </pc:picChg>
        <pc:picChg chg="del">
          <ac:chgData name="Simona Kramosilová" userId="S::524307@muni.cz::d7d32e16-5bca-4364-87d8-fd8302940128" providerId="AD" clId="Web-{7CF20572-0F9D-CD55-0F78-B6456CC52D50}" dt="2024-04-11T10:28:02.419" v="5"/>
          <ac:picMkLst>
            <pc:docMk/>
            <pc:sldMk cId="3914993222" sldId="267"/>
            <ac:picMk id="6" creationId="{342D3DA3-A485-D201-F843-0FE7A114A7B6}"/>
          </ac:picMkLst>
        </pc:picChg>
        <pc:picChg chg="add mod">
          <ac:chgData name="Simona Kramosilová" userId="S::524307@muni.cz::d7d32e16-5bca-4364-87d8-fd8302940128" providerId="AD" clId="Web-{7CF20572-0F9D-CD55-0F78-B6456CC52D50}" dt="2024-04-11T10:29:31.702" v="26" actId="14100"/>
          <ac:picMkLst>
            <pc:docMk/>
            <pc:sldMk cId="3914993222" sldId="267"/>
            <ac:picMk id="8" creationId="{F06C6FD1-CBFF-26F3-2D1D-97D1FED40F7D}"/>
          </ac:picMkLst>
        </pc:picChg>
        <pc:picChg chg="del">
          <ac:chgData name="Simona Kramosilová" userId="S::524307@muni.cz::d7d32e16-5bca-4364-87d8-fd8302940128" providerId="AD" clId="Web-{7CF20572-0F9D-CD55-0F78-B6456CC52D50}" dt="2024-04-11T10:27:35.809" v="0"/>
          <ac:picMkLst>
            <pc:docMk/>
            <pc:sldMk cId="3914993222" sldId="267"/>
            <ac:picMk id="9" creationId="{04B7DE29-2A69-CF02-D5F7-98EF17F8C56D}"/>
          </ac:picMkLst>
        </pc:picChg>
      </pc:sldChg>
    </pc:docChg>
  </pc:docChgLst>
  <pc:docChgLst>
    <pc:chgData name="Simona Kramosilová" userId="S::524307@muni.cz::d7d32e16-5bca-4364-87d8-fd8302940128" providerId="AD" clId="Web-{121AAE23-CA1E-F2D5-F991-629613C625FC}"/>
    <pc:docChg chg="modSld">
      <pc:chgData name="Simona Kramosilová" userId="S::524307@muni.cz::d7d32e16-5bca-4364-87d8-fd8302940128" providerId="AD" clId="Web-{121AAE23-CA1E-F2D5-F991-629613C625FC}" dt="2024-04-11T13:48:05.386" v="2"/>
      <pc:docMkLst>
        <pc:docMk/>
      </pc:docMkLst>
      <pc:sldChg chg="modSp">
        <pc:chgData name="Simona Kramosilová" userId="S::524307@muni.cz::d7d32e16-5bca-4364-87d8-fd8302940128" providerId="AD" clId="Web-{121AAE23-CA1E-F2D5-F991-629613C625FC}" dt="2024-04-11T13:47:30.058" v="1" actId="20577"/>
        <pc:sldMkLst>
          <pc:docMk/>
          <pc:sldMk cId="3038503497" sldId="269"/>
        </pc:sldMkLst>
        <pc:spChg chg="mod">
          <ac:chgData name="Simona Kramosilová" userId="S::524307@muni.cz::d7d32e16-5bca-4364-87d8-fd8302940128" providerId="AD" clId="Web-{121AAE23-CA1E-F2D5-F991-629613C625FC}" dt="2024-04-11T13:47:30.058" v="1" actId="20577"/>
          <ac:spMkLst>
            <pc:docMk/>
            <pc:sldMk cId="3038503497" sldId="269"/>
            <ac:spMk id="5" creationId="{8E63F5CF-2D2B-9AD3-8A78-994E70319372}"/>
          </ac:spMkLst>
        </pc:spChg>
      </pc:sldChg>
      <pc:sldChg chg="delSp">
        <pc:chgData name="Simona Kramosilová" userId="S::524307@muni.cz::d7d32e16-5bca-4364-87d8-fd8302940128" providerId="AD" clId="Web-{121AAE23-CA1E-F2D5-F991-629613C625FC}" dt="2024-04-11T13:48:05.386" v="2"/>
        <pc:sldMkLst>
          <pc:docMk/>
          <pc:sldMk cId="2079080652" sldId="272"/>
        </pc:sldMkLst>
        <pc:spChg chg="del">
          <ac:chgData name="Simona Kramosilová" userId="S::524307@muni.cz::d7d32e16-5bca-4364-87d8-fd8302940128" providerId="AD" clId="Web-{121AAE23-CA1E-F2D5-F991-629613C625FC}" dt="2024-04-11T13:48:05.386" v="2"/>
          <ac:spMkLst>
            <pc:docMk/>
            <pc:sldMk cId="2079080652" sldId="272"/>
            <ac:spMk id="5" creationId="{5E19821D-0134-FD64-36A4-2863769F107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q-ZqYBcWA" TargetMode="External"/><Relationship Id="rId2" Type="http://schemas.openxmlformats.org/officeDocument/2006/relationships/hyperlink" Target="https://www.youtube.com/watch?v=UT3No6nswz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ldf3CPLqJA" TargetMode="External"/><Relationship Id="rId4" Type="http://schemas.openxmlformats.org/officeDocument/2006/relationships/hyperlink" Target="https://www.youtube.com/watch?v=VTj5z58re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tloRAKysQ" TargetMode="External"/><Relationship Id="rId2" Type="http://schemas.openxmlformats.org/officeDocument/2006/relationships/hyperlink" Target="https://www.youtube.com/watch?v=cclYXldAHk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xplanet.org/building-your-portfolio-in-notion-part-1-2222f31210eb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kisk.marketakucerova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iksmartin7.wordpress.com/" TargetMode="External"/><Relationship Id="rId2" Type="http://schemas.openxmlformats.org/officeDocument/2006/relationships/hyperlink" Target="https://sites.google.com/view/itlektorkanakisk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nriskova.wordpress.com/" TargetMode="External"/><Relationship Id="rId2" Type="http://schemas.openxmlformats.org/officeDocument/2006/relationships/hyperlink" Target="https://www.davidbocian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mecova.univer.se/" TargetMode="External"/><Relationship Id="rId2" Type="http://schemas.openxmlformats.org/officeDocument/2006/relationships/hyperlink" Target="https://sarkaportesova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43164"/>
            <a:ext cx="11361600" cy="1171580"/>
          </a:xfrm>
        </p:spPr>
        <p:txBody>
          <a:bodyPr/>
          <a:lstStyle/>
          <a:p>
            <a:r>
              <a:rPr lang="cs-CZ"/>
              <a:t>Nepovinné setkání k portfoliím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59201"/>
            <a:ext cx="11361600" cy="698497"/>
          </a:xfrm>
        </p:spPr>
        <p:txBody>
          <a:bodyPr/>
          <a:lstStyle/>
          <a:p>
            <a:r>
              <a:rPr lang="cs-CZ"/>
              <a:t>11. dubna 2024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D0B01E-1117-476F-F13C-E91D227132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485E5F-AC27-DD65-EA5D-1A807735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Výběr platformy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2F3488-E0A8-F77B-4AC8-EDFA4ED8F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2088002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/>
              <a:t> Vlastní/šablona/zdarma či zpoplatněné…</a:t>
            </a:r>
          </a:p>
          <a:p>
            <a:pPr marL="251460" indent="-179705"/>
            <a:endParaRPr lang="cs-CZ">
              <a:cs typeface="Arial"/>
            </a:endParaRPr>
          </a:p>
          <a:p>
            <a:pPr marL="251460" indent="-179705"/>
            <a:r>
              <a:rPr lang="cs-CZ" dirty="0"/>
              <a:t> Vlastní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Personalizace na základě potřeb X vyžaduje více schopností a dovedností</a:t>
            </a:r>
            <a:endParaRPr lang="cs-CZ" dirty="0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251460" indent="-179705"/>
            <a:r>
              <a:rPr lang="cs-CZ" dirty="0"/>
              <a:t> Šablona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Jednoduché na začátek X omezení vizuálu</a:t>
            </a:r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79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EE0526-AF89-6096-C1E0-8BED366BD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8B5F67-A16F-443C-38B9-9A824FE86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Možné platformy k využití zdarma (1)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6FE4C7-A87F-4718-E6C0-B97A4D36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/>
              <a:t> Wordpress.com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/>
              <a:t>Jak začít: </a:t>
            </a:r>
          </a:p>
          <a:p>
            <a:pPr lvl="2"/>
            <a:r>
              <a:rPr lang="cs-CZ" dirty="0">
                <a:hlinkClick r:id="rId2"/>
              </a:rPr>
              <a:t>https://www.youtube.com/watch?v=UT3No6nswz8</a:t>
            </a:r>
            <a:endParaRPr lang="cs-CZ">
              <a:cs typeface="Arial"/>
            </a:endParaRPr>
          </a:p>
          <a:p>
            <a:pPr lvl="2"/>
            <a:r>
              <a:rPr lang="cs-CZ" dirty="0">
                <a:ea typeface="+mn-lt"/>
                <a:cs typeface="+mn-lt"/>
                <a:hlinkClick r:id="rId3"/>
              </a:rPr>
              <a:t>https://www.youtube.com/watch?v=uaq-ZqYBcWA</a:t>
            </a:r>
            <a:r>
              <a:rPr lang="cs-CZ" dirty="0">
                <a:ea typeface="+mn-lt"/>
                <a:cs typeface="+mn-lt"/>
              </a:rPr>
              <a:t> (</a:t>
            </a:r>
            <a:r>
              <a:rPr lang="cs-CZ" dirty="0" err="1">
                <a:ea typeface="+mn-lt"/>
                <a:cs typeface="+mn-lt"/>
              </a:rPr>
              <a:t>cz</a:t>
            </a:r>
            <a:r>
              <a:rPr lang="cs-CZ" dirty="0">
                <a:ea typeface="+mn-lt"/>
                <a:cs typeface="+mn-lt"/>
              </a:rPr>
              <a:t>)</a:t>
            </a:r>
          </a:p>
          <a:p>
            <a:pPr marL="503555" lvl="1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/>
              <a:t> </a:t>
            </a:r>
            <a:r>
              <a:rPr lang="cs-CZ" dirty="0" err="1"/>
              <a:t>Wix</a:t>
            </a:r>
            <a:endParaRPr lang="cs-CZ" dirty="0" err="1">
              <a:cs typeface="Arial"/>
            </a:endParaRPr>
          </a:p>
          <a:p>
            <a:pPr marL="503555" lvl="1" indent="-179705"/>
            <a:r>
              <a:rPr lang="cs-CZ" dirty="0"/>
              <a:t>Jak začít: </a:t>
            </a:r>
            <a:r>
              <a:rPr lang="cs-CZ" dirty="0">
                <a:hlinkClick r:id="rId4"/>
              </a:rPr>
              <a:t>https://www.youtube.com/watch?v=VTj5z58rels</a:t>
            </a:r>
            <a:endParaRPr lang="cs-CZ" dirty="0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251460" indent="-179705"/>
            <a:r>
              <a:rPr lang="cs-CZ" dirty="0"/>
              <a:t> </a:t>
            </a:r>
            <a:r>
              <a:rPr lang="cs-CZ" err="1"/>
              <a:t>Blogger</a:t>
            </a:r>
            <a:endParaRPr lang="cs-CZ" err="1">
              <a:cs typeface="Arial"/>
            </a:endParaRPr>
          </a:p>
          <a:p>
            <a:pPr marL="503555" lvl="1" indent="-179705"/>
            <a:r>
              <a:rPr lang="cs-CZ" dirty="0"/>
              <a:t>Jak začít: </a:t>
            </a:r>
            <a:r>
              <a:rPr lang="cs-CZ" dirty="0">
                <a:hlinkClick r:id="rId5"/>
              </a:rPr>
              <a:t>https://www.youtube.com/watch?v=qldf3CPLqJA</a:t>
            </a:r>
            <a:endParaRPr lang="cs-CZ" dirty="0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323850" lvl="1" indent="0">
              <a:buNone/>
            </a:pPr>
            <a:endParaRPr lang="cs-CZ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01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ED876E-B096-EEBD-6FBA-2421C125E2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8C6AE2-06A7-7A3A-AABD-8BDD86F2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Možné platformy k využití zdarma (2)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63F5CF-2D2B-9AD3-8A78-994E70319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88002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err="1"/>
              <a:t>Weebly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/>
              <a:t>Jak začít: </a:t>
            </a:r>
            <a:r>
              <a:rPr lang="cs-CZ" dirty="0">
                <a:hlinkClick r:id="rId2"/>
              </a:rPr>
              <a:t>https://www.youtube.com/watch?v=cclYXldAHks</a:t>
            </a:r>
            <a:endParaRPr lang="cs-CZ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251460" indent="-179705"/>
            <a:r>
              <a:rPr lang="cs-CZ" dirty="0"/>
              <a:t>Google </a:t>
            </a:r>
            <a:r>
              <a:rPr lang="cs-CZ" dirty="0" err="1"/>
              <a:t>Sites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/>
              <a:t>Jak začít: </a:t>
            </a:r>
            <a:r>
              <a:rPr lang="cs-CZ" dirty="0">
                <a:ea typeface="+mn-lt"/>
                <a:cs typeface="+mn-lt"/>
                <a:hlinkClick r:id="rId3"/>
              </a:rPr>
              <a:t>https://www.youtube.com/watch?v=intloRAKysQ</a:t>
            </a:r>
            <a:endParaRPr lang="cs-CZ">
              <a:ea typeface="+mn-lt"/>
              <a:cs typeface="+mn-lt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251460" indent="-179705"/>
            <a:r>
              <a:rPr lang="cs-CZ" err="1"/>
              <a:t>Notion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/>
              <a:t>Jak začít: </a:t>
            </a:r>
            <a:r>
              <a:rPr lang="en-GB" sz="1800" b="0" i="0" u="sng" strike="noStrike" dirty="0">
                <a:solidFill>
                  <a:srgbClr val="0000DC"/>
                </a:solidFill>
                <a:effectLst/>
                <a:latin typeface="Arial"/>
                <a:cs typeface="Arial"/>
                <a:hlinkClick r:id="rId4"/>
              </a:rPr>
              <a:t>https://uxplanet.org/building-your-portfolio-in-notion-part-1-2222f31210eb</a:t>
            </a:r>
            <a:endParaRPr lang="en-GB" sz="1800" b="0" i="0" u="sng" strike="noStrike">
              <a:solidFill>
                <a:srgbClr val="0000D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179705"/>
            <a:endParaRPr lang="cs-CZ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50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848364-1E31-5478-891E-DBAA3D6FE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46741-A87C-6100-CBCD-6E11AF1A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20" y="2977424"/>
            <a:ext cx="10753200" cy="451576"/>
          </a:xfrm>
        </p:spPr>
        <p:txBody>
          <a:bodyPr/>
          <a:lstStyle/>
          <a:p>
            <a:r>
              <a:rPr lang="cs-CZ" sz="6000"/>
              <a:t>Motivační aspekty</a:t>
            </a:r>
          </a:p>
        </p:txBody>
      </p:sp>
    </p:spTree>
    <p:extLst>
      <p:ext uri="{BB962C8B-B14F-4D97-AF65-F5344CB8AC3E}">
        <p14:creationId xmlns:p14="http://schemas.microsoft.com/office/powerpoint/2010/main" val="290352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C209E1-04A9-E8B9-33CB-C8CDDE73C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940633-B850-EDBE-DCDE-B13D5612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Průběžná práce s portfoliem (KISK)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43FD67-0D44-CBDF-AAB0-AB7224EB1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/>
              <a:t> Na začátku studia</a:t>
            </a:r>
          </a:p>
          <a:p>
            <a:pPr marL="503555" lvl="1" indent="-179705"/>
            <a:r>
              <a:rPr lang="cs-CZ" dirty="0"/>
              <a:t>Vytvoření portfolia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Zamyšlení se nad tím, proč do studia vstupuji </a:t>
            </a:r>
          </a:p>
          <a:p>
            <a:pPr marL="251460" indent="-179705"/>
            <a:endParaRPr lang="cs-CZ">
              <a:cs typeface="Arial"/>
            </a:endParaRPr>
          </a:p>
          <a:p>
            <a:pPr marL="251460" indent="-179705"/>
            <a:r>
              <a:rPr lang="cs-CZ" dirty="0"/>
              <a:t> Během studia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Reflexe všech povinných předmětů daného semestru</a:t>
            </a:r>
            <a:endParaRPr lang="cs-CZ">
              <a:cs typeface="Arial"/>
            </a:endParaRPr>
          </a:p>
          <a:p>
            <a:pPr marL="503555" lvl="1" indent="-179705"/>
            <a:r>
              <a:rPr lang="cs-CZ" dirty="0"/>
              <a:t>Reflexe 2-3 povinně-volitelných předmětů</a:t>
            </a:r>
            <a:endParaRPr lang="cs-CZ" dirty="0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251460" indent="-179705"/>
            <a:r>
              <a:rPr lang="cs-CZ" dirty="0"/>
              <a:t> Na konci studia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Reflexe studia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Příprava na prezentaci u státnic </a:t>
            </a:r>
            <a:endParaRPr lang="cs-CZ" dirty="0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722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BE9162-2C23-0A6F-EB9B-CA79CBA743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BD0577-C7FE-CD67-4A4B-A499F575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Průběžná práce s portfoliem (obecně)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470468-BB62-9861-9841-7D93088C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336265"/>
            <a:ext cx="10753200" cy="2868463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/>
              <a:t> Co a kdy</a:t>
            </a:r>
          </a:p>
          <a:p>
            <a:pPr marL="503555" lvl="1" indent="-179705"/>
            <a:r>
              <a:rPr lang="cs-CZ" dirty="0"/>
              <a:t>Zajímavé eventy (konference, exkurze,…)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Projekty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Četba</a:t>
            </a:r>
            <a:endParaRPr lang="cs-CZ" dirty="0">
              <a:cs typeface="Arial"/>
            </a:endParaRPr>
          </a:p>
          <a:p>
            <a:pPr marL="503555" lvl="1" indent="-179705"/>
            <a:r>
              <a:rPr lang="cs-CZ" dirty="0"/>
              <a:t>…</a:t>
            </a:r>
            <a:endParaRPr lang="cs-CZ" dirty="0">
              <a:cs typeface="Arial"/>
            </a:endParaRPr>
          </a:p>
          <a:p>
            <a:pPr marL="503555" lvl="1" indent="-179705"/>
            <a:endParaRPr lang="cs-CZ">
              <a:cs typeface="Arial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BDE2DD3-4FBC-4336-52E7-0A7FBE6C3057}"/>
              </a:ext>
            </a:extLst>
          </p:cNvPr>
          <p:cNvCxnSpPr/>
          <p:nvPr/>
        </p:nvCxnSpPr>
        <p:spPr bwMode="auto">
          <a:xfrm>
            <a:off x="1322024" y="2776250"/>
            <a:ext cx="887959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2FB686-1D83-F160-9A36-C68B5E213890}"/>
              </a:ext>
            </a:extLst>
          </p:cNvPr>
          <p:cNvSpPr txBox="1"/>
          <p:nvPr/>
        </p:nvSpPr>
        <p:spPr>
          <a:xfrm>
            <a:off x="1211855" y="2198192"/>
            <a:ext cx="181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100">
                <a:latin typeface="+mn-lt"/>
              </a:rPr>
              <a:t>Minulé skutečnosti relevantní pro TEĎ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F77A6D-FAA9-37AF-9700-75F42AABD26A}"/>
              </a:ext>
            </a:extLst>
          </p:cNvPr>
          <p:cNvSpPr txBox="1"/>
          <p:nvPr/>
        </p:nvSpPr>
        <p:spPr>
          <a:xfrm>
            <a:off x="5187108" y="2308905"/>
            <a:ext cx="1817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100">
                <a:latin typeface="+mn-lt"/>
              </a:rPr>
              <a:t>Aktuální dění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95CE24-AD45-38D0-69D2-15DBC09C02EB}"/>
              </a:ext>
            </a:extLst>
          </p:cNvPr>
          <p:cNvSpPr txBox="1"/>
          <p:nvPr/>
        </p:nvSpPr>
        <p:spPr>
          <a:xfrm>
            <a:off x="8882371" y="2195502"/>
            <a:ext cx="181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100">
                <a:latin typeface="+mn-lt"/>
              </a:rPr>
              <a:t>Výhled do budoucna, plánování</a:t>
            </a:r>
          </a:p>
        </p:txBody>
      </p:sp>
    </p:spTree>
    <p:extLst>
      <p:ext uri="{BB962C8B-B14F-4D97-AF65-F5344CB8AC3E}">
        <p14:creationId xmlns:p14="http://schemas.microsoft.com/office/powerpoint/2010/main" val="129786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3BF740-B304-6E39-B71B-BBF4AB0F3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882979-0043-BFC5-7670-6DFBAF88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Máte nějaké další dotazy?</a:t>
            </a:r>
          </a:p>
        </p:txBody>
      </p:sp>
    </p:spTree>
    <p:extLst>
      <p:ext uri="{BB962C8B-B14F-4D97-AF65-F5344CB8AC3E}">
        <p14:creationId xmlns:p14="http://schemas.microsoft.com/office/powerpoint/2010/main" val="207908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95DCA7-75E4-3A8D-7E84-F9BF76D5B4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10149A-C287-87D5-7595-6E0E49DB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90298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700"/>
              <a:t>Jak se vám daří tvorba e-portfolia?</a:t>
            </a:r>
            <a:endParaRPr lang="cs-CZ" sz="2700">
              <a:cs typeface="Arial"/>
            </a:endParaRPr>
          </a:p>
        </p:txBody>
      </p:sp>
      <p:pic>
        <p:nvPicPr>
          <p:cNvPr id="9" name="Obrázek 8" descr="Obsah obrázku interiér, zeď, osoba, oblečení&#10;&#10;Popis byl vytvořen automaticky">
            <a:extLst>
              <a:ext uri="{FF2B5EF4-FFF2-40B4-BE49-F238E27FC236}">
                <a16:creationId xmlns:a16="http://schemas.microsoft.com/office/drawing/2014/main" id="{59ADEAC0-884A-74F7-7FD9-210B04D80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3" r="2" b="16249"/>
          <a:stretch/>
        </p:blipFill>
        <p:spPr>
          <a:xfrm>
            <a:off x="660553" y="1571803"/>
            <a:ext cx="5219998" cy="4139998"/>
          </a:xfrm>
          <a:prstGeom prst="rect">
            <a:avLst/>
          </a:prstGeom>
          <a:noFill/>
        </p:spPr>
      </p:pic>
      <p:pic>
        <p:nvPicPr>
          <p:cNvPr id="7" name="Zástupný obsah 6" descr="Obsah obrázku osoba, computer, Lidská tvář, brýle&#10;&#10;Popis byl vytvořen automaticky">
            <a:extLst>
              <a:ext uri="{FF2B5EF4-FFF2-40B4-BE49-F238E27FC236}">
                <a16:creationId xmlns:a16="http://schemas.microsoft.com/office/drawing/2014/main" id="{AC9735B5-B435-3C3B-5482-06EA07A7D2F3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r="1329" b="-2"/>
          <a:stretch/>
        </p:blipFill>
        <p:spPr>
          <a:xfrm>
            <a:off x="6094557" y="1571803"/>
            <a:ext cx="5219998" cy="4139998"/>
          </a:xfrm>
          <a:noFill/>
        </p:spPr>
      </p:pic>
    </p:spTree>
    <p:extLst>
      <p:ext uri="{BB962C8B-B14F-4D97-AF65-F5344CB8AC3E}">
        <p14:creationId xmlns:p14="http://schemas.microsoft.com/office/powerpoint/2010/main" val="14023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848364-1E31-5478-891E-DBAA3D6FE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46741-A87C-6100-CBCD-6E11AF1A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110" y="2824677"/>
            <a:ext cx="10753200" cy="451576"/>
          </a:xfrm>
        </p:spPr>
        <p:txBody>
          <a:bodyPr/>
          <a:lstStyle/>
          <a:p>
            <a:r>
              <a:rPr lang="cs-CZ" sz="6000"/>
              <a:t>Obsahové aspekty</a:t>
            </a:r>
          </a:p>
        </p:txBody>
      </p:sp>
    </p:spTree>
    <p:extLst>
      <p:ext uri="{BB962C8B-B14F-4D97-AF65-F5344CB8AC3E}">
        <p14:creationId xmlns:p14="http://schemas.microsoft.com/office/powerpoint/2010/main" val="207894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C9096C-407B-7E9F-9E5C-70E9CD909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804C5D-D840-810E-F6AC-0640624C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Plánování využívání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D49ED4-EB2D-2024-25CE-4414D7366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/>
              <a:t> Studentské/</a:t>
            </a:r>
            <a:r>
              <a:rPr lang="cs-CZ" err="1"/>
              <a:t>sebeprezentační</a:t>
            </a:r>
            <a:r>
              <a:rPr lang="cs-CZ"/>
              <a:t>/pracovní/…</a:t>
            </a:r>
          </a:p>
          <a:p>
            <a:pPr marL="71755" indent="0">
              <a:buNone/>
            </a:pPr>
            <a:endParaRPr lang="cs-CZ">
              <a:cs typeface="Arial"/>
            </a:endParaRPr>
          </a:p>
          <a:p>
            <a:pPr marL="251460" indent="-179705"/>
            <a:r>
              <a:rPr lang="cs-CZ"/>
              <a:t> Jak dané oblasti chci prezentovat? Jak chci prezentovat sebe?</a:t>
            </a:r>
            <a:endParaRPr lang="cs-CZ">
              <a:cs typeface="Arial"/>
            </a:endParaRPr>
          </a:p>
          <a:p>
            <a:pPr marL="251460" indent="-179705"/>
            <a:endParaRPr lang="cs-CZ">
              <a:cs typeface="Arial"/>
            </a:endParaRPr>
          </a:p>
          <a:p>
            <a:pPr marL="251460" indent="-179705"/>
            <a:endParaRPr lang="cs-CZ">
              <a:cs typeface="Arial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ED114B-0371-4608-2A30-0E4E885FE91A}"/>
              </a:ext>
            </a:extLst>
          </p:cNvPr>
          <p:cNvSpPr txBox="1"/>
          <p:nvPr/>
        </p:nvSpPr>
        <p:spPr>
          <a:xfrm>
            <a:off x="6404679" y="5833691"/>
            <a:ext cx="29643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1800">
                <a:solidFill>
                  <a:srgbClr val="0000DC"/>
                </a:solidFill>
                <a:latin typeface="Tahoma"/>
                <a:ea typeface="Tahoma"/>
                <a:cs typeface="Tahoma"/>
                <a:hlinkClick r:id="rId2"/>
              </a:rPr>
              <a:t>kisk.marketakucerova.cz/</a:t>
            </a:r>
            <a:endParaRPr lang="cs-CZ"/>
          </a:p>
        </p:txBody>
      </p:sp>
      <p:pic>
        <p:nvPicPr>
          <p:cNvPr id="6" name="Zástupný obsah 6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58EB55C7-DCAA-1877-C951-A6FF11DC8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18" y="3431294"/>
            <a:ext cx="4490904" cy="26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60179C-3BBA-1EF4-0137-B66826CABA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09EBF2-EF10-0005-65C8-36BFF5843DEF}"/>
              </a:ext>
            </a:extLst>
          </p:cNvPr>
          <p:cNvSpPr txBox="1"/>
          <p:nvPr/>
        </p:nvSpPr>
        <p:spPr>
          <a:xfrm>
            <a:off x="276894" y="3332252"/>
            <a:ext cx="423474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en-GB" sz="1800">
                <a:solidFill>
                  <a:srgbClr val="0000DC"/>
                </a:solidFill>
                <a:latin typeface="Tahoma"/>
                <a:ea typeface="Tahoma"/>
                <a:cs typeface="Tahoma"/>
                <a:hlinkClick r:id="rId2"/>
              </a:rPr>
              <a:t>sites</a:t>
            </a:r>
            <a:r>
              <a:rPr lang="en-GB" sz="1800" b="0" i="0" strike="noStrike">
                <a:solidFill>
                  <a:srgbClr val="0000DC"/>
                </a:solidFill>
                <a:effectLst/>
                <a:latin typeface="Tahoma"/>
                <a:ea typeface="Tahoma"/>
                <a:cs typeface="Tahoma"/>
                <a:hlinkClick r:id="rId2"/>
              </a:rPr>
              <a:t>.</a:t>
            </a:r>
            <a:r>
              <a:rPr lang="en-GB" sz="1800">
                <a:solidFill>
                  <a:srgbClr val="0000DC"/>
                </a:solidFill>
                <a:latin typeface="Tahoma"/>
                <a:ea typeface="Tahoma"/>
                <a:cs typeface="Tahoma"/>
                <a:hlinkClick r:id="rId2"/>
              </a:rPr>
              <a:t>google</a:t>
            </a:r>
            <a:r>
              <a:rPr lang="en-GB" sz="1800" b="0" i="0" strike="noStrike">
                <a:solidFill>
                  <a:srgbClr val="0000DC"/>
                </a:solidFill>
                <a:effectLst/>
                <a:latin typeface="Tahoma"/>
                <a:ea typeface="Tahoma"/>
                <a:cs typeface="Tahoma"/>
                <a:hlinkClick r:id="rId2"/>
              </a:rPr>
              <a:t>.com</a:t>
            </a:r>
            <a:r>
              <a:rPr lang="en-GB" sz="1800">
                <a:solidFill>
                  <a:srgbClr val="0000DC"/>
                </a:solidFill>
                <a:latin typeface="Tahoma"/>
                <a:ea typeface="Tahoma"/>
                <a:cs typeface="Tahoma"/>
                <a:hlinkClick r:id="rId2"/>
              </a:rPr>
              <a:t>/view/itlektorkanakisku</a:t>
            </a:r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41760A-C7B0-8864-5582-42DDC70FCCD2}"/>
              </a:ext>
            </a:extLst>
          </p:cNvPr>
          <p:cNvSpPr txBox="1"/>
          <p:nvPr/>
        </p:nvSpPr>
        <p:spPr>
          <a:xfrm>
            <a:off x="7301850" y="2765324"/>
            <a:ext cx="311495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800">
                <a:solidFill>
                  <a:srgbClr val="0000DC"/>
                </a:solidFill>
                <a:latin typeface="Tahoma"/>
                <a:ea typeface="Tahoma"/>
                <a:cs typeface="Tahoma"/>
                <a:hlinkClick r:id="rId3"/>
              </a:rPr>
              <a:t>miksmartin7.wordpress.com/</a:t>
            </a:r>
            <a:endParaRPr lang="cs-CZ"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Obrázek 1" descr="Obsah obrázku text, Lidská tvář, snímek obrazovky, žena&#10;&#10;Popis se vygeneroval automaticky.">
            <a:extLst>
              <a:ext uri="{FF2B5EF4-FFF2-40B4-BE49-F238E27FC236}">
                <a16:creationId xmlns:a16="http://schemas.microsoft.com/office/drawing/2014/main" id="{C63397E1-15F7-81B1-1C76-0590B7807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60" y="295059"/>
            <a:ext cx="5539361" cy="2838171"/>
          </a:xfrm>
          <a:prstGeom prst="rect">
            <a:avLst/>
          </a:prstGeom>
        </p:spPr>
      </p:pic>
      <p:pic>
        <p:nvPicPr>
          <p:cNvPr id="8" name="Obrázek 7" descr="Obsah obrázku text, snímek obrazovky, venku, obloha&#10;&#10;Popis se vygeneroval automaticky.">
            <a:extLst>
              <a:ext uri="{FF2B5EF4-FFF2-40B4-BE49-F238E27FC236}">
                <a16:creationId xmlns:a16="http://schemas.microsoft.com/office/drawing/2014/main" id="{84B56B46-ED27-3192-6B55-700124476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111" y="3332087"/>
            <a:ext cx="5171873" cy="333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150F27-7733-0E9D-7714-C7986C1212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E05E7DC-37F6-8615-38E2-1FCB69CC3C4A}"/>
              </a:ext>
            </a:extLst>
          </p:cNvPr>
          <p:cNvSpPr txBox="1"/>
          <p:nvPr/>
        </p:nvSpPr>
        <p:spPr>
          <a:xfrm>
            <a:off x="362734" y="4187150"/>
            <a:ext cx="175881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en-GB" sz="1800">
                <a:solidFill>
                  <a:srgbClr val="0000DC"/>
                </a:solidFill>
                <a:latin typeface="Tahoma"/>
                <a:ea typeface="Tahoma"/>
                <a:cs typeface="Tahoma"/>
                <a:hlinkClick r:id="rId2"/>
              </a:rPr>
              <a:t>davidbocian.cz/</a:t>
            </a:r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62A3119-6258-5F39-26BC-4105250D32A8}"/>
              </a:ext>
            </a:extLst>
          </p:cNvPr>
          <p:cNvSpPr txBox="1"/>
          <p:nvPr/>
        </p:nvSpPr>
        <p:spPr>
          <a:xfrm>
            <a:off x="8835499" y="1730951"/>
            <a:ext cx="311421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sz="1800">
                <a:latin typeface="Tahoma"/>
                <a:ea typeface="Tahoma"/>
                <a:cs typeface="Tahoma"/>
                <a:hlinkClick r:id="rId3"/>
              </a:rPr>
              <a:t>ponriskova.wordpress.com/</a:t>
            </a:r>
            <a:endParaRPr lang="cs-CZ" sz="1800">
              <a:ea typeface="Tahoma"/>
              <a:cs typeface="Tahoma"/>
            </a:endParaRPr>
          </a:p>
        </p:txBody>
      </p:sp>
      <p:pic>
        <p:nvPicPr>
          <p:cNvPr id="5" name="Zástupný obsah 4" descr="Obsah obrázku text, obloha, mrak, oblečení&#10;&#10;Popis se vygeneroval automaticky.">
            <a:extLst>
              <a:ext uri="{FF2B5EF4-FFF2-40B4-BE49-F238E27FC236}">
                <a16:creationId xmlns:a16="http://schemas.microsoft.com/office/drawing/2014/main" id="{383CB54E-AF48-5264-9C06-F4FC5F29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550" y="196814"/>
            <a:ext cx="5244398" cy="3806758"/>
          </a:xfrm>
        </p:spPr>
      </p:pic>
      <p:pic>
        <p:nvPicPr>
          <p:cNvPr id="9" name="Obrázek 8" descr="Obsah obrázku text, snímek obrazovky&#10;&#10;Popis se vygeneroval automaticky.">
            <a:extLst>
              <a:ext uri="{FF2B5EF4-FFF2-40B4-BE49-F238E27FC236}">
                <a16:creationId xmlns:a16="http://schemas.microsoft.com/office/drawing/2014/main" id="{94AE27BB-FC9E-1E71-9295-C0075AB3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317" y="2348332"/>
            <a:ext cx="6025745" cy="31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0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D9C8FE-CA67-D8BF-54C5-AECA5593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04B659-20F6-ABA2-BBB0-4B920360090B}"/>
              </a:ext>
            </a:extLst>
          </p:cNvPr>
          <p:cNvSpPr txBox="1"/>
          <p:nvPr/>
        </p:nvSpPr>
        <p:spPr>
          <a:xfrm>
            <a:off x="226553" y="3886271"/>
            <a:ext cx="2072683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cs-CZ" sz="1600">
                <a:latin typeface="Tahoma"/>
                <a:ea typeface="Tahoma"/>
                <a:cs typeface="Tahoma"/>
                <a:hlinkClick r:id="rId2"/>
              </a:rPr>
              <a:t>sarkaportesova.com/</a:t>
            </a:r>
            <a:endParaRPr lang="cs-CZ"/>
          </a:p>
          <a:p>
            <a:pPr algn="l"/>
            <a:endParaRPr lang="cs-CZ" sz="160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352781-B110-D26D-C345-4AA503848856}"/>
              </a:ext>
            </a:extLst>
          </p:cNvPr>
          <p:cNvSpPr txBox="1"/>
          <p:nvPr/>
        </p:nvSpPr>
        <p:spPr>
          <a:xfrm>
            <a:off x="8571386" y="1231738"/>
            <a:ext cx="191520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cs-CZ" sz="1600">
                <a:latin typeface="Tahoma"/>
                <a:ea typeface="Tahoma"/>
                <a:cs typeface="Tahoma"/>
                <a:hlinkClick r:id="rId3"/>
              </a:rPr>
              <a:t>amecova.univer.se/</a:t>
            </a:r>
            <a:endParaRPr lang="cs-CZ"/>
          </a:p>
        </p:txBody>
      </p:sp>
      <p:pic>
        <p:nvPicPr>
          <p:cNvPr id="5" name="Zástupný obsah 4" descr="Obsah obrázku text, boty, oblečení, žena&#10;&#10;Popis se vygeneroval automaticky.">
            <a:extLst>
              <a:ext uri="{FF2B5EF4-FFF2-40B4-BE49-F238E27FC236}">
                <a16:creationId xmlns:a16="http://schemas.microsoft.com/office/drawing/2014/main" id="{43A45EDA-8FC0-299F-4A31-CE96A6A50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0557" y="366489"/>
            <a:ext cx="5566383" cy="3289066"/>
          </a:xfrm>
        </p:spPr>
      </p:pic>
      <p:pic>
        <p:nvPicPr>
          <p:cNvPr id="8" name="Obrázek 7" descr="Obsah obrázku text, grafický design, ilustrace, plakát&#10;&#10;Popis se vygeneroval automaticky.">
            <a:extLst>
              <a:ext uri="{FF2B5EF4-FFF2-40B4-BE49-F238E27FC236}">
                <a16:creationId xmlns:a16="http://schemas.microsoft.com/office/drawing/2014/main" id="{F06C6FD1-CBFF-26F3-2D1D-97D1FED4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944" y="1743372"/>
            <a:ext cx="4305094" cy="47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9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7A491F-30A0-4DE9-EB63-DEB1A133DD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2E46E9-CC03-0524-0D50-F7B8DCCA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Step by step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4CC80A-BEF2-DDE4-7FF7-98A759896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590" y="1507681"/>
            <a:ext cx="10753200" cy="4630319"/>
          </a:xfrm>
        </p:spPr>
        <p:txBody>
          <a:bodyPr/>
          <a:lstStyle/>
          <a:p>
            <a:r>
              <a:rPr lang="cs-CZ" sz="2000"/>
              <a:t>Název webu</a:t>
            </a:r>
          </a:p>
          <a:p>
            <a:pPr lvl="1"/>
            <a:r>
              <a:rPr lang="cs-CZ" sz="1600"/>
              <a:t>Jméno a příjmení/výstižný název</a:t>
            </a:r>
          </a:p>
          <a:p>
            <a:pPr lvl="1"/>
            <a:endParaRPr lang="cs-CZ" sz="1600"/>
          </a:p>
          <a:p>
            <a:r>
              <a:rPr lang="cs-CZ" sz="2000"/>
              <a:t>Doména/URL webu</a:t>
            </a:r>
          </a:p>
          <a:p>
            <a:pPr lvl="1"/>
            <a:r>
              <a:rPr lang="cs-CZ" sz="1600"/>
              <a:t>Zdarma (.</a:t>
            </a:r>
            <a:r>
              <a:rPr lang="cs-CZ" sz="1600" err="1"/>
              <a:t>wordpress.com</a:t>
            </a:r>
            <a:r>
              <a:rPr lang="cs-CZ" sz="1600"/>
              <a:t>/…)</a:t>
            </a:r>
          </a:p>
          <a:p>
            <a:pPr lvl="1"/>
            <a:endParaRPr lang="cs-CZ"/>
          </a:p>
          <a:p>
            <a:r>
              <a:rPr lang="cs-CZ" sz="2000"/>
              <a:t>Menu </a:t>
            </a:r>
          </a:p>
          <a:p>
            <a:pPr lvl="1"/>
            <a:r>
              <a:rPr lang="cs-CZ" sz="1600" err="1"/>
              <a:t>Homepage</a:t>
            </a:r>
            <a:r>
              <a:rPr lang="cs-CZ" sz="1600"/>
              <a:t>, o mně,…</a:t>
            </a:r>
          </a:p>
          <a:p>
            <a:pPr lvl="1"/>
            <a:endParaRPr lang="cs-CZ" sz="1600"/>
          </a:p>
          <a:p>
            <a:r>
              <a:rPr lang="cs-CZ" sz="2000"/>
              <a:t>Design</a:t>
            </a:r>
          </a:p>
          <a:p>
            <a:pPr lvl="1"/>
            <a:r>
              <a:rPr lang="cs-CZ" sz="1600"/>
              <a:t>Vlastní/šablona, minimalismus/maximalismus,…</a:t>
            </a:r>
          </a:p>
          <a:p>
            <a:pPr lvl="1"/>
            <a:endParaRPr lang="cs-CZ" sz="1600"/>
          </a:p>
          <a:p>
            <a:r>
              <a:rPr lang="cs-CZ" sz="2000"/>
              <a:t>Plnění obsahem</a:t>
            </a:r>
          </a:p>
          <a:p>
            <a:pPr lvl="1"/>
            <a:r>
              <a:rPr lang="cs-CZ" sz="1600"/>
              <a:t>pozor na perfekcionismus</a:t>
            </a:r>
          </a:p>
        </p:txBody>
      </p:sp>
    </p:spTree>
    <p:extLst>
      <p:ext uri="{BB962C8B-B14F-4D97-AF65-F5344CB8AC3E}">
        <p14:creationId xmlns:p14="http://schemas.microsoft.com/office/powerpoint/2010/main" val="3256222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848364-1E31-5478-891E-DBAA3D6FE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46741-A87C-6100-CBCD-6E11AF1A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090" y="2881827"/>
            <a:ext cx="10753200" cy="451576"/>
          </a:xfrm>
        </p:spPr>
        <p:txBody>
          <a:bodyPr/>
          <a:lstStyle/>
          <a:p>
            <a:r>
              <a:rPr lang="cs-CZ" sz="6000"/>
              <a:t>Technické aspekty</a:t>
            </a:r>
          </a:p>
        </p:txBody>
      </p:sp>
    </p:spTree>
    <p:extLst>
      <p:ext uri="{BB962C8B-B14F-4D97-AF65-F5344CB8AC3E}">
        <p14:creationId xmlns:p14="http://schemas.microsoft.com/office/powerpoint/2010/main" val="418807412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0bd3f0-8440-413d-9875-9ef0c319a968">
      <Terms xmlns="http://schemas.microsoft.com/office/infopath/2007/PartnerControls"/>
    </lcf76f155ced4ddcb4097134ff3c332f>
    <TaxCatchAll xmlns="5f8a3dbd-eabc-4ca2-b767-4e169b0b1a5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7EEC946F108E408FB4D2A886B6C084" ma:contentTypeVersion="13" ma:contentTypeDescription="Vytvoří nový dokument" ma:contentTypeScope="" ma:versionID="b98d6ed1e3b308c9d7d4e226c23d4aaa">
  <xsd:schema xmlns:xsd="http://www.w3.org/2001/XMLSchema" xmlns:xs="http://www.w3.org/2001/XMLSchema" xmlns:p="http://schemas.microsoft.com/office/2006/metadata/properties" xmlns:ns2="f30bd3f0-8440-413d-9875-9ef0c319a968" xmlns:ns3="5f8a3dbd-eabc-4ca2-b767-4e169b0b1a54" targetNamespace="http://schemas.microsoft.com/office/2006/metadata/properties" ma:root="true" ma:fieldsID="9f9d52fe31741bd064ecc26b60b404ae" ns2:_="" ns3:_="">
    <xsd:import namespace="f30bd3f0-8440-413d-9875-9ef0c319a968"/>
    <xsd:import namespace="5f8a3dbd-eabc-4ca2-b767-4e169b0b1a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bd3f0-8440-413d-9875-9ef0c319a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Značky obrázků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a3dbd-eabc-4ca2-b767-4e169b0b1a5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66eeaa1-f060-4459-a951-47081bc33063}" ma:internalName="TaxCatchAll" ma:showField="CatchAllData" ma:web="5f8a3dbd-eabc-4ca2-b767-4e169b0b1a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C6E5B4-B4FC-4F28-8247-821219E2A5FB}">
  <ds:schemaRefs>
    <ds:schemaRef ds:uri="5f8a3dbd-eabc-4ca2-b767-4e169b0b1a54"/>
    <ds:schemaRef ds:uri="f30bd3f0-8440-413d-9875-9ef0c319a9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BAAA8C-7D13-4B51-925C-0C38DB50B0C1}">
  <ds:schemaRefs>
    <ds:schemaRef ds:uri="5f8a3dbd-eabc-4ca2-b767-4e169b0b1a54"/>
    <ds:schemaRef ds:uri="f30bd3f0-8440-413d-9875-9ef0c319a9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92384E-3F8F-47CB-8C76-E8AD097BDCB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Application>Microsoft Office PowerPoint</Application>
  <PresentationFormat>Širokoúhlá obrazovka</PresentationFormat>
  <Slides>16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Prezentace_MU_CZ</vt:lpstr>
      <vt:lpstr>Nepovinné setkání k portfoliím</vt:lpstr>
      <vt:lpstr>Jak se vám daří tvorba e-portfolia?</vt:lpstr>
      <vt:lpstr>Obsahové aspekty</vt:lpstr>
      <vt:lpstr>Plánování využívání</vt:lpstr>
      <vt:lpstr>Prezentace aplikace PowerPoint</vt:lpstr>
      <vt:lpstr>Prezentace aplikace PowerPoint</vt:lpstr>
      <vt:lpstr>Prezentace aplikace PowerPoint</vt:lpstr>
      <vt:lpstr>Step by step</vt:lpstr>
      <vt:lpstr>Technické aspekty</vt:lpstr>
      <vt:lpstr>Výběr platformy</vt:lpstr>
      <vt:lpstr>Možné platformy k využití zdarma (1)</vt:lpstr>
      <vt:lpstr>Možné platformy k využití zdarma (2)</vt:lpstr>
      <vt:lpstr>Motivační aspekty</vt:lpstr>
      <vt:lpstr>Průběžná práce s portfoliem (KISK)</vt:lpstr>
      <vt:lpstr>Průběžná práce s portfoliem (obecně)</vt:lpstr>
      <vt:lpstr>Máte nějaké další dotazy?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Weissar</dc:creator>
  <cp:revision>16</cp:revision>
  <cp:lastPrinted>1601-01-01T00:00:00Z</cp:lastPrinted>
  <dcterms:created xsi:type="dcterms:W3CDTF">2022-12-20T09:16:48Z</dcterms:created>
  <dcterms:modified xsi:type="dcterms:W3CDTF">2024-04-11T13:48:05Z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0x0101009E7EEC946F108E408FB4D2A886B6C084</vt:lpwstr>
  </property>
</Properties>
</file>