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65" r:id="rId7"/>
    <p:sldId id="257" r:id="rId8"/>
    <p:sldId id="263" r:id="rId9"/>
    <p:sldId id="258" r:id="rId10"/>
    <p:sldId id="261" r:id="rId11"/>
    <p:sldId id="259" r:id="rId12"/>
    <p:sldId id="266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D101C2-BFFD-0F22-1B26-ABDCF80F2EE6}" v="56" dt="2024-02-29T12:52:47.589"/>
    <p1510:client id="{77796D55-046C-2E4B-A223-5888022F144A}" v="2" dt="2024-03-04T13:25:42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6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lektronicke-porfolio.webnode.cz/l/kdo-jsem-jake-jsou-me-cile/" TargetMode="External"/><Relationship Id="rId3" Type="http://schemas.openxmlformats.org/officeDocument/2006/relationships/hyperlink" Target="https://gardensofknowledge.wixsite.com/tvrdikova-tereza" TargetMode="External"/><Relationship Id="rId7" Type="http://schemas.openxmlformats.org/officeDocument/2006/relationships/hyperlink" Target="https://blahazdenek.wordpress.com/o-mne/" TargetMode="External"/><Relationship Id="rId2" Type="http://schemas.openxmlformats.org/officeDocument/2006/relationships/hyperlink" Target="https://www.madebysabe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chaelaklempayova.notion.site/tudentsk-portf-lio-05f8c79cc48743469e59fc534952f829" TargetMode="External"/><Relationship Id="rId5" Type="http://schemas.openxmlformats.org/officeDocument/2006/relationships/hyperlink" Target="https://leabelejova.wixsite.com/portfolio/kisk" TargetMode="External"/><Relationship Id="rId4" Type="http://schemas.openxmlformats.org/officeDocument/2006/relationships/hyperlink" Target="https://skvorota.000webhostapp.com/" TargetMode="External"/><Relationship Id="rId9" Type="http://schemas.openxmlformats.org/officeDocument/2006/relationships/hyperlink" Target="https://scrapbook.kisk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pbook.kisk.cz/studen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sk.phil.muni.cz/studenti/digitalni-portfolio/jaro-2024" TargetMode="External"/><Relationship Id="rId2" Type="http://schemas.openxmlformats.org/officeDocument/2006/relationships/hyperlink" Target="https://forms.office.com/e/rsD1SnhgR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isk.phil.muni.cz/studenti/digitalni-portfolio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43164"/>
            <a:ext cx="11361600" cy="1171580"/>
          </a:xfrm>
        </p:spPr>
        <p:txBody>
          <a:bodyPr/>
          <a:lstStyle/>
          <a:p>
            <a:r>
              <a:rPr lang="cs-CZ" dirty="0"/>
              <a:t>Digitální portfolia na KISKu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59201"/>
            <a:ext cx="11361600" cy="1526116"/>
          </a:xfrm>
        </p:spPr>
        <p:txBody>
          <a:bodyPr/>
          <a:lstStyle/>
          <a:p>
            <a:r>
              <a:rPr lang="cs-CZ" dirty="0"/>
              <a:t>Mgr. Simona Kramosilová</a:t>
            </a:r>
          </a:p>
          <a:p>
            <a:endParaRPr lang="cs-CZ" dirty="0"/>
          </a:p>
          <a:p>
            <a:r>
              <a:rPr lang="cs-CZ" dirty="0"/>
              <a:t>19.2.2024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3D69A8-E0B7-B3F5-22FB-A9EF5E911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pic>
        <p:nvPicPr>
          <p:cNvPr id="6" name="Zástupný obsah 8" descr="Obsah obrázku text, oblečení, snímek obrazovky, strom&#10;&#10;Popis byl vytvořen automaticky">
            <a:extLst>
              <a:ext uri="{FF2B5EF4-FFF2-40B4-BE49-F238E27FC236}">
                <a16:creationId xmlns:a16="http://schemas.microsoft.com/office/drawing/2014/main" id="{1F93ED13-2FE7-7610-49E1-65382716F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017605"/>
            <a:ext cx="5598719" cy="3814395"/>
          </a:xfrm>
          <a:prstGeom prst="rect">
            <a:avLst/>
          </a:prstGeom>
        </p:spPr>
      </p:pic>
      <p:pic>
        <p:nvPicPr>
          <p:cNvPr id="7" name="Obrázek 6" descr="Obsah obrázku text, dopis, grafický design, snímek obrazovky&#10;&#10;Popis byl vytvořen automaticky">
            <a:extLst>
              <a:ext uri="{FF2B5EF4-FFF2-40B4-BE49-F238E27FC236}">
                <a16:creationId xmlns:a16="http://schemas.microsoft.com/office/drawing/2014/main" id="{FF7429B6-F471-9EAF-6515-0B0426CB5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80" y="533736"/>
            <a:ext cx="5784760" cy="33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2974BE-90EE-60E0-2696-B3CBC49FC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6" name="Zástupný obsah 12" descr="Obsah obrázku text, Lidská tvář, snímek obrazovky, osoba&#10;&#10;Popis byl vytvořen automaticky">
            <a:extLst>
              <a:ext uri="{FF2B5EF4-FFF2-40B4-BE49-F238E27FC236}">
                <a16:creationId xmlns:a16="http://schemas.microsoft.com/office/drawing/2014/main" id="{765C376D-C554-56B4-BB5C-217505A13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1" y="2575034"/>
            <a:ext cx="5361499" cy="3258207"/>
          </a:xfrm>
          <a:prstGeom prst="rect">
            <a:avLst/>
          </a:prstGeom>
        </p:spPr>
      </p:pic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A7D48C41-729D-2CE3-E922-2218AD136B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r="4152"/>
          <a:stretch/>
        </p:blipFill>
        <p:spPr>
          <a:xfrm>
            <a:off x="6001939" y="944890"/>
            <a:ext cx="5776060" cy="301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903115-020D-1D9C-5C9E-3C0BBB26D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1541D7-DF7E-ED5E-DC56-31DA4FA7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Co je to </a:t>
            </a:r>
            <a:r>
              <a:rPr lang="cs-CZ" dirty="0"/>
              <a:t>portfolio/e-</a:t>
            </a:r>
            <a:r>
              <a:rPr lang="en-CZ"/>
              <a:t>portfolio?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0CBCC9-D4F4-CD1C-88AF-A0CC2E241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noProof="1"/>
              <a:t>soubor pro (sebe)prezentaci</a:t>
            </a:r>
            <a:endParaRPr lang="cs-CZ" noProof="1">
              <a:cs typeface="Arial"/>
            </a:endParaRPr>
          </a:p>
          <a:p>
            <a:pPr marL="323850" lvl="1" indent="0">
              <a:buNone/>
            </a:pPr>
            <a:endParaRPr lang="cs-CZ" noProof="1">
              <a:cs typeface="Arial"/>
            </a:endParaRPr>
          </a:p>
          <a:p>
            <a:pPr marL="251460" indent="-179705"/>
            <a:r>
              <a:rPr lang="cs-CZ" noProof="1"/>
              <a:t>soubor, který vypovídá o tom KDO jsme a CO děláme</a:t>
            </a: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Osobnostní</a:t>
            </a: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Studijní</a:t>
            </a: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Pracovní,…</a:t>
            </a:r>
            <a:endParaRPr lang="cs-CZ" noProof="1">
              <a:cs typeface="Arial"/>
            </a:endParaRPr>
          </a:p>
          <a:p>
            <a:pPr lvl="2"/>
            <a:r>
              <a:rPr lang="cs-CZ" noProof="1"/>
              <a:t>= (sebe)prezentační</a:t>
            </a:r>
            <a:endParaRPr lang="cs-CZ" noProof="1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84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4ECDDD-4D80-DE9A-F91F-8863DBFCBE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35B6B1-C27F-6A19-8D81-BFC0D370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Portfolia aktuálních studentů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516F88-69A1-6623-94ED-2C575DFF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Sabína </a:t>
            </a:r>
            <a:r>
              <a:rPr lang="cs-CZ" dirty="0" err="1">
                <a:hlinkClick r:id="rId2"/>
              </a:rPr>
              <a:t>Hoosová</a:t>
            </a:r>
            <a:endParaRPr lang="cs-CZ" dirty="0"/>
          </a:p>
          <a:p>
            <a:r>
              <a:rPr lang="cs-CZ" dirty="0">
                <a:hlinkClick r:id="rId3"/>
              </a:rPr>
              <a:t>Tereza Tvrdíková</a:t>
            </a:r>
            <a:endParaRPr lang="cs-CZ" dirty="0"/>
          </a:p>
          <a:p>
            <a:r>
              <a:rPr lang="cs-CZ" dirty="0">
                <a:hlinkClick r:id="rId4"/>
              </a:rPr>
              <a:t>Ota Škvor</a:t>
            </a:r>
            <a:endParaRPr lang="cs-CZ" dirty="0"/>
          </a:p>
          <a:p>
            <a:r>
              <a:rPr lang="cs-CZ" dirty="0">
                <a:hlinkClick r:id="rId5"/>
              </a:rPr>
              <a:t>Lea Balejová</a:t>
            </a:r>
            <a:endParaRPr lang="cs-CZ" dirty="0"/>
          </a:p>
          <a:p>
            <a:r>
              <a:rPr lang="cs-CZ" dirty="0">
                <a:hlinkClick r:id="rId6"/>
              </a:rPr>
              <a:t>Michaela </a:t>
            </a:r>
            <a:r>
              <a:rPr lang="cs-CZ" dirty="0" err="1">
                <a:hlinkClick r:id="rId6"/>
              </a:rPr>
              <a:t>Klempayová</a:t>
            </a:r>
            <a:endParaRPr lang="cs-CZ" dirty="0"/>
          </a:p>
          <a:p>
            <a:r>
              <a:rPr lang="cs-CZ" dirty="0">
                <a:hlinkClick r:id="rId7"/>
              </a:rPr>
              <a:t>Zdeněk Bláha</a:t>
            </a:r>
            <a:endParaRPr lang="cs-CZ" dirty="0"/>
          </a:p>
          <a:p>
            <a:r>
              <a:rPr lang="cs-CZ" dirty="0">
                <a:hlinkClick r:id="rId8"/>
              </a:rPr>
              <a:t>Markéta Beštová</a:t>
            </a:r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Všechna viditelná studentská portfolia: </a:t>
            </a:r>
            <a:r>
              <a:rPr lang="cs-CZ" dirty="0">
                <a:hlinkClick r:id="rId9"/>
              </a:rPr>
              <a:t>https://scrapbook.kisk.cz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631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D2EA8F-2002-F0C5-4611-7F0492E0D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89804D-56FD-BA0B-BB17-75C733868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Digitální portfolio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CBD913-9B5A-4BD8-C64D-F528F856C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GB" sz="2400" noProof="1"/>
              <a:t>Reflexe, sebeutváření, cesta studiem</a:t>
            </a:r>
            <a:endParaRPr lang="en-GB" sz="2400" noProof="1">
              <a:cs typeface="Arial"/>
            </a:endParaRPr>
          </a:p>
          <a:p>
            <a:pPr marL="503555" lvl="1" indent="-179705"/>
            <a:r>
              <a:rPr lang="en-GB" sz="1800" noProof="1"/>
              <a:t>Co si z předmětů/studia odnáším?</a:t>
            </a:r>
            <a:endParaRPr lang="en-GB" sz="1800" noProof="1">
              <a:cs typeface="Arial"/>
            </a:endParaRPr>
          </a:p>
          <a:p>
            <a:pPr marL="503555" lvl="1" indent="-179705"/>
            <a:r>
              <a:rPr lang="en-GB" sz="1800" noProof="1"/>
              <a:t>Jak se profiluji? Co pro to dělám?</a:t>
            </a:r>
            <a:endParaRPr lang="en-GB" sz="1800" noProof="1">
              <a:cs typeface="Arial"/>
            </a:endParaRPr>
          </a:p>
          <a:p>
            <a:pPr marL="503555" lvl="1" indent="-179705"/>
            <a:endParaRPr lang="en-GB" sz="1800" noProof="1">
              <a:cs typeface="Arial"/>
            </a:endParaRPr>
          </a:p>
          <a:p>
            <a:pPr marL="251460" indent="-179705"/>
            <a:r>
              <a:rPr lang="en-GB" sz="2400" noProof="1"/>
              <a:t>Státnice jinak</a:t>
            </a:r>
            <a:endParaRPr lang="en-GB" sz="2400" noProof="1">
              <a:cs typeface="Arial"/>
            </a:endParaRPr>
          </a:p>
          <a:p>
            <a:pPr marL="503555" lvl="1" indent="-179705"/>
            <a:r>
              <a:rPr lang="en-GB" sz="1800" noProof="1"/>
              <a:t>Opora; sdílení cesty, ne pouze výseče</a:t>
            </a:r>
            <a:endParaRPr lang="en-GB" sz="2600" noProof="1">
              <a:cs typeface="Arial"/>
            </a:endParaRPr>
          </a:p>
          <a:p>
            <a:pPr marL="323850" lvl="1" indent="0">
              <a:buNone/>
            </a:pPr>
            <a:endParaRPr lang="en-GB" sz="1800" noProof="1">
              <a:cs typeface="Arial"/>
            </a:endParaRPr>
          </a:p>
          <a:p>
            <a:pPr marL="251460" indent="-179705"/>
            <a:r>
              <a:rPr lang="en-GB" sz="2400" noProof="1"/>
              <a:t>Komunitní rozměr</a:t>
            </a:r>
            <a:endParaRPr lang="en-GB" sz="2400" noProof="1">
              <a:cs typeface="Arial"/>
            </a:endParaRPr>
          </a:p>
          <a:p>
            <a:pPr marL="503555" lvl="1" indent="-179705"/>
            <a:r>
              <a:rPr lang="en-GB" sz="1800" noProof="1">
                <a:hlinkClick r:id="rId2"/>
              </a:rPr>
              <a:t>https://scrapbook.kisk.cz/students</a:t>
            </a:r>
            <a:endParaRPr lang="en-GB" sz="1800" noProof="1">
              <a:cs typeface="Arial"/>
            </a:endParaRPr>
          </a:p>
          <a:p>
            <a:pPr marL="323850" lvl="1" indent="0">
              <a:buNone/>
            </a:pPr>
            <a:endParaRPr lang="en-GB" sz="1800" noProof="1">
              <a:cs typeface="Arial"/>
            </a:endParaRPr>
          </a:p>
          <a:p>
            <a:pPr marL="251460" indent="-179705"/>
            <a:r>
              <a:rPr lang="en-GB" sz="2400" noProof="1"/>
              <a:t>Profesní přesah</a:t>
            </a:r>
            <a:endParaRPr lang="en-GB" sz="2400" noProof="1">
              <a:cs typeface="Arial"/>
            </a:endParaRPr>
          </a:p>
          <a:p>
            <a:pPr marL="503555" lvl="1" indent="-179705"/>
            <a:r>
              <a:rPr lang="en-GB" sz="1800" noProof="1"/>
              <a:t>Doporučení/kontakty, inspirace v projektech, (sebe)prezentace</a:t>
            </a:r>
            <a:endParaRPr lang="en-GB" sz="1800" noProof="1"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23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CEDE03-D39F-F660-4CC8-9DEC3DD2C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E17569-01AF-B430-8EBB-299CDAAE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Deadliny a termíny</a:t>
            </a:r>
            <a:r>
              <a:rPr lang="en-CZ"/>
              <a:t> </a:t>
            </a:r>
            <a:r>
              <a:rPr lang="cs-CZ"/>
              <a:t>jaro 2024</a:t>
            </a:r>
            <a:endParaRPr lang="cs-CZ">
              <a:cs typeface="Arial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811B025-BC8A-BCD1-460A-CA375D39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noProof="1"/>
              <a:t>30. dubna 2024 tvorba portfolia a sdílení URL</a:t>
            </a:r>
            <a:endParaRPr lang="cs-CZ" noProof="1">
              <a:cs typeface="Arial"/>
            </a:endParaRPr>
          </a:p>
          <a:p>
            <a:pPr marL="503555" lvl="1" indent="-179705"/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1. vytvořit si portfolio</a:t>
            </a: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2. napsat informace o vás</a:t>
            </a: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3. sdílení portfolia přes </a:t>
            </a:r>
            <a:r>
              <a:rPr lang="cs-CZ" noProof="1">
                <a:hlinkClick r:id="rId2"/>
              </a:rPr>
              <a:t>formulář</a:t>
            </a:r>
            <a:endParaRPr lang="cs-CZ" noProof="1">
              <a:cs typeface="Arial"/>
            </a:endParaRPr>
          </a:p>
          <a:p>
            <a:pPr marL="323850" lvl="1" indent="0">
              <a:buNone/>
            </a:pP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Informace k náležitostem: </a:t>
            </a:r>
            <a:r>
              <a:rPr lang="cs-CZ" noProof="1">
                <a:ea typeface="+mn-lt"/>
                <a:cs typeface="+mn-lt"/>
                <a:hlinkClick r:id="rId3"/>
              </a:rPr>
              <a:t>https://kisk.phil.muni.cz/studenti/digitalni-portfolio/jaro-2024</a:t>
            </a:r>
            <a:endParaRPr lang="cs-CZ" noProof="1">
              <a:ea typeface="+mn-lt"/>
              <a:cs typeface="+mn-lt"/>
            </a:endParaRPr>
          </a:p>
          <a:p>
            <a:pPr marL="323850" lvl="1" indent="0">
              <a:buNone/>
            </a:pPr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Doplňující informace: </a:t>
            </a:r>
            <a:r>
              <a:rPr lang="cs-CZ" noProof="1">
                <a:hlinkClick r:id="rId4"/>
              </a:rPr>
              <a:t>https://kisk.phil.muni.cz/studenti/digitalni-portfolio</a:t>
            </a:r>
            <a:endParaRPr lang="cs-CZ" noProof="1">
              <a:cs typeface="Arial"/>
            </a:endParaRPr>
          </a:p>
          <a:p>
            <a:pPr marL="503555" lvl="1" indent="-179705"/>
            <a:endParaRPr lang="cs-CZ" noProof="1">
              <a:cs typeface="Arial"/>
            </a:endParaRPr>
          </a:p>
          <a:p>
            <a:pPr marL="251460" indent="-179705"/>
            <a:r>
              <a:rPr lang="cs-CZ" noProof="1"/>
              <a:t>16. červen 2024 splněné reflexe všech A předmětů a 2/3 B předmětů</a:t>
            </a:r>
            <a:endParaRPr lang="cs-CZ" noProof="1">
              <a:cs typeface="Arial"/>
            </a:endParaRPr>
          </a:p>
          <a:p>
            <a:pPr marL="503555" lvl="1" indent="-179705"/>
            <a:endParaRPr lang="cs-CZ" noProof="1">
              <a:cs typeface="Arial"/>
            </a:endParaRPr>
          </a:p>
          <a:p>
            <a:pPr marL="503555" lvl="1" indent="-179705"/>
            <a:r>
              <a:rPr lang="cs-CZ" noProof="1"/>
              <a:t>Prerekvizita pro zápočet z předmětu Diplomový seminář I.</a:t>
            </a:r>
            <a:endParaRPr lang="cs-CZ" noProof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23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B7F8B-85E1-71F8-42B0-193490ABB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77226D-E116-F3F9-DA06-883221AD8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Jaké využít platformy?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C21CABC-700B-FE35-1D2C-CD2BFCFC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en-US" sz="2800" noProof="1"/>
              <a:t>Wordpress.com</a:t>
            </a:r>
            <a:endParaRPr lang="en-US" sz="2800" noProof="1">
              <a:cs typeface="Arial"/>
            </a:endParaRPr>
          </a:p>
          <a:p>
            <a:pPr marL="251460" indent="-179705"/>
            <a:r>
              <a:rPr lang="en-US" sz="2800" noProof="1"/>
              <a:t>Wix</a:t>
            </a:r>
            <a:endParaRPr lang="en-US" sz="2800" noProof="1">
              <a:cs typeface="Arial"/>
            </a:endParaRPr>
          </a:p>
          <a:p>
            <a:pPr marL="251460" indent="-179705"/>
            <a:r>
              <a:rPr lang="en-US" sz="2800" noProof="1"/>
              <a:t>Notion</a:t>
            </a:r>
            <a:r>
              <a:rPr lang="en-US" noProof="1"/>
              <a:t> </a:t>
            </a:r>
            <a:endParaRPr lang="en-US" sz="2800" noProof="1">
              <a:cs typeface="Arial"/>
            </a:endParaRPr>
          </a:p>
          <a:p>
            <a:pPr marL="251460" indent="-179705"/>
            <a:r>
              <a:rPr lang="en-US" sz="2800" noProof="1"/>
              <a:t>Vlastní web atd</a:t>
            </a:r>
            <a:r>
              <a:rPr lang="en-US" sz="3200" noProof="1"/>
              <a:t>.</a:t>
            </a:r>
            <a:endParaRPr lang="en-US" noProof="1">
              <a:cs typeface="Arial"/>
            </a:endParaRPr>
          </a:p>
          <a:p>
            <a:pPr marL="251460" indent="-179705"/>
            <a:endParaRPr lang="en-US" noProof="1">
              <a:cs typeface="Arial"/>
            </a:endParaRPr>
          </a:p>
          <a:p>
            <a:pPr marL="251460" indent="-179705"/>
            <a:r>
              <a:rPr lang="en-US" noProof="1"/>
              <a:t>Pozor, platforma musí být dostupná a viditelná!</a:t>
            </a:r>
            <a:endParaRPr lang="en-US" noProof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9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568557-7AB7-213B-FD77-C4BF918300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1420E0-C2E6-0405-63FA-5944AC51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Máte otázky?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F7F4F7-E596-E4EA-4972-8754483D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Zpráva na MS Teams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kramosilova@phil.muni.cz</a:t>
            </a:r>
          </a:p>
        </p:txBody>
      </p:sp>
    </p:spTree>
    <p:extLst>
      <p:ext uri="{BB962C8B-B14F-4D97-AF65-F5344CB8AC3E}">
        <p14:creationId xmlns:p14="http://schemas.microsoft.com/office/powerpoint/2010/main" val="22520112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EEC946F108E408FB4D2A886B6C084" ma:contentTypeVersion="13" ma:contentTypeDescription="Vytvoří nový dokument" ma:contentTypeScope="" ma:versionID="b98d6ed1e3b308c9d7d4e226c23d4aaa">
  <xsd:schema xmlns:xsd="http://www.w3.org/2001/XMLSchema" xmlns:xs="http://www.w3.org/2001/XMLSchema" xmlns:p="http://schemas.microsoft.com/office/2006/metadata/properties" xmlns:ns2="f30bd3f0-8440-413d-9875-9ef0c319a968" xmlns:ns3="5f8a3dbd-eabc-4ca2-b767-4e169b0b1a54" targetNamespace="http://schemas.microsoft.com/office/2006/metadata/properties" ma:root="true" ma:fieldsID="9f9d52fe31741bd064ecc26b60b404ae" ns2:_="" ns3:_="">
    <xsd:import namespace="f30bd3f0-8440-413d-9875-9ef0c319a968"/>
    <xsd:import namespace="5f8a3dbd-eabc-4ca2-b767-4e169b0b1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d3f0-8440-413d-9875-9ef0c319a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3dbd-eabc-4ca2-b767-4e169b0b1a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6eeaa1-f060-4459-a951-47081bc33063}" ma:internalName="TaxCatchAll" ma:showField="CatchAllData" ma:web="5f8a3dbd-eabc-4ca2-b767-4e169b0b1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bd3f0-8440-413d-9875-9ef0c319a968">
      <Terms xmlns="http://schemas.microsoft.com/office/infopath/2007/PartnerControls"/>
    </lcf76f155ced4ddcb4097134ff3c332f>
    <TaxCatchAll xmlns="5f8a3dbd-eabc-4ca2-b767-4e169b0b1a54" xsi:nil="true"/>
  </documentManagement>
</p:properties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AAA8C-7D13-4B51-925C-0C38DB50B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bd3f0-8440-413d-9875-9ef0c319a968"/>
    <ds:schemaRef ds:uri="5f8a3dbd-eabc-4ca2-b767-4e169b0b1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purl.org/dc/terms/"/>
    <ds:schemaRef ds:uri="http://schemas.microsoft.com/office/infopath/2007/PartnerControls"/>
    <ds:schemaRef ds:uri="f30bd3f0-8440-413d-9875-9ef0c319a968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5f8a3dbd-eabc-4ca2-b767-4e169b0b1a54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1735</TotalTime>
  <Words>264</Words>
  <Application>Microsoft Macintosh PowerPoint</Application>
  <PresentationFormat>Širokoúhlá obrazovka</PresentationFormat>
  <Paragraphs>68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Digitální portfolia na KISKu</vt:lpstr>
      <vt:lpstr>Prezentace aplikace PowerPoint</vt:lpstr>
      <vt:lpstr>Prezentace aplikace PowerPoint</vt:lpstr>
      <vt:lpstr>Co je to portfolio/e-portfolio?</vt:lpstr>
      <vt:lpstr>Portfolia aktuálních studentů</vt:lpstr>
      <vt:lpstr>Digitální portfolio</vt:lpstr>
      <vt:lpstr>Deadliny a termíny jaro 2024</vt:lpstr>
      <vt:lpstr>Jaké využít platformy?</vt:lpstr>
      <vt:lpstr>Máte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Weissar</dc:creator>
  <cp:lastModifiedBy>Simona Kramosilová</cp:lastModifiedBy>
  <cp:revision>10</cp:revision>
  <cp:lastPrinted>1601-01-01T00:00:00Z</cp:lastPrinted>
  <dcterms:created xsi:type="dcterms:W3CDTF">2022-12-20T09:16:48Z</dcterms:created>
  <dcterms:modified xsi:type="dcterms:W3CDTF">2024-03-04T13:25:56Z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0x0101009E7EEC946F108E408FB4D2A886B6C084</vt:lpwstr>
  </property>
</Properties>
</file>