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2" r:id="rId6"/>
    <p:sldId id="257" r:id="rId7"/>
    <p:sldId id="273" r:id="rId8"/>
    <p:sldId id="258" r:id="rId9"/>
    <p:sldId id="259" r:id="rId10"/>
    <p:sldId id="270" r:id="rId11"/>
    <p:sldId id="271" r:id="rId12"/>
    <p:sldId id="269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45D77-963A-4E61-A3AD-F338E8F6C21F}" v="11" dt="2023-04-28T09:50:57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768" autoAdjust="0"/>
  </p:normalViewPr>
  <p:slideViewPr>
    <p:cSldViewPr snapToGrid="0">
      <p:cViewPr varScale="1">
        <p:scale>
          <a:sx n="156" d="100"/>
          <a:sy n="156" d="100"/>
        </p:scale>
        <p:origin x="108" y="20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B5D45D77-963A-4E61-A3AD-F338E8F6C21F}"/>
    <pc:docChg chg="undo custSel modSld">
      <pc:chgData name="Michal Černý" userId="47f2631e-daed-4119-b393-426e990e8c21" providerId="ADAL" clId="{B5D45D77-963A-4E61-A3AD-F338E8F6C21F}" dt="2023-04-28T09:51:13.198" v="43" actId="9405"/>
      <pc:docMkLst>
        <pc:docMk/>
      </pc:docMkLst>
      <pc:sldChg chg="addSp modSp mod">
        <pc:chgData name="Michal Černý" userId="47f2631e-daed-4119-b393-426e990e8c21" providerId="ADAL" clId="{B5D45D77-963A-4E61-A3AD-F338E8F6C21F}" dt="2023-04-28T09:42:24.169" v="5"/>
        <pc:sldMkLst>
          <pc:docMk/>
          <pc:sldMk cId="2080024862" sldId="257"/>
        </pc:sldMkLst>
        <pc:grpChg chg="mod">
          <ac:chgData name="Michal Černý" userId="47f2631e-daed-4119-b393-426e990e8c21" providerId="ADAL" clId="{B5D45D77-963A-4E61-A3AD-F338E8F6C21F}" dt="2023-04-28T09:42:22.235" v="2"/>
          <ac:grpSpMkLst>
            <pc:docMk/>
            <pc:sldMk cId="2080024862" sldId="257"/>
            <ac:grpSpMk id="10" creationId="{D13F4F5D-FD7A-3DB6-A083-E0235CF16BA0}"/>
          </ac:grpSpMkLst>
        </pc:grpChg>
        <pc:grpChg chg="mod">
          <ac:chgData name="Michal Černý" userId="47f2631e-daed-4119-b393-426e990e8c21" providerId="ADAL" clId="{B5D45D77-963A-4E61-A3AD-F338E8F6C21F}" dt="2023-04-28T09:42:24.169" v="5"/>
          <ac:grpSpMkLst>
            <pc:docMk/>
            <pc:sldMk cId="2080024862" sldId="257"/>
            <ac:grpSpMk id="13" creationId="{844B01D3-3A5D-57B2-4366-ED3013349F82}"/>
          </ac:grpSpMkLst>
        </pc:grpChg>
        <pc:inkChg chg="add mod">
          <ac:chgData name="Michal Černý" userId="47f2631e-daed-4119-b393-426e990e8c21" providerId="ADAL" clId="{B5D45D77-963A-4E61-A3AD-F338E8F6C21F}" dt="2023-04-28T09:42:22.235" v="2"/>
          <ac:inkMkLst>
            <pc:docMk/>
            <pc:sldMk cId="2080024862" sldId="257"/>
            <ac:inkMk id="6" creationId="{D2AEAD94-046E-CA7D-D35D-D042B4BFBAD9}"/>
          </ac:inkMkLst>
        </pc:inkChg>
        <pc:inkChg chg="add mod">
          <ac:chgData name="Michal Černý" userId="47f2631e-daed-4119-b393-426e990e8c21" providerId="ADAL" clId="{B5D45D77-963A-4E61-A3AD-F338E8F6C21F}" dt="2023-04-28T09:42:22.235" v="2"/>
          <ac:inkMkLst>
            <pc:docMk/>
            <pc:sldMk cId="2080024862" sldId="257"/>
            <ac:inkMk id="8" creationId="{91675401-E6FD-76A6-4718-741D85F1EFFF}"/>
          </ac:inkMkLst>
        </pc:inkChg>
        <pc:inkChg chg="add mod">
          <ac:chgData name="Michal Černý" userId="47f2631e-daed-4119-b393-426e990e8c21" providerId="ADAL" clId="{B5D45D77-963A-4E61-A3AD-F338E8F6C21F}" dt="2023-04-28T09:42:24.169" v="5"/>
          <ac:inkMkLst>
            <pc:docMk/>
            <pc:sldMk cId="2080024862" sldId="257"/>
            <ac:inkMk id="11" creationId="{BB994CDC-0886-2B0D-2A4A-91E462FC0C52}"/>
          </ac:inkMkLst>
        </pc:inkChg>
        <pc:inkChg chg="add mod">
          <ac:chgData name="Michal Černý" userId="47f2631e-daed-4119-b393-426e990e8c21" providerId="ADAL" clId="{B5D45D77-963A-4E61-A3AD-F338E8F6C21F}" dt="2023-04-28T09:42:24.169" v="5"/>
          <ac:inkMkLst>
            <pc:docMk/>
            <pc:sldMk cId="2080024862" sldId="257"/>
            <ac:inkMk id="12" creationId="{F9C8EB7F-0551-8521-2A13-E7027EED17CA}"/>
          </ac:inkMkLst>
        </pc:inkChg>
      </pc:sldChg>
      <pc:sldChg chg="addSp delSp modSp mod">
        <pc:chgData name="Michal Černý" userId="47f2631e-daed-4119-b393-426e990e8c21" providerId="ADAL" clId="{B5D45D77-963A-4E61-A3AD-F338E8F6C21F}" dt="2023-04-28T09:51:13.198" v="43" actId="9405"/>
        <pc:sldMkLst>
          <pc:docMk/>
          <pc:sldMk cId="68883749" sldId="258"/>
        </pc:sldMkLst>
        <pc:grpChg chg="del mod">
          <ac:chgData name="Michal Černý" userId="47f2631e-daed-4119-b393-426e990e8c21" providerId="ADAL" clId="{B5D45D77-963A-4E61-A3AD-F338E8F6C21F}" dt="2023-04-28T09:50:30.765" v="18"/>
          <ac:grpSpMkLst>
            <pc:docMk/>
            <pc:sldMk cId="68883749" sldId="258"/>
            <ac:grpSpMk id="12" creationId="{27B7F060-7E81-24A9-F4AC-82338459B957}"/>
          </ac:grpSpMkLst>
        </pc:grpChg>
        <pc:grpChg chg="del mod">
          <ac:chgData name="Michal Černý" userId="47f2631e-daed-4119-b393-426e990e8c21" providerId="ADAL" clId="{B5D45D77-963A-4E61-A3AD-F338E8F6C21F}" dt="2023-04-28T09:50:34.307" v="21"/>
          <ac:grpSpMkLst>
            <pc:docMk/>
            <pc:sldMk cId="68883749" sldId="258"/>
            <ac:grpSpMk id="16" creationId="{D41AB85D-3C53-E7BF-95D7-C92D22D32E6E}"/>
          </ac:grpSpMkLst>
        </pc:grpChg>
        <pc:grpChg chg="mod">
          <ac:chgData name="Michal Černý" userId="47f2631e-daed-4119-b393-426e990e8c21" providerId="ADAL" clId="{B5D45D77-963A-4E61-A3AD-F338E8F6C21F}" dt="2023-04-28T09:50:34.307" v="21"/>
          <ac:grpSpMkLst>
            <pc:docMk/>
            <pc:sldMk cId="68883749" sldId="258"/>
            <ac:grpSpMk id="19" creationId="{F9D6A8F2-A020-1987-67C4-BE2F1B45BCC1}"/>
          </ac:grpSpMkLst>
        </pc:grpChg>
        <pc:grpChg chg="del mod">
          <ac:chgData name="Michal Černý" userId="47f2631e-daed-4119-b393-426e990e8c21" providerId="ADAL" clId="{B5D45D77-963A-4E61-A3AD-F338E8F6C21F}" dt="2023-04-28T09:50:43.124" v="28"/>
          <ac:grpSpMkLst>
            <pc:docMk/>
            <pc:sldMk cId="68883749" sldId="258"/>
            <ac:grpSpMk id="23" creationId="{2DA8919F-075B-9056-B474-F75EEBFDBAC4}"/>
          </ac:grpSpMkLst>
        </pc:grpChg>
        <pc:grpChg chg="mod">
          <ac:chgData name="Michal Černý" userId="47f2631e-daed-4119-b393-426e990e8c21" providerId="ADAL" clId="{B5D45D77-963A-4E61-A3AD-F338E8F6C21F}" dt="2023-04-28T09:50:43.124" v="28"/>
          <ac:grpSpMkLst>
            <pc:docMk/>
            <pc:sldMk cId="68883749" sldId="258"/>
            <ac:grpSpMk id="26" creationId="{07587ACA-FD36-0766-544F-DC64BC03EABE}"/>
          </ac:grpSpMkLst>
        </pc:grpChg>
        <pc:grpChg chg="del mod">
          <ac:chgData name="Michal Černý" userId="47f2631e-daed-4119-b393-426e990e8c21" providerId="ADAL" clId="{B5D45D77-963A-4E61-A3AD-F338E8F6C21F}" dt="2023-04-28T09:50:50.735" v="35"/>
          <ac:grpSpMkLst>
            <pc:docMk/>
            <pc:sldMk cId="68883749" sldId="258"/>
            <ac:grpSpMk id="29" creationId="{649300D3-D510-29A0-B1FD-F92DB1508F3E}"/>
          </ac:grpSpMkLst>
        </pc:grpChg>
        <pc:grpChg chg="del mod">
          <ac:chgData name="Michal Černý" userId="47f2631e-daed-4119-b393-426e990e8c21" providerId="ADAL" clId="{B5D45D77-963A-4E61-A3AD-F338E8F6C21F}" dt="2023-04-28T09:50:53.655" v="38"/>
          <ac:grpSpMkLst>
            <pc:docMk/>
            <pc:sldMk cId="68883749" sldId="258"/>
            <ac:grpSpMk id="33" creationId="{C549CEC6-5594-288E-A1E1-8B4C37899BFC}"/>
          </ac:grpSpMkLst>
        </pc:grpChg>
        <pc:grpChg chg="mod">
          <ac:chgData name="Michal Černý" userId="47f2631e-daed-4119-b393-426e990e8c21" providerId="ADAL" clId="{B5D45D77-963A-4E61-A3AD-F338E8F6C21F}" dt="2023-04-28T09:50:53.655" v="38"/>
          <ac:grpSpMkLst>
            <pc:docMk/>
            <pc:sldMk cId="68883749" sldId="258"/>
            <ac:grpSpMk id="36" creationId="{1E27D04A-0745-FE67-5E6D-0955EE27D329}"/>
          </ac:grpSpMkLst>
        </pc:grpChg>
        <pc:grpChg chg="mod">
          <ac:chgData name="Michal Černý" userId="47f2631e-daed-4119-b393-426e990e8c21" providerId="ADAL" clId="{B5D45D77-963A-4E61-A3AD-F338E8F6C21F}" dt="2023-04-28T09:50:57.325" v="41"/>
          <ac:grpSpMkLst>
            <pc:docMk/>
            <pc:sldMk cId="68883749" sldId="258"/>
            <ac:grpSpMk id="39" creationId="{669DEA4B-B33C-905D-B7BC-BC82FA73F499}"/>
          </ac:grpSpMkLst>
        </pc:grpChg>
        <pc:picChg chg="mod">
          <ac:chgData name="Michal Černý" userId="47f2631e-daed-4119-b393-426e990e8c21" providerId="ADAL" clId="{B5D45D77-963A-4E61-A3AD-F338E8F6C21F}" dt="2023-04-28T09:49:47.123" v="10" actId="1035"/>
          <ac:picMkLst>
            <pc:docMk/>
            <pc:sldMk cId="68883749" sldId="258"/>
            <ac:picMk id="11" creationId="{91175534-9D8A-6A36-7ABE-3AE0A77293C8}"/>
          </ac:picMkLst>
        </pc:picChg>
        <pc:inkChg chg="add">
          <ac:chgData name="Michal Černý" userId="47f2631e-daed-4119-b393-426e990e8c21" providerId="ADAL" clId="{B5D45D77-963A-4E61-A3AD-F338E8F6C21F}" dt="2023-04-28T09:50:20.164" v="11" actId="9405"/>
          <ac:inkMkLst>
            <pc:docMk/>
            <pc:sldMk cId="68883749" sldId="258"/>
            <ac:inkMk id="6" creationId="{10AF959C-C5BD-8CFD-37E0-D1E12FA91068}"/>
          </ac:inkMkLst>
        </pc:inkChg>
        <pc:inkChg chg="add mod">
          <ac:chgData name="Michal Černý" userId="47f2631e-daed-4119-b393-426e990e8c21" providerId="ADAL" clId="{B5D45D77-963A-4E61-A3AD-F338E8F6C21F}" dt="2023-04-28T09:50:34.307" v="21"/>
          <ac:inkMkLst>
            <pc:docMk/>
            <pc:sldMk cId="68883749" sldId="258"/>
            <ac:inkMk id="8" creationId="{6923AB3C-FD44-7DE1-F1F3-6A12D63FE62C}"/>
          </ac:inkMkLst>
        </pc:inkChg>
        <pc:inkChg chg="add mod">
          <ac:chgData name="Michal Černý" userId="47f2631e-daed-4119-b393-426e990e8c21" providerId="ADAL" clId="{B5D45D77-963A-4E61-A3AD-F338E8F6C21F}" dt="2023-04-28T09:50:34.307" v="21"/>
          <ac:inkMkLst>
            <pc:docMk/>
            <pc:sldMk cId="68883749" sldId="258"/>
            <ac:inkMk id="9" creationId="{A152B6C1-4160-D569-3EC6-3EA6E544E099}"/>
          </ac:inkMkLst>
        </pc:inkChg>
        <pc:inkChg chg="add mod">
          <ac:chgData name="Michal Černý" userId="47f2631e-daed-4119-b393-426e990e8c21" providerId="ADAL" clId="{B5D45D77-963A-4E61-A3AD-F338E8F6C21F}" dt="2023-04-28T09:50:34.307" v="21"/>
          <ac:inkMkLst>
            <pc:docMk/>
            <pc:sldMk cId="68883749" sldId="258"/>
            <ac:inkMk id="10" creationId="{43240C0D-025A-465B-C1AB-62617657E49C}"/>
          </ac:inkMkLst>
        </pc:inkChg>
        <pc:inkChg chg="add mod">
          <ac:chgData name="Michal Černý" userId="47f2631e-daed-4119-b393-426e990e8c21" providerId="ADAL" clId="{B5D45D77-963A-4E61-A3AD-F338E8F6C21F}" dt="2023-04-28T09:50:34.307" v="21"/>
          <ac:inkMkLst>
            <pc:docMk/>
            <pc:sldMk cId="68883749" sldId="258"/>
            <ac:inkMk id="14" creationId="{C40019D2-59DF-C83E-2D68-ACAD8AF8EFA9}"/>
          </ac:inkMkLst>
        </pc:inkChg>
        <pc:inkChg chg="add mod">
          <ac:chgData name="Michal Černý" userId="47f2631e-daed-4119-b393-426e990e8c21" providerId="ADAL" clId="{B5D45D77-963A-4E61-A3AD-F338E8F6C21F}" dt="2023-04-28T09:50:34.307" v="21"/>
          <ac:inkMkLst>
            <pc:docMk/>
            <pc:sldMk cId="68883749" sldId="258"/>
            <ac:inkMk id="15" creationId="{91063D52-855E-B688-BAB8-287B9EC1F739}"/>
          </ac:inkMkLst>
        </pc:inkChg>
        <pc:inkChg chg="add mod">
          <ac:chgData name="Michal Černý" userId="47f2631e-daed-4119-b393-426e990e8c21" providerId="ADAL" clId="{B5D45D77-963A-4E61-A3AD-F338E8F6C21F}" dt="2023-04-28T09:50:34.307" v="21"/>
          <ac:inkMkLst>
            <pc:docMk/>
            <pc:sldMk cId="68883749" sldId="258"/>
            <ac:inkMk id="17" creationId="{8E2721EE-61F5-221F-C6AB-E959F0A8E4F4}"/>
          </ac:inkMkLst>
        </pc:inkChg>
        <pc:inkChg chg="add mod">
          <ac:chgData name="Michal Černý" userId="47f2631e-daed-4119-b393-426e990e8c21" providerId="ADAL" clId="{B5D45D77-963A-4E61-A3AD-F338E8F6C21F}" dt="2023-04-28T09:50:34.307" v="21"/>
          <ac:inkMkLst>
            <pc:docMk/>
            <pc:sldMk cId="68883749" sldId="258"/>
            <ac:inkMk id="18" creationId="{78B8BA1F-AA23-7CE6-4437-B6804C9E77D8}"/>
          </ac:inkMkLst>
        </pc:inkChg>
        <pc:inkChg chg="add mod">
          <ac:chgData name="Michal Černý" userId="47f2631e-daed-4119-b393-426e990e8c21" providerId="ADAL" clId="{B5D45D77-963A-4E61-A3AD-F338E8F6C21F}" dt="2023-04-28T09:50:43.124" v="28"/>
          <ac:inkMkLst>
            <pc:docMk/>
            <pc:sldMk cId="68883749" sldId="258"/>
            <ac:inkMk id="20" creationId="{57E32D32-A02F-9CFD-1A19-3C149F8DFB4F}"/>
          </ac:inkMkLst>
        </pc:inkChg>
        <pc:inkChg chg="add mod">
          <ac:chgData name="Michal Černý" userId="47f2631e-daed-4119-b393-426e990e8c21" providerId="ADAL" clId="{B5D45D77-963A-4E61-A3AD-F338E8F6C21F}" dt="2023-04-28T09:50:43.124" v="28"/>
          <ac:inkMkLst>
            <pc:docMk/>
            <pc:sldMk cId="68883749" sldId="258"/>
            <ac:inkMk id="21" creationId="{426208BC-27E2-CC2B-FC5E-597BF8F8EDD3}"/>
          </ac:inkMkLst>
        </pc:inkChg>
        <pc:inkChg chg="add mod">
          <ac:chgData name="Michal Černý" userId="47f2631e-daed-4119-b393-426e990e8c21" providerId="ADAL" clId="{B5D45D77-963A-4E61-A3AD-F338E8F6C21F}" dt="2023-04-28T09:50:43.124" v="28"/>
          <ac:inkMkLst>
            <pc:docMk/>
            <pc:sldMk cId="68883749" sldId="258"/>
            <ac:inkMk id="22" creationId="{40F2B095-E63E-1A59-94EF-7D8AE01B92DB}"/>
          </ac:inkMkLst>
        </pc:inkChg>
        <pc:inkChg chg="add mod">
          <ac:chgData name="Michal Černý" userId="47f2631e-daed-4119-b393-426e990e8c21" providerId="ADAL" clId="{B5D45D77-963A-4E61-A3AD-F338E8F6C21F}" dt="2023-04-28T09:50:43.124" v="28"/>
          <ac:inkMkLst>
            <pc:docMk/>
            <pc:sldMk cId="68883749" sldId="258"/>
            <ac:inkMk id="24" creationId="{B8C4D4B5-3348-A6AD-9E4E-05D06C942268}"/>
          </ac:inkMkLst>
        </pc:inkChg>
        <pc:inkChg chg="add mod">
          <ac:chgData name="Michal Černý" userId="47f2631e-daed-4119-b393-426e990e8c21" providerId="ADAL" clId="{B5D45D77-963A-4E61-A3AD-F338E8F6C21F}" dt="2023-04-28T09:50:43.124" v="28"/>
          <ac:inkMkLst>
            <pc:docMk/>
            <pc:sldMk cId="68883749" sldId="258"/>
            <ac:inkMk id="25" creationId="{E17E2C94-8144-E0E2-26BA-C256AF93A51E}"/>
          </ac:inkMkLst>
        </pc:inkChg>
        <pc:inkChg chg="add mod">
          <ac:chgData name="Michal Černý" userId="47f2631e-daed-4119-b393-426e990e8c21" providerId="ADAL" clId="{B5D45D77-963A-4E61-A3AD-F338E8F6C21F}" dt="2023-04-28T09:50:53.655" v="38"/>
          <ac:inkMkLst>
            <pc:docMk/>
            <pc:sldMk cId="68883749" sldId="258"/>
            <ac:inkMk id="27" creationId="{99B772DE-A9C5-AB3E-4750-7E1584CEE674}"/>
          </ac:inkMkLst>
        </pc:inkChg>
        <pc:inkChg chg="add mod">
          <ac:chgData name="Michal Černý" userId="47f2631e-daed-4119-b393-426e990e8c21" providerId="ADAL" clId="{B5D45D77-963A-4E61-A3AD-F338E8F6C21F}" dt="2023-04-28T09:50:53.655" v="38"/>
          <ac:inkMkLst>
            <pc:docMk/>
            <pc:sldMk cId="68883749" sldId="258"/>
            <ac:inkMk id="28" creationId="{F727C156-F8C4-695D-3170-510438C70B07}"/>
          </ac:inkMkLst>
        </pc:inkChg>
        <pc:inkChg chg="add mod">
          <ac:chgData name="Michal Černý" userId="47f2631e-daed-4119-b393-426e990e8c21" providerId="ADAL" clId="{B5D45D77-963A-4E61-A3AD-F338E8F6C21F}" dt="2023-04-28T09:50:53.655" v="38"/>
          <ac:inkMkLst>
            <pc:docMk/>
            <pc:sldMk cId="68883749" sldId="258"/>
            <ac:inkMk id="30" creationId="{8E118FC2-EFE8-D82F-B6F4-3C0FC0B76562}"/>
          </ac:inkMkLst>
        </pc:inkChg>
        <pc:inkChg chg="add mod">
          <ac:chgData name="Michal Černý" userId="47f2631e-daed-4119-b393-426e990e8c21" providerId="ADAL" clId="{B5D45D77-963A-4E61-A3AD-F338E8F6C21F}" dt="2023-04-28T09:50:53.655" v="38"/>
          <ac:inkMkLst>
            <pc:docMk/>
            <pc:sldMk cId="68883749" sldId="258"/>
            <ac:inkMk id="31" creationId="{FA99EE68-D2ED-8AA0-40D0-92D0D0CF33E6}"/>
          </ac:inkMkLst>
        </pc:inkChg>
        <pc:inkChg chg="add mod">
          <ac:chgData name="Michal Černý" userId="47f2631e-daed-4119-b393-426e990e8c21" providerId="ADAL" clId="{B5D45D77-963A-4E61-A3AD-F338E8F6C21F}" dt="2023-04-28T09:50:53.655" v="38"/>
          <ac:inkMkLst>
            <pc:docMk/>
            <pc:sldMk cId="68883749" sldId="258"/>
            <ac:inkMk id="32" creationId="{71B343F3-3A4D-F8FD-6970-FC316C8CFD7B}"/>
          </ac:inkMkLst>
        </pc:inkChg>
        <pc:inkChg chg="add mod">
          <ac:chgData name="Michal Černý" userId="47f2631e-daed-4119-b393-426e990e8c21" providerId="ADAL" clId="{B5D45D77-963A-4E61-A3AD-F338E8F6C21F}" dt="2023-04-28T09:50:53.655" v="38"/>
          <ac:inkMkLst>
            <pc:docMk/>
            <pc:sldMk cId="68883749" sldId="258"/>
            <ac:inkMk id="34" creationId="{12E4C94E-F7D1-5198-B5CD-2E0FB5B9D6DA}"/>
          </ac:inkMkLst>
        </pc:inkChg>
        <pc:inkChg chg="add mod">
          <ac:chgData name="Michal Černý" userId="47f2631e-daed-4119-b393-426e990e8c21" providerId="ADAL" clId="{B5D45D77-963A-4E61-A3AD-F338E8F6C21F}" dt="2023-04-28T09:50:53.655" v="38"/>
          <ac:inkMkLst>
            <pc:docMk/>
            <pc:sldMk cId="68883749" sldId="258"/>
            <ac:inkMk id="35" creationId="{66657B3E-3FB0-F38E-3AF7-5BA3D78FF067}"/>
          </ac:inkMkLst>
        </pc:inkChg>
        <pc:inkChg chg="add mod">
          <ac:chgData name="Michal Černý" userId="47f2631e-daed-4119-b393-426e990e8c21" providerId="ADAL" clId="{B5D45D77-963A-4E61-A3AD-F338E8F6C21F}" dt="2023-04-28T09:50:57.325" v="41"/>
          <ac:inkMkLst>
            <pc:docMk/>
            <pc:sldMk cId="68883749" sldId="258"/>
            <ac:inkMk id="37" creationId="{79707887-1027-7FE3-FE63-E3C773A5635F}"/>
          </ac:inkMkLst>
        </pc:inkChg>
        <pc:inkChg chg="add mod">
          <ac:chgData name="Michal Černý" userId="47f2631e-daed-4119-b393-426e990e8c21" providerId="ADAL" clId="{B5D45D77-963A-4E61-A3AD-F338E8F6C21F}" dt="2023-04-28T09:50:57.325" v="41"/>
          <ac:inkMkLst>
            <pc:docMk/>
            <pc:sldMk cId="68883749" sldId="258"/>
            <ac:inkMk id="38" creationId="{6F451FD5-F4DC-0689-6837-35D72D6047AA}"/>
          </ac:inkMkLst>
        </pc:inkChg>
        <pc:inkChg chg="add">
          <ac:chgData name="Michal Černý" userId="47f2631e-daed-4119-b393-426e990e8c21" providerId="ADAL" clId="{B5D45D77-963A-4E61-A3AD-F338E8F6C21F}" dt="2023-04-28T09:50:59.445" v="42" actId="9405"/>
          <ac:inkMkLst>
            <pc:docMk/>
            <pc:sldMk cId="68883749" sldId="258"/>
            <ac:inkMk id="40" creationId="{EF15AEF1-B763-D557-CE04-971683B39F7F}"/>
          </ac:inkMkLst>
        </pc:inkChg>
        <pc:inkChg chg="add">
          <ac:chgData name="Michal Černý" userId="47f2631e-daed-4119-b393-426e990e8c21" providerId="ADAL" clId="{B5D45D77-963A-4E61-A3AD-F338E8F6C21F}" dt="2023-04-28T09:51:13.198" v="43" actId="9405"/>
          <ac:inkMkLst>
            <pc:docMk/>
            <pc:sldMk cId="68883749" sldId="258"/>
            <ac:inkMk id="41" creationId="{CAF3DF74-3C47-0599-0F95-5F486B4EFAD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42:19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2058 24575,'0'-503'0,"-1"488"0,0 0 0,-2-1 0,0 1 0,-5-15 0,3 11 0,-6-36 0,8-121 0,5 98 0,9-112 0,-12 81 0,2-123 0,1 216 0,0 1 0,7-25 0,1-8 0,2-92 0,4 72 0,-11 52 0,-1-1 0,4-33 0,-7-73 183,-2 65-1731,1 45-5278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2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0 24575,'-4'0'0,"-5"0"0,-3 0 0,-3 0 0,-1 0 0,0 0 0,1 0 0,-1 0 0,1 0 0,-2 0 0,1 0 0,1 0 0,1 0 0,-3 2 0,2 1-8191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3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12 24575,'-2'-1'0,"0"0"0,0 0 0,1 0 0,-1-1 0,0 2 0,-1-1 0,1 0 0,0 0 0,0 1 0,0-1 0,0 1 0,-5-1 0,-30 1 0,24 0 0,-300 0-1365,300 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3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24575,'-4'0'0,"-3"0"0,-5 0 0,-1 0 0,-1 0 0,0 0 0,-1 0 0,-1 0 0,-1 0 0,-1 2 0,0 0 0,-1 0 0,2 0 0,-1 0 0,-1 2 0,1 2 0,3-1-8191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3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 24575,'-2'0'0,"-4"0"0,-4 0 0,-3 0 0,-4 0 0,-2 2 0,-1 2 0,2 1 0,0 0 0,1-2 0,-1 1 0,0 0 0,0-1 0,0-1 0,0 0 0,0-2 0,3 0-8191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39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24575,'-4'0'0,"-3"0"0,-4 0 0,-6 0 0,-5 0 0,1 0 0,-1 0 0,2 0 0,0 0 0,0 0 0,1 0 0,4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4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 24575,'-2'0'0,"-4"0"0,-4 0 0,-1 0 0,-7 0 0,-4 0 0,-1 0 0,3 2 0,1 0 0,4 1 0,-1-1 0,-1 1 0,0 1 0,-2 0 0,2 1-8191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4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12 24575,'-5'0'0,"-9"0"0,-7 0 0,-7 0 0,-4-2 0,0 0 0,2-1 0,2 1 0,4 1 0,2 0 0,3 0 0,5 1-8191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4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24575,'-2'0'0,"-5"0"0,-2 0 0,-4 0 0,-6 0 0,-1 0 0,-4 0 0,2 0 0,1 0 0,-1 0 0,0 0 0,3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4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24 24575,'-54'0'0,"-61"-1"0,107 0 0,1 0 0,-1-1 0,1 0 0,-8-3 0,7 3 0,1-1 0,0 1 0,-1 1 0,-10-2 0,-120 3-1365,115 0-5461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4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 24575,'-2'0'0,"-4"0"0,-4 0 0,-5 0 0,-4 0 0,-5 0 0,0 0 0,0 0 0,-2 0 0,-1 0 0,0 0 0,3 0 0,2 0 0,5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42:20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24575,'1'-3'0,"-1"0"0,1 0 0,-1 0 0,1 0 0,0 0 0,0 0 0,1 0 0,-1 0 0,0 1 0,1-1 0,0 0 0,-1 1 0,3-3 0,32-32 0,-22 25 0,-10 7 0,1 1 0,0-1 0,0 1 0,0 1 0,8-5 0,-13 7 0,1 1 0,0 0 0,0-1 0,0 1 0,-1-1 0,1 1 0,0 0 0,0 0 0,0 0 0,0-1 0,0 1 0,-1 0 0,1 0 0,0 0 0,0 0 0,0 1 0,0-1 0,0 0 0,0 0 0,0 0 0,-1 1 0,1-1 0,0 0 0,0 1 0,0-1 0,-1 1 0,1-1 0,0 1 0,-1-1 0,1 1 0,0 0 0,-1-1 0,1 1 0,0 0 0,-1-1 0,1 1 0,-1 0 0,0 0 0,1-1 0,-1 1 0,0 0 0,1 0 0,-1 0 0,0 0 0,0 0 0,0-1 0,1 3 0,0 5-128,0 1 1,0-1-1,-1 1 0,-1 11 0,1-14-598,-1 8-6100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47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24575,'-2'0'0,"-5"0"0,-2 0 0,-3 0 0,0 0 0,-3 0 0,0 0 0,-1 3 0,-1 3 0,2-1 0,0-2 0,0 0 0,0-1 0,3-1-8191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4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24575,'-4'0'0,"-7"0"0,-7 0 0,-7 0 0,-6 0 0,-5 0 0,1 0 0,5 0 0,6 0-8191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561 1 24575,'-422'9'0,"308"-7"-1365,89-1-5461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5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24575,'-4'0'0,"-3"0"0,-4 0 0,-3 0 0,-2 0 0,-2 0 0,-1 0 0,0 0 0,1 0 0,-1 0 0,2 0 0,1 2 0,4 1-8191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5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24575,'-4'0'0,"-3"0"0,-4 0 0,-7 0 0,-1 0 0,-4 0 0,-1 0 0,1 0 0,2 0 0,4 0 0,0 0 0,1 0 0,4 0-8191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55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12 24575,'0'-2'0,"-2"0"0,-6-1 0,-4 1 0,-6 1 0,-3 0 0,-1 1 0,3-1 0,1 1 0,1 0 0,-1 1 0,2-1-8191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5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24575,'-4'0'0,"-3"0"0,-4 0 0,-2 0 0,-7 3 0,-2 3 0,1 0 0,1 5 0,-1-1 0,3-1-8191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5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24575,'-5'0'0,"-7"0"0,-4 4 0,-2 1 0,-1 0 0,0-1 0,-1 1 0,2-1 0,2-1 0,2 0 0,-2-2 0,2 0 0,2-1-8191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1:1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24575,'1'-2'0,"1"1"0,-1 0 0,1 0 0,-1 0 0,1 1 0,0-1 0,-1 0 0,1 1 0,0-1 0,0 0 0,-1 1 0,1 0 0,0 0 0,0-1 0,0 1 0,-1 0 0,1 0 0,3 1 0,38 10 0,-21-5 0,0-3-20,-1-1 0,0-1 0,22-2 0,-12 0-1265,-14 1-5541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42:22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24575,'5'0'0,"-1"0"0,1 0 0,-1 1 0,1 0 0,-1-1 0,1 2 0,-1-1 0,0 0 0,1 1 0,-1 0 0,0 0 0,0 0 0,0 1 0,-1-1 0,1 1 0,0 0 0,-1 0 0,0 0 0,0 1 0,0-1 0,0 1 0,0-1 0,-1 1 0,1 0 0,-1 0 0,0 0 0,-1 0 0,3 7 0,2 9 0,-1 1 0,-1 1 0,-1-1 0,1 38 0,-2-34 0,2 16 0,20 75 0,-2-19 0,-18-60 0,-1-1 0,-5 67 0,0-28 0,2 229-1365,0-290-5461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42:23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24575,'0'28'0,"-1"-6"0,3 29 0,-1-45 0,0 0 0,0 0 0,0-1 0,1 1 0,0 0 0,0-1 0,0 1 0,1-1 0,6 10 0,-8-14 0,0 0 0,0 0 0,0 1 0,0-1 0,0 0 0,0 0 0,1 0 0,-1-1 0,0 1 0,1 0 0,-1 0 0,0-1 0,1 1 0,-1-1 0,1 1 0,-1-1 0,1 0 0,-1 1 0,1-1 0,0 0 0,1 0 0,1-1 0,0 1 0,-1-1 0,0 0 0,1 0 0,-1 0 0,1 0 0,-1-1 0,0 1 0,4-4 0,0 1 0,-1-1 0,1 0 0,-1 0 0,0 0 0,-1-1 0,1 0 0,-1 0 0,5-9 0,-1 0-1365,-1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2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24575,'-2'0'0,"-5"0"0,-2 0 0,-3 0 0,-6 0 0,-4 0 0,0 0 0,-1 0 0,2 0 0,5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2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24575,'-2'0'0,"-4"0"0,-4 0 0,-3 0 0,-2 0 0,-4 0 0,0 0 0,0 0 0,0 0 0,4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25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24575,'-2'0'0,"-4"0"0,-4 0 0,-3 0 0,-2 0 0,-2 0 0,-2 0 0,0 0 0,0 0 0,1 0 0,-1 0 0,0 0 0,1 0 0,3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2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18 24575,'-4'0'0,"-3"0"0,-5 0 0,-1 0 0,-3 0 0,-3 0 0,1 0 0,-1 0 0,0 0 0,1 0 0,-3 0 0,0 0 0,1 0 0,-2 0 0,-3-4 0,2-1 0,1 0 0,3 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09:50:2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0 24575,'-2'0'0,"-2"0"0,-5 0 0,-2 0 0,-6 0 0,-3 0 0,-1 0 0,2 0 0,2 0 0,-2 0 0,-1 0 0,-4 0 0,1 0 0,0 0 0,3 0 0,0 0 0,4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09842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12" Type="http://schemas.openxmlformats.org/officeDocument/2006/relationships/image" Target="../media/image10.png"/><Relationship Id="rId2" Type="http://schemas.openxmlformats.org/officeDocument/2006/relationships/hyperlink" Target="https://www.oecd.org/pisa/keyfindings/PISA2012-Vol3-Chap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paq.cz/" TargetMode="External"/><Relationship Id="rId2" Type="http://schemas.openxmlformats.org/officeDocument/2006/relationships/hyperlink" Target="https://idea.cerge-ei.cz/studies/financni-podpora-vysokoskolskych-studentu-v-ceske-republice-rekonstrukce-systemu-nut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34.png"/><Relationship Id="rId50" Type="http://schemas.openxmlformats.org/officeDocument/2006/relationships/customXml" Target="../ink/ink27.xml"/><Relationship Id="rId7" Type="http://schemas.openxmlformats.org/officeDocument/2006/relationships/image" Target="../media/image140.png"/><Relationship Id="rId2" Type="http://schemas.openxmlformats.org/officeDocument/2006/relationships/hyperlink" Target="https://idea.cerge-ei.cz/files/IDEA_Studie_8_2021_Financni_podpora_studia/IDEA_Studie_8_2021_Financni_podpora_studia.html#p=13" TargetMode="External"/><Relationship Id="rId16" Type="http://schemas.openxmlformats.org/officeDocument/2006/relationships/customXml" Target="../ink/ink10.xml"/><Relationship Id="rId29" Type="http://schemas.openxmlformats.org/officeDocument/2006/relationships/image" Target="../media/image25.png"/><Relationship Id="rId11" Type="http://schemas.openxmlformats.org/officeDocument/2006/relationships/image" Target="../media/image16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9.png"/><Relationship Id="rId40" Type="http://schemas.openxmlformats.org/officeDocument/2006/relationships/customXml" Target="../ink/ink22.xml"/><Relationship Id="rId45" Type="http://schemas.openxmlformats.org/officeDocument/2006/relationships/image" Target="../media/image33.png"/><Relationship Id="rId53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customXml" Target="../ink/ink7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24.png"/><Relationship Id="rId30" Type="http://schemas.openxmlformats.org/officeDocument/2006/relationships/customXml" Target="../ink/ink17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48" Type="http://schemas.openxmlformats.org/officeDocument/2006/relationships/customXml" Target="../ink/ink26.xml"/><Relationship Id="rId8" Type="http://schemas.openxmlformats.org/officeDocument/2006/relationships/customXml" Target="../ink/ink6.xml"/><Relationship Id="rId51" Type="http://schemas.openxmlformats.org/officeDocument/2006/relationships/image" Target="../media/image36.png"/><Relationship Id="rId3" Type="http://schemas.openxmlformats.org/officeDocument/2006/relationships/image" Target="../media/image12.png"/><Relationship Id="rId12" Type="http://schemas.openxmlformats.org/officeDocument/2006/relationships/customXml" Target="../ink/ink8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20" Type="http://schemas.openxmlformats.org/officeDocument/2006/relationships/customXml" Target="../ink/ink12.xml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Secondary_education_statistics#Participation_by_type_of_programme" TargetMode="External"/><Relationship Id="rId2" Type="http://schemas.openxmlformats.org/officeDocument/2006/relationships/hyperlink" Target="https://www.novinky.cz/clanek/veda-skoly-cesi-patri-v-eu-k-zemim-s-nejnizsim-podilem-stredoskolaku-se-zamerenim-na-vseobecne-vzdelavani-4042548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Inkluze, udržitelnost a sociální hodnoty učící se společnosti, ekonomický aspekt vzdělávání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536862"/>
            <a:ext cx="11361600" cy="698497"/>
          </a:xfrm>
        </p:spPr>
        <p:txBody>
          <a:bodyPr/>
          <a:lstStyle/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9F5E1D-FD97-E08E-2B1C-7AF5F264F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61DEA732-CDC1-BA98-02D5-8B12F1E9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9405CD06-D682-B8AA-230B-8D07109C6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sz="2000" dirty="0">
                <a:hlinkClick r:id="rId2"/>
              </a:rPr>
              <a:t>The Salamanca Statement and Framework for Action on Special Needs Education</a:t>
            </a:r>
            <a:endParaRPr lang="cs-CZ" sz="2000" dirty="0"/>
          </a:p>
          <a:p>
            <a:pPr>
              <a:lnSpc>
                <a:spcPct val="114000"/>
              </a:lnSpc>
            </a:pPr>
            <a:r>
              <a:rPr lang="cs-CZ" sz="2000" i="1" dirty="0"/>
              <a:t>„Speciální vzdělávací potřeby má v průběhu života každý“. </a:t>
            </a:r>
            <a:r>
              <a:rPr lang="cs-CZ" sz="2000" dirty="0"/>
              <a:t>Zvykněme si na to.</a:t>
            </a:r>
            <a:endParaRPr lang="en-US" sz="2000" dirty="0"/>
          </a:p>
          <a:p>
            <a:pPr>
              <a:lnSpc>
                <a:spcPct val="114000"/>
              </a:lnSpc>
            </a:pPr>
            <a:r>
              <a:rPr lang="cs-CZ" sz="2000" dirty="0"/>
              <a:t>Reálně je to problém všude na světě</a:t>
            </a:r>
          </a:p>
          <a:p>
            <a:pPr>
              <a:lnSpc>
                <a:spcPct val="114000"/>
              </a:lnSpc>
            </a:pPr>
            <a:r>
              <a:rPr lang="cs-CZ" sz="2000" dirty="0"/>
              <a:t>U nás se silně řeší od roku 2017</a:t>
            </a:r>
          </a:p>
          <a:p>
            <a:pPr>
              <a:lnSpc>
                <a:spcPct val="114000"/>
              </a:lnSpc>
            </a:pPr>
            <a:r>
              <a:rPr lang="cs-CZ" sz="2000" dirty="0"/>
              <a:t>Proč inkluzi neumíme? Protože na to nemáme vzdělání, prostředky a hodnoty, …</a:t>
            </a:r>
          </a:p>
          <a:p>
            <a:pPr>
              <a:lnSpc>
                <a:spcPct val="114000"/>
              </a:lnSpc>
            </a:pPr>
            <a:r>
              <a:rPr lang="cs-CZ" sz="2000" dirty="0"/>
              <a:t>Inkluse se týká jak nadaných (mimořádně nadaných) dětí, tak dětí s nějakou formou hendikepu</a:t>
            </a:r>
          </a:p>
          <a:p>
            <a:pPr>
              <a:lnSpc>
                <a:spcPct val="114000"/>
              </a:lnSpc>
            </a:pPr>
            <a:r>
              <a:rPr lang="cs-CZ" sz="2000" dirty="0"/>
              <a:t>Máme velice problematickou psychologickou diagnostiku (přetížené PPP) – „bílí chlapci z dobrých rodin“</a:t>
            </a:r>
          </a:p>
          <a:p>
            <a:pPr>
              <a:lnSpc>
                <a:spcPct val="114000"/>
              </a:lnSpc>
            </a:pPr>
            <a:r>
              <a:rPr lang="cs-CZ" sz="2000" dirty="0"/>
              <a:t>Motivace může být sociální i ekonomická</a:t>
            </a:r>
          </a:p>
          <a:p>
            <a:pPr marL="72000" indent="0">
              <a:lnSpc>
                <a:spcPct val="114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872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250CC-13CB-0110-03D5-922322DFB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25FEF1-7B00-AE84-0C98-2C18E933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BD053D-0DF4-F47D-2DF9-BC0F3E8AE98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600" i="1" dirty="0"/>
              <a:t>Inkluze není prohloubením integrace. Je komplexní reakcí na proměnu současného světa, která bere vážně fakt, že diverzita je jeho definiční podstatou. Monografie představuje výsledky tříletého výzkumu, z něhož vyplývá, že dobře prováděná inkluze pozitivně proměňuje atmosféru, způsoby výuky i studijní výsledky škol hlavního proudu. Díky svým principům inkluze osvobozuje vzdělávací systém od ideologie střední třídy, jež v rozporu s vlastní rétorikou je založena na hierarchickém systému a upřednostňování stejnosti před odlišností. Docenění diverzity otevírá prostor pro nejdůležitější hodnotu demokratické společnosti – rozvoj vzdělanostního potenciálu každého z jejích členů podle jeho možností, potřeb a zájmů, a přitom buduje silnou sociální kohezi a </a:t>
            </a:r>
            <a:r>
              <a:rPr lang="cs-CZ" sz="1600" i="1" dirty="0" err="1"/>
              <a:t>resilienci</a:t>
            </a:r>
            <a:r>
              <a:rPr lang="cs-CZ" sz="1600" i="1" dirty="0"/>
              <a:t>.</a:t>
            </a:r>
          </a:p>
          <a:p>
            <a:br>
              <a:rPr lang="cs-CZ" b="0" i="0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D3362E4-90CB-61D6-0156-D11F6000EF3A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60" y="1701800"/>
            <a:ext cx="291433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0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41213-C277-B733-E40C-22B07DAA4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124C7C-0DB9-61F7-5366-88F1BEF4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určuje dobrý vzdělávací systém?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84C81B-FA29-55E1-F3B1-E7D62FB9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616024" cy="4139998"/>
          </a:xfrm>
        </p:spPr>
        <p:txBody>
          <a:bodyPr/>
          <a:lstStyle/>
          <a:p>
            <a:r>
              <a:rPr lang="cs-CZ" sz="2000" dirty="0"/>
              <a:t>Podpora učitelů, sdílní postupů a hodnot</a:t>
            </a:r>
          </a:p>
          <a:p>
            <a:r>
              <a:rPr lang="cs-CZ" sz="2000" dirty="0"/>
              <a:t>Další odborníci ve škole – psychologové, sociální pedagogové, speciální pedagogové, …</a:t>
            </a:r>
          </a:p>
          <a:p>
            <a:r>
              <a:rPr lang="cs-CZ" sz="2000" dirty="0"/>
              <a:t>Vyrovnaná kvalita (alespoň) základního vzdělávání</a:t>
            </a:r>
          </a:p>
          <a:p>
            <a:r>
              <a:rPr lang="cs-CZ" sz="2000" dirty="0"/>
              <a:t>Práce s daty ve věších měřítcích</a:t>
            </a:r>
          </a:p>
          <a:p>
            <a:r>
              <a:rPr lang="cs-CZ" sz="2000" dirty="0"/>
              <a:t>Na formální vzdělávání je třeba žáky připravit</a:t>
            </a:r>
          </a:p>
          <a:p>
            <a:r>
              <a:rPr lang="cs-CZ" sz="2000" dirty="0"/>
              <a:t>Učit se musí všichni (intelekt je silně </a:t>
            </a:r>
            <a:r>
              <a:rPr lang="cs-CZ" sz="2000" dirty="0" err="1"/>
              <a:t>enviromentálně</a:t>
            </a:r>
            <a:r>
              <a:rPr lang="cs-CZ" sz="2000" dirty="0"/>
              <a:t> ovlivněný)</a:t>
            </a:r>
          </a:p>
          <a:p>
            <a:r>
              <a:rPr lang="cs-CZ" sz="2000" dirty="0"/>
              <a:t>Kurikula musí být přiměřená</a:t>
            </a:r>
          </a:p>
          <a:p>
            <a:r>
              <a:rPr lang="cs-CZ" sz="2000" dirty="0"/>
              <a:t>Vzdělávací politiky musí být přiměřené, reálné a motivující</a:t>
            </a:r>
          </a:p>
          <a:p>
            <a:r>
              <a:rPr lang="cs-CZ" sz="2000" dirty="0"/>
              <a:t>Učitelé jsou odborníci</a:t>
            </a:r>
          </a:p>
          <a:p>
            <a:r>
              <a:rPr lang="cs-CZ" sz="2000" dirty="0"/>
              <a:t>Selektivní přístupy?</a:t>
            </a:r>
          </a:p>
        </p:txBody>
      </p:sp>
      <p:pic>
        <p:nvPicPr>
          <p:cNvPr id="1026" name="Picture 2" descr="Obálka titulu Chytrozemě">
            <a:extLst>
              <a:ext uri="{FF2B5EF4-FFF2-40B4-BE49-F238E27FC236}">
                <a16:creationId xmlns:a16="http://schemas.microsoft.com/office/drawing/2014/main" id="{DF509EC9-7DBC-0BA6-F64E-3A409E75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50" y="1692002"/>
            <a:ext cx="2076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epé skvrny - O chudobě, vzdělávání, populismu a dalších výzvách české společnosti">
            <a:extLst>
              <a:ext uri="{FF2B5EF4-FFF2-40B4-BE49-F238E27FC236}">
                <a16:creationId xmlns:a16="http://schemas.microsoft.com/office/drawing/2014/main" id="{77749F44-B83F-B2C5-3142-91F693512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21" y="4354449"/>
            <a:ext cx="1609426" cy="25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7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7CD1DD-B2DA-0F8F-09E3-ED5EEF3CC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DA6DE1-52CD-C5A2-D1A8-A1997BDCC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E7FFAB-F3D4-C70D-6C33-39AA5EFF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Rodiče a škola (</a:t>
            </a:r>
            <a:r>
              <a:rPr lang="cs-CZ" dirty="0">
                <a:hlinkClick r:id="rId2"/>
              </a:rPr>
              <a:t>PISA 2012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0E5A38-FEC8-CAA6-7752-F6AFA84E4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BEB9EB-50F6-266A-1AF9-5BF6011E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27" y="193548"/>
            <a:ext cx="4674346" cy="49042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2AEF5C7-BA15-E430-600F-F350696C3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253" y="1976040"/>
            <a:ext cx="7451120" cy="482346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D13F4F5D-FD7A-3DB6-A083-E0235CF16BA0}"/>
              </a:ext>
            </a:extLst>
          </p:cNvPr>
          <p:cNvGrpSpPr/>
          <p:nvPr/>
        </p:nvGrpSpPr>
        <p:grpSpPr>
          <a:xfrm>
            <a:off x="1542420" y="4604876"/>
            <a:ext cx="59040" cy="771480"/>
            <a:chOff x="1542420" y="4604876"/>
            <a:chExt cx="59040" cy="77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D2AEAD94-046E-CA7D-D35D-D042B4BFBAD9}"/>
                    </a:ext>
                  </a:extLst>
                </p14:cNvPr>
                <p14:cNvContentPartPr/>
                <p14:nvPr/>
              </p14:nvContentPartPr>
              <p14:xfrm>
                <a:off x="1542420" y="4635116"/>
                <a:ext cx="29520" cy="74124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D2AEAD94-046E-CA7D-D35D-D042B4BFBA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33420" y="4626476"/>
                  <a:ext cx="4716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91675401-E6FD-76A6-4718-741D85F1EFFF}"/>
                    </a:ext>
                  </a:extLst>
                </p14:cNvPr>
                <p14:cNvContentPartPr/>
                <p14:nvPr/>
              </p14:nvContentPartPr>
              <p14:xfrm>
                <a:off x="1551060" y="4604876"/>
                <a:ext cx="50400" cy="450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91675401-E6FD-76A6-4718-741D85F1EF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42060" y="4595876"/>
                  <a:ext cx="680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44B01D3-3A5D-57B2-4366-ED3013349F82}"/>
              </a:ext>
            </a:extLst>
          </p:cNvPr>
          <p:cNvGrpSpPr/>
          <p:nvPr/>
        </p:nvGrpSpPr>
        <p:grpSpPr>
          <a:xfrm>
            <a:off x="1522620" y="3253076"/>
            <a:ext cx="101880" cy="421200"/>
            <a:chOff x="1522620" y="3253076"/>
            <a:chExt cx="1018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BB994CDC-0886-2B0D-2A4A-91E462FC0C52}"/>
                    </a:ext>
                  </a:extLst>
                </p14:cNvPr>
                <p14:cNvContentPartPr/>
                <p14:nvPr/>
              </p14:nvContentPartPr>
              <p14:xfrm>
                <a:off x="1522620" y="3253076"/>
                <a:ext cx="66960" cy="38448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BB994CDC-0886-2B0D-2A4A-91E462FC0C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13620" y="3244436"/>
                  <a:ext cx="846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F9C8EB7F-0551-8521-2A13-E7027EED17CA}"/>
                    </a:ext>
                  </a:extLst>
                </p14:cNvPr>
                <p14:cNvContentPartPr/>
                <p14:nvPr/>
              </p14:nvContentPartPr>
              <p14:xfrm>
                <a:off x="1562940" y="3608396"/>
                <a:ext cx="61560" cy="6588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F9C8EB7F-0551-8521-2A13-E7027EED17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53940" y="3599396"/>
                  <a:ext cx="79200" cy="8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002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3BB49A-2648-E043-452C-6F7EAE2B4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347A09-CF36-98B8-35FE-F7CAE730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„české“ problémy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98EB90-8FDC-D75B-8016-5333117A6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93548" cy="4139998"/>
          </a:xfrm>
        </p:spPr>
        <p:txBody>
          <a:bodyPr/>
          <a:lstStyle/>
          <a:p>
            <a:r>
              <a:rPr lang="cs-CZ" dirty="0">
                <a:hlinkClick r:id="rId2"/>
              </a:rPr>
              <a:t>Extrémní závislost vzdělání dětí na vzdělání rodičů</a:t>
            </a:r>
            <a:endParaRPr lang="cs-CZ" dirty="0"/>
          </a:p>
          <a:p>
            <a:r>
              <a:rPr lang="cs-CZ" dirty="0"/>
              <a:t>Extrémní nerovnost v přístupu ke vzdělání dle krajů (</a:t>
            </a:r>
            <a:r>
              <a:rPr lang="cs-CZ" dirty="0">
                <a:hlinkClick r:id="rId3"/>
              </a:rPr>
              <a:t>https://www.datapaq.cz/</a:t>
            </a:r>
            <a:r>
              <a:rPr lang="cs-CZ" dirty="0"/>
              <a:t>)</a:t>
            </a:r>
          </a:p>
          <a:p>
            <a:r>
              <a:rPr lang="cs-CZ" dirty="0"/>
              <a:t>Osmiletá gymnázia</a:t>
            </a:r>
          </a:p>
          <a:p>
            <a:r>
              <a:rPr lang="cs-CZ" dirty="0"/>
              <a:t>Vyloučené lokality a segregace</a:t>
            </a:r>
          </a:p>
          <a:p>
            <a:r>
              <a:rPr lang="cs-CZ" dirty="0"/>
              <a:t>Vysoký podíl učňovského školství (a jeho konstrukce)</a:t>
            </a:r>
          </a:p>
          <a:p>
            <a:r>
              <a:rPr lang="cs-CZ" dirty="0"/>
              <a:t>Malé školy (25 % škol má méně než 50 žáků)</a:t>
            </a:r>
          </a:p>
          <a:p>
            <a:r>
              <a:rPr lang="cs-CZ" dirty="0"/>
              <a:t>Rozdrobenost zřizovatelů (kraje x obce) a omezená kompetence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841B3-862B-871D-F871-B4A9E9E06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811" y="0"/>
            <a:ext cx="4529557" cy="37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7B1AE9-EB4D-7941-ED87-559CE2DC3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542941-82BA-3A38-1EA9-89137195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Terciální vzdělávání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562D7F-C956-85C5-30C4-A5737F56C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CF986A-A7C1-BC3D-C783-53E8357CE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41" y="3838575"/>
            <a:ext cx="6838950" cy="28384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175534-9D8A-6A36-7ABE-3AE0A7729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025" y="2432296"/>
            <a:ext cx="4717861" cy="26594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562D53E-FA9B-602B-F694-FDD463251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319" y="0"/>
            <a:ext cx="6496050" cy="3838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10AF959C-C5BD-8CFD-37E0-D1E12FA91068}"/>
                  </a:ext>
                </a:extLst>
              </p14:cNvPr>
              <p14:cNvContentPartPr/>
              <p14:nvPr/>
            </p14:nvContentPartPr>
            <p14:xfrm>
              <a:off x="10840616" y="1824596"/>
              <a:ext cx="5508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10AF959C-C5BD-8CFD-37E0-D1E12FA910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31616" y="1815596"/>
                <a:ext cx="727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9D6A8F2-A020-1987-67C4-BE2F1B45BCC1}"/>
              </a:ext>
            </a:extLst>
          </p:cNvPr>
          <p:cNvGrpSpPr/>
          <p:nvPr/>
        </p:nvGrpSpPr>
        <p:grpSpPr>
          <a:xfrm>
            <a:off x="9276776" y="1804076"/>
            <a:ext cx="1010520" cy="20880"/>
            <a:chOff x="9276776" y="1804076"/>
            <a:chExt cx="1010520" cy="2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6923AB3C-FD44-7DE1-F1F3-6A12D63FE62C}"/>
                    </a:ext>
                  </a:extLst>
                </p14:cNvPr>
                <p14:cNvContentPartPr/>
                <p14:nvPr/>
              </p14:nvContentPartPr>
              <p14:xfrm>
                <a:off x="10237256" y="1816316"/>
                <a:ext cx="5004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6923AB3C-FD44-7DE1-F1F3-6A12D63FE6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28616" y="1807316"/>
                  <a:ext cx="6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A152B6C1-4160-D569-3EC6-3EA6E544E099}"/>
                    </a:ext>
                  </a:extLst>
                </p14:cNvPr>
                <p14:cNvContentPartPr/>
                <p14:nvPr/>
              </p14:nvContentPartPr>
              <p14:xfrm>
                <a:off x="10052576" y="1824596"/>
                <a:ext cx="75600" cy="3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A152B6C1-4160-D569-3EC6-3EA6E544E0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43576" y="1815596"/>
                  <a:ext cx="93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43240C0D-025A-465B-C1AB-62617657E49C}"/>
                    </a:ext>
                  </a:extLst>
                </p14:cNvPr>
                <p14:cNvContentPartPr/>
                <p14:nvPr/>
              </p14:nvContentPartPr>
              <p14:xfrm>
                <a:off x="9866456" y="1818116"/>
                <a:ext cx="114480" cy="684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43240C0D-025A-465B-C1AB-62617657E4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57456" y="1809116"/>
                  <a:ext cx="13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C40019D2-59DF-C83E-2D68-ACAD8AF8EFA9}"/>
                    </a:ext>
                  </a:extLst>
                </p14:cNvPr>
                <p14:cNvContentPartPr/>
                <p14:nvPr/>
              </p14:nvContentPartPr>
              <p14:xfrm>
                <a:off x="9706256" y="1824596"/>
                <a:ext cx="103320" cy="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C40019D2-59DF-C83E-2D68-ACAD8AF8EF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97616" y="1815596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91063D52-855E-B688-BAB8-287B9EC1F739}"/>
                    </a:ext>
                  </a:extLst>
                </p14:cNvPr>
                <p14:cNvContentPartPr/>
                <p14:nvPr/>
              </p14:nvContentPartPr>
              <p14:xfrm>
                <a:off x="9597896" y="1816316"/>
                <a:ext cx="77040" cy="180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91063D52-855E-B688-BAB8-287B9EC1F7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89256" y="1807316"/>
                  <a:ext cx="94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8E2721EE-61F5-221F-C6AB-E959F0A8E4F4}"/>
                    </a:ext>
                  </a:extLst>
                </p14:cNvPr>
                <p14:cNvContentPartPr/>
                <p14:nvPr/>
              </p14:nvContentPartPr>
              <p14:xfrm>
                <a:off x="9380816" y="1811996"/>
                <a:ext cx="146880" cy="468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8E2721EE-61F5-221F-C6AB-E959F0A8E4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72176" y="1803356"/>
                  <a:ext cx="164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78B8BA1F-AA23-7CE6-4437-B6804C9E77D8}"/>
                    </a:ext>
                  </a:extLst>
                </p14:cNvPr>
                <p14:cNvContentPartPr/>
                <p14:nvPr/>
              </p14:nvContentPartPr>
              <p14:xfrm>
                <a:off x="9276776" y="1804076"/>
                <a:ext cx="91800" cy="972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78B8BA1F-AA23-7CE6-4437-B6804C9E77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68136" y="1795436"/>
                  <a:ext cx="1094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7587ACA-FD36-0766-544F-DC64BC03EABE}"/>
              </a:ext>
            </a:extLst>
          </p:cNvPr>
          <p:cNvGrpSpPr/>
          <p:nvPr/>
        </p:nvGrpSpPr>
        <p:grpSpPr>
          <a:xfrm>
            <a:off x="8357336" y="1808036"/>
            <a:ext cx="701280" cy="12960"/>
            <a:chOff x="8357336" y="1808036"/>
            <a:chExt cx="701280" cy="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57E32D32-A02F-9CFD-1A19-3C149F8DFB4F}"/>
                    </a:ext>
                  </a:extLst>
                </p14:cNvPr>
                <p14:cNvContentPartPr/>
                <p14:nvPr/>
              </p14:nvContentPartPr>
              <p14:xfrm>
                <a:off x="8963576" y="1808036"/>
                <a:ext cx="95040" cy="1296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57E32D32-A02F-9CFD-1A19-3C149F8DFB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54576" y="1799396"/>
                  <a:ext cx="112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426208BC-27E2-CC2B-FC5E-597BF8F8EDD3}"/>
                    </a:ext>
                  </a:extLst>
                </p14:cNvPr>
                <p14:cNvContentPartPr/>
                <p14:nvPr/>
              </p14:nvContentPartPr>
              <p14:xfrm>
                <a:off x="8831816" y="1808036"/>
                <a:ext cx="71640" cy="36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426208BC-27E2-CC2B-FC5E-597BF8F8ED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2816" y="1799396"/>
                  <a:ext cx="89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40F2B095-E63E-1A59-94EF-7D8AE01B92DB}"/>
                    </a:ext>
                  </a:extLst>
                </p14:cNvPr>
                <p14:cNvContentPartPr/>
                <p14:nvPr/>
              </p14:nvContentPartPr>
              <p14:xfrm>
                <a:off x="8664056" y="1808036"/>
                <a:ext cx="84240" cy="93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40F2B095-E63E-1A59-94EF-7D8AE01B92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55416" y="1799396"/>
                  <a:ext cx="101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B8C4D4B5-3348-A6AD-9E4E-05D06C942268}"/>
                    </a:ext>
                  </a:extLst>
                </p14:cNvPr>
                <p14:cNvContentPartPr/>
                <p14:nvPr/>
              </p14:nvContentPartPr>
              <p14:xfrm>
                <a:off x="8483336" y="1808036"/>
                <a:ext cx="97200" cy="468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B8C4D4B5-3348-A6AD-9E4E-05D06C9422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74696" y="1799036"/>
                  <a:ext cx="11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E17E2C94-8144-E0E2-26BA-C256AF93A51E}"/>
                    </a:ext>
                  </a:extLst>
                </p14:cNvPr>
                <p14:cNvContentPartPr/>
                <p14:nvPr/>
              </p14:nvContentPartPr>
              <p14:xfrm>
                <a:off x="8357336" y="1808036"/>
                <a:ext cx="72360" cy="3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E17E2C94-8144-E0E2-26BA-C256AF93A5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48696" y="1799396"/>
                  <a:ext cx="90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1E27D04A-0745-FE67-5E6D-0955EE27D329}"/>
              </a:ext>
            </a:extLst>
          </p:cNvPr>
          <p:cNvGrpSpPr/>
          <p:nvPr/>
        </p:nvGrpSpPr>
        <p:grpSpPr>
          <a:xfrm>
            <a:off x="6973136" y="1767356"/>
            <a:ext cx="1171080" cy="37440"/>
            <a:chOff x="6973136" y="1767356"/>
            <a:chExt cx="1171080" cy="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99B772DE-A9C5-AB3E-4750-7E1584CEE674}"/>
                    </a:ext>
                  </a:extLst>
                </p14:cNvPr>
                <p14:cNvContentPartPr/>
                <p14:nvPr/>
              </p14:nvContentPartPr>
              <p14:xfrm>
                <a:off x="7991576" y="1795796"/>
                <a:ext cx="152640" cy="900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99B772DE-A9C5-AB3E-4750-7E1584CEE6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82576" y="1787156"/>
                  <a:ext cx="170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F727C156-F8C4-695D-3170-510438C70B07}"/>
                    </a:ext>
                  </a:extLst>
                </p14:cNvPr>
                <p14:cNvContentPartPr/>
                <p14:nvPr/>
              </p14:nvContentPartPr>
              <p14:xfrm>
                <a:off x="7868096" y="1783556"/>
                <a:ext cx="96480" cy="36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F727C156-F8C4-695D-3170-510438C70B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59096" y="1774916"/>
                  <a:ext cx="11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8E118FC2-EFE8-D82F-B6F4-3C0FC0B76562}"/>
                    </a:ext>
                  </a:extLst>
                </p14:cNvPr>
                <p14:cNvContentPartPr/>
                <p14:nvPr/>
              </p14:nvContentPartPr>
              <p14:xfrm>
                <a:off x="7749296" y="1783556"/>
                <a:ext cx="64080" cy="864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8E118FC2-EFE8-D82F-B6F4-3C0FC0B765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40656" y="1774916"/>
                  <a:ext cx="81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FA99EE68-D2ED-8AA0-40D0-92D0D0CF33E6}"/>
                    </a:ext>
                  </a:extLst>
                </p14:cNvPr>
                <p14:cNvContentPartPr/>
                <p14:nvPr/>
              </p14:nvContentPartPr>
              <p14:xfrm>
                <a:off x="7597376" y="1771316"/>
                <a:ext cx="77400" cy="36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FA99EE68-D2ED-8AA0-40D0-92D0D0CF33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88376" y="1762676"/>
                  <a:ext cx="9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71B343F3-3A4D-F8FD-6970-FC316C8CFD7B}"/>
                    </a:ext>
                  </a:extLst>
                </p14:cNvPr>
                <p14:cNvContentPartPr/>
                <p14:nvPr/>
              </p14:nvContentPartPr>
              <p14:xfrm>
                <a:off x="7337816" y="1783556"/>
                <a:ext cx="201960" cy="468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71B343F3-3A4D-F8FD-6970-FC316C8CFD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28816" y="1774916"/>
                  <a:ext cx="21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12E4C94E-F7D1-5198-B5CD-2E0FB5B9D6DA}"/>
                    </a:ext>
                  </a:extLst>
                </p14:cNvPr>
                <p14:cNvContentPartPr/>
                <p14:nvPr/>
              </p14:nvContentPartPr>
              <p14:xfrm>
                <a:off x="7123976" y="1767356"/>
                <a:ext cx="68760" cy="21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12E4C94E-F7D1-5198-B5CD-2E0FB5B9D6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5336" y="1758356"/>
                  <a:ext cx="86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66657B3E-3FB0-F38E-3AF7-5BA3D78FF067}"/>
                    </a:ext>
                  </a:extLst>
                </p14:cNvPr>
                <p14:cNvContentPartPr/>
                <p14:nvPr/>
              </p14:nvContentPartPr>
              <p14:xfrm>
                <a:off x="6973136" y="1775276"/>
                <a:ext cx="76680" cy="36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66657B3E-3FB0-F38E-3AF7-5BA3D78FF0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64496" y="1766636"/>
                  <a:ext cx="943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669DEA4B-B33C-905D-B7BC-BC82FA73F499}"/>
              </a:ext>
            </a:extLst>
          </p:cNvPr>
          <p:cNvGrpSpPr/>
          <p:nvPr/>
        </p:nvGrpSpPr>
        <p:grpSpPr>
          <a:xfrm>
            <a:off x="6372296" y="1775276"/>
            <a:ext cx="208440" cy="24840"/>
            <a:chOff x="6372296" y="1775276"/>
            <a:chExt cx="2084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79707887-1027-7FE3-FE63-E3C773A5635F}"/>
                    </a:ext>
                  </a:extLst>
                </p14:cNvPr>
                <p14:cNvContentPartPr/>
                <p14:nvPr/>
              </p14:nvContentPartPr>
              <p14:xfrm>
                <a:off x="6518816" y="1775276"/>
                <a:ext cx="61920" cy="468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79707887-1027-7FE3-FE63-E3C773A563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09816" y="1766276"/>
                  <a:ext cx="79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6F451FD5-F4DC-0689-6837-35D72D6047AA}"/>
                    </a:ext>
                  </a:extLst>
                </p14:cNvPr>
                <p14:cNvContentPartPr/>
                <p14:nvPr/>
              </p14:nvContentPartPr>
              <p14:xfrm>
                <a:off x="6372296" y="1783556"/>
                <a:ext cx="56880" cy="1656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6F451FD5-F4DC-0689-6837-35D72D6047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63656" y="1774916"/>
                  <a:ext cx="745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EF15AEF1-B763-D557-CE04-971683B39F7F}"/>
                  </a:ext>
                </a:extLst>
              </p14:cNvPr>
              <p14:cNvContentPartPr/>
              <p14:nvPr/>
            </p14:nvContentPartPr>
            <p14:xfrm>
              <a:off x="6214256" y="1775276"/>
              <a:ext cx="72360" cy="129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EF15AEF1-B763-D557-CE04-971683B39F7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05616" y="1766636"/>
                <a:ext cx="900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CAF3DF74-3C47-0599-0F95-5F486B4EFADF}"/>
                  </a:ext>
                </a:extLst>
              </p14:cNvPr>
              <p14:cNvContentPartPr/>
              <p14:nvPr/>
            </p14:nvContentPartPr>
            <p14:xfrm>
              <a:off x="10376576" y="1816676"/>
              <a:ext cx="92160" cy="8640"/>
            </p14:xfrm>
          </p:contentPart>
        </mc:Choice>
        <mc:Fallback xmlns=""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CAF3DF74-3C47-0599-0F95-5F486B4EFA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367936" y="1807676"/>
                <a:ext cx="10980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8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916FD42-156D-4CAE-46B6-68F7C7125401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2"/>
          <a:srcRect l="7600" r="362" b="2"/>
          <a:stretch/>
        </p:blipFill>
        <p:spPr>
          <a:xfrm>
            <a:off x="4440000" y="1692002"/>
            <a:ext cx="3311525" cy="2230711"/>
          </a:xfrm>
          <a:noFill/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8160DA-8311-7063-7ACE-113743E65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70866AE-7BE2-53CA-A6D9-DCEE0CE838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/>
          <a:lstStyle/>
          <a:p>
            <a:r>
              <a:rPr lang="cs-CZ" dirty="0"/>
              <a:t>ČR patří mezi země s vysokou mírou závislosti vzdělání rodičů na šancích vzdělání pro děti.</a:t>
            </a:r>
          </a:p>
          <a:p>
            <a:endParaRPr lang="cs-CZ" dirty="0"/>
          </a:p>
          <a:p>
            <a:r>
              <a:rPr lang="cs-CZ" dirty="0"/>
              <a:t>Velký vliv mají u terciálního vzdělání osmiletá gymnázia.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6B1D6A3-9DEE-3FFC-771A-BB5A44D1C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/>
          <a:lstStyle/>
          <a:p>
            <a:r>
              <a:rPr lang="cs-CZ" dirty="0"/>
              <a:t>ČR má studenty trávící málo času studiem a hodně času prací. Ale vlastně není úplně jasné proč.</a:t>
            </a:r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19BAE20-97C3-AF97-306F-B0B249A78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/>
          <a:lstStyle/>
          <a:p>
            <a:r>
              <a:rPr lang="cs-CZ" dirty="0"/>
              <a:t>Druhy podpory studentů na vysokých školách ve věku do 26 let a po něm.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10BCE1A-9547-F9AF-58BE-FDD9B1B216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398712A-1849-F34E-AE66-94EEEA2D1A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90298CD-ACD6-C9C0-E535-CBEE3BAA25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6EDB13B-5D3D-78F3-88B5-E3E70273B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" r="5" b="5"/>
          <a:stretch/>
        </p:blipFill>
        <p:spPr>
          <a:xfrm>
            <a:off x="719999" y="1692002"/>
            <a:ext cx="3311525" cy="2230711"/>
          </a:xfrm>
          <a:prstGeom prst="rect">
            <a:avLst/>
          </a:prstGeom>
          <a:noFill/>
        </p:spPr>
      </p:pic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E12E2A00-E8B9-93E9-A046-FE2CEE8A9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itle 13">
            <a:extLst>
              <a:ext uri="{FF2B5EF4-FFF2-40B4-BE49-F238E27FC236}">
                <a16:creationId xmlns:a16="http://schemas.microsoft.com/office/drawing/2014/main" id="{8309F86A-B488-7C7D-E9D4-FF7C36D8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50A83757-E3D2-3678-5353-273A8B05A880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8159750" y="1703652"/>
            <a:ext cx="3311525" cy="22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665B98-D485-91E7-9552-DEEA5A477E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DB66B231-FF6E-FFE0-E365-491033A6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osob s VŠ (25-64 let) x podíl osob nedokončující vzdělání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75A2F7-D959-9550-B4CD-43177D109FE5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25" y="1701800"/>
            <a:ext cx="4119499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B7FD9E-9D6A-3287-C34B-A6FFB83B269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701800"/>
            <a:ext cx="41402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0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AE37E5-BDC9-84DE-E22E-36752F9DF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B0959-57A2-6CA0-07D3-A29952D5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5F0544-5C6A-2A48-F27E-5D38D5420CB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000" dirty="0"/>
              <a:t>„Ve všeobecném vzdělávání v Česku je nyní zhruba 30 procent středoškoláků, ostatní navštěvují střední odborné školy a střední odborná učiliště. V průměru je přitom ve členských státech Evropské unie v poslední době ke všeobecnému studiu přijímáno 51,3 středoškoláků.“</a:t>
            </a:r>
          </a:p>
          <a:p>
            <a:r>
              <a:rPr lang="cs-CZ" sz="2000" dirty="0">
                <a:hlinkClick r:id="rId2"/>
              </a:rPr>
              <a:t>ČTK</a:t>
            </a:r>
            <a:r>
              <a:rPr lang="cs-CZ" sz="2000" dirty="0"/>
              <a:t> a </a:t>
            </a:r>
            <a:r>
              <a:rPr lang="cs-CZ" sz="2000" dirty="0" err="1">
                <a:hlinkClick r:id="rId3"/>
              </a:rPr>
              <a:t>Eurostat</a:t>
            </a:r>
            <a:r>
              <a:rPr lang="cs-CZ" sz="2000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BD058B-52E9-07BE-CF38-5D49D86625C2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036350"/>
            <a:ext cx="5219700" cy="347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4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D86652A3-C1B5-4E4B-9E56-691F9A3C40B4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2"/>
          <a:stretch>
            <a:fillRect/>
          </a:stretch>
        </p:blipFill>
        <p:spPr>
          <a:xfrm>
            <a:off x="4440238" y="1962210"/>
            <a:ext cx="3311525" cy="169056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BE09F-6F01-E8FB-C5BF-DE640A84F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40C07C-42E4-7994-0F96-1722B3013D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Podíl osob pod hranicí příjmové chudoby v letech 2008-2018 téměř stagnoval.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2BEDB29-0BA7-EAD7-FDF6-C5AC218DD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Být starobním důchodcem nebylo úplně ideální… ale nejhorší je být nezaměstnaný.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5B80B53-A737-6937-1D90-9E651B294C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Množství lidí žijících ve vlastním bydlení je v ČR…. Východoevropské :) a v rámci EU vysoké.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BC19475-AD3A-DDCD-9F8B-600A02FE3D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5DAE82A6-6057-896A-B08D-DAA88CCFD9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74AF714-D483-3D69-375B-62BAA663F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813CE6BC-DDB2-C015-1539-AAAEF513DD6B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741050" y="1692275"/>
            <a:ext cx="3270875" cy="2230438"/>
          </a:xfrm>
        </p:spPr>
      </p:pic>
      <p:pic>
        <p:nvPicPr>
          <p:cNvPr id="20" name="Zástupný obsah 19">
            <a:extLst>
              <a:ext uri="{FF2B5EF4-FFF2-40B4-BE49-F238E27FC236}">
                <a16:creationId xmlns:a16="http://schemas.microsoft.com/office/drawing/2014/main" id="{5AA6185C-2ABC-867B-4DC6-F18B17A19E6C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8159750" y="1716997"/>
            <a:ext cx="3311525" cy="2180994"/>
          </a:xfrm>
        </p:spPr>
      </p:pic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3164597B-EBF3-3E8C-6182-DC16F5559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B2F2074-4779-189D-DD5A-0A991B29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Chudoba a ČSÚ 2019</a:t>
            </a:r>
          </a:p>
        </p:txBody>
      </p:sp>
    </p:spTree>
    <p:extLst>
      <p:ext uri="{BB962C8B-B14F-4D97-AF65-F5344CB8AC3E}">
        <p14:creationId xmlns:p14="http://schemas.microsoft.com/office/powerpoint/2010/main" val="291047490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44</TotalTime>
  <Words>558</Words>
  <Application>Microsoft Office PowerPoint</Application>
  <PresentationFormat>Širokoúhlá obrazovka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Inkluze, udržitelnost a sociální hodnoty učící se společnosti, ekonomický aspekt vzdělávání</vt:lpstr>
      <vt:lpstr>Co určuje dobrý vzdělávací systém?</vt:lpstr>
      <vt:lpstr>Rodiče a škola (PISA 2012)</vt:lpstr>
      <vt:lpstr>Vybrané „české“ problémy</vt:lpstr>
      <vt:lpstr>Terciální vzdělávání</vt:lpstr>
      <vt:lpstr>Prezentace aplikace PowerPoint</vt:lpstr>
      <vt:lpstr>Podíl osob s VŠ (25-64 let) x podíl osob nedokončující vzdělání</vt:lpstr>
      <vt:lpstr>Prezentace aplikace PowerPoint</vt:lpstr>
      <vt:lpstr>Chudoba a ČSÚ 2019</vt:lpstr>
      <vt:lpstr>Inkluze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chudoba a informační gramotnost, sociální aspekty, vliv rodiny</dc:title>
  <dc:creator>Michal Černý</dc:creator>
  <cp:lastModifiedBy>Michal Černý</cp:lastModifiedBy>
  <cp:revision>3</cp:revision>
  <cp:lastPrinted>1601-01-01T00:00:00Z</cp:lastPrinted>
  <dcterms:created xsi:type="dcterms:W3CDTF">2023-04-26T11:18:18Z</dcterms:created>
  <dcterms:modified xsi:type="dcterms:W3CDTF">2024-05-02T09:59:40Z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