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64" r:id="rId6"/>
    <p:sldId id="265" r:id="rId7"/>
    <p:sldId id="257" r:id="rId8"/>
    <p:sldId id="260" r:id="rId9"/>
    <p:sldId id="259" r:id="rId10"/>
    <p:sldId id="267" r:id="rId11"/>
    <p:sldId id="263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Černý" userId="47f2631e-daed-4119-b393-426e990e8c21" providerId="ADAL" clId="{28BED304-F7FC-4E6D-964C-44E4FDA11FA9}"/>
    <pc:docChg chg="modSld sldOrd">
      <pc:chgData name="Michal Černý" userId="47f2631e-daed-4119-b393-426e990e8c21" providerId="ADAL" clId="{28BED304-F7FC-4E6D-964C-44E4FDA11FA9}" dt="2023-03-03T10:42:29.788" v="5"/>
      <pc:docMkLst>
        <pc:docMk/>
      </pc:docMkLst>
      <pc:sldChg chg="ord">
        <pc:chgData name="Michal Černý" userId="47f2631e-daed-4119-b393-426e990e8c21" providerId="ADAL" clId="{28BED304-F7FC-4E6D-964C-44E4FDA11FA9}" dt="2023-03-03T10:42:29.788" v="5"/>
        <pc:sldMkLst>
          <pc:docMk/>
          <pc:sldMk cId="648887504" sldId="260"/>
        </pc:sldMkLst>
      </pc:sldChg>
      <pc:sldChg chg="ord">
        <pc:chgData name="Michal Černý" userId="47f2631e-daed-4119-b393-426e990e8c21" providerId="ADAL" clId="{28BED304-F7FC-4E6D-964C-44E4FDA11FA9}" dt="2023-03-03T10:42:13.586" v="1"/>
        <pc:sldMkLst>
          <pc:docMk/>
          <pc:sldMk cId="1428355098" sldId="264"/>
        </pc:sldMkLst>
      </pc:sldChg>
      <pc:sldChg chg="ord">
        <pc:chgData name="Michal Černý" userId="47f2631e-daed-4119-b393-426e990e8c21" providerId="ADAL" clId="{28BED304-F7FC-4E6D-964C-44E4FDA11FA9}" dt="2023-03-03T10:42:18.481" v="3"/>
        <pc:sldMkLst>
          <pc:docMk/>
          <pc:sldMk cId="2204300567" sldId="265"/>
        </pc:sldMkLst>
      </pc:sldChg>
    </pc:docChg>
  </pc:docChgLst>
  <pc:docChgLst>
    <pc:chgData name="Michal Černý" userId="47f2631e-daed-4119-b393-426e990e8c21" providerId="ADAL" clId="{3ADA310D-0422-48DA-A72B-FC02F9BB08C5}"/>
    <pc:docChg chg="modSld">
      <pc:chgData name="Michal Černý" userId="47f2631e-daed-4119-b393-426e990e8c21" providerId="ADAL" clId="{3ADA310D-0422-48DA-A72B-FC02F9BB08C5}" dt="2022-03-03T20:10:04.987" v="9" actId="20577"/>
      <pc:docMkLst>
        <pc:docMk/>
      </pc:docMkLst>
      <pc:sldChg chg="modSp mod">
        <pc:chgData name="Michal Černý" userId="47f2631e-daed-4119-b393-426e990e8c21" providerId="ADAL" clId="{3ADA310D-0422-48DA-A72B-FC02F9BB08C5}" dt="2022-03-03T20:10:04.987" v="9" actId="20577"/>
        <pc:sldMkLst>
          <pc:docMk/>
          <pc:sldMk cId="2418990691" sldId="256"/>
        </pc:sldMkLst>
        <pc:spChg chg="mod">
          <ac:chgData name="Michal Černý" userId="47f2631e-daed-4119-b393-426e990e8c21" providerId="ADAL" clId="{3ADA310D-0422-48DA-A72B-FC02F9BB08C5}" dt="2022-03-03T20:10:04.987" v="9" actId="20577"/>
          <ac:spMkLst>
            <pc:docMk/>
            <pc:sldMk cId="2418990691" sldId="256"/>
            <ac:spMk id="3" creationId="{937355EF-C448-4C4A-ACDF-0C35F6E8AF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0C0C5-550A-4718-BF63-6D325EDA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88D94A-946A-49B2-9019-F75B43BAB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6A3138-AC3A-481F-BDEF-77B05B2D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7387AB-59B1-4F9D-84FC-CAD7C8D6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03FDCF-F790-4C08-9A7E-9712B154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47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FBEAA-90E1-4BCB-B2FA-D89E4A1A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5B72A8-6176-4AAB-B26B-D2B8C8B85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771674-F63D-498A-9E7A-3AC03830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0D696-7031-4938-A202-299D5071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3A41A3-237B-463A-8DE6-EE3CD6CD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06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2D1D81-50F3-4C33-991D-E839A8B93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9A307C-19BB-485C-B43D-4F52795C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4EA9D6-0CF2-4193-BE7C-BEEFE1BC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978AF-621A-40D1-9AC6-CF90CE77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ACE100-3FC2-44EE-8374-D3937BFE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47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64416-C4B7-43A9-BCCD-13C884DF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48D82-D1C9-483D-AEAA-89B309A8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FBC0E8-7EE5-40A9-B4A5-F0711207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0768A6-02AF-40F9-9D3F-D440AE90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9C054D-171A-4647-98D6-45D3BC0F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49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EA664-4217-4202-B9BB-6B54FF92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FDA625-D5B5-43CD-B3F6-E87F8F0B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A5CAE6-7E6B-4425-BA31-6439279A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A29B40-A33B-407E-A619-A10132C7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597E73-AA49-42E4-A405-213FEE75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95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CC1B5-A697-4347-9FA7-6F51C14C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C7DAE-6BD8-4109-AF30-5006ED2A9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E92BE1-68F4-47E6-95D6-0EA78872C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75F6EF-592B-4E0D-80B9-8852655A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88CE48-920E-4A28-9FE7-E66C12AA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791FC9-2BF4-430C-9773-FFF44B7D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08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CAF23-784D-4C29-BAF9-F12EC471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4734B5-060A-4C96-8FD1-289944F38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AAA741-A262-41C2-A25D-2666E5D89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03C97F-4142-442B-8C55-9805D5D6C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6402A81-7CB1-44BC-ADB4-D1D6DA388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0762C97-1571-40D5-8A61-EA87B292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2DB5F6-D882-4BF3-A330-2527344A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710539-30D2-4517-84AA-DA0EEBF6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32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27B83-DE07-429E-A3D8-14210FDF2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F229A7C-FC58-4D9D-B6BF-E636986B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9A9170-3D75-44AA-83B2-B6D543D1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88F24A-6195-4E66-AF6D-C76F5502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80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39F4027-8D08-4607-A676-EEC518BC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5EED3A-0353-4855-9E04-0AF7F7B3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BA13AB-A3B9-4EDF-9D0F-9D331813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99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D39A2-3AE7-44DA-A973-6B74AF44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FDA9E6-5D8E-4740-B1F0-76D3F741F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AED8A3-D31D-460A-9F05-BDDF1D033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E74698-6FCF-45FC-971B-82644412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0534A3-7B9E-4210-8BC5-BF9DC503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364707-DF48-4A8E-BDDE-8274678A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4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EF49A-E070-400E-BE24-77B6F644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4303B2-EDDC-4DFA-9501-822ACA2BE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90AB24-0580-48A0-8196-9F6788C98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4816F2-240B-4CB4-8E95-3382B75D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F5FAF5-2213-4A9B-835A-CAA88196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C5A586-8DDF-41A8-8AF7-6DD78DF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60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6EC4456-D3E5-424C-977A-650E40A4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6D76ED-83DB-4258-895E-5CFCB455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6FD3A9-C698-4614-97FF-D12EAF426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C1AE-9DED-4AF4-9511-26B20BF92118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D1287E-B163-4D9C-B8AB-B3729F8C6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AB077F-DE06-4FBF-AA9C-E27364E79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B619-1776-4730-A281-53C714D75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6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00146-0B1C-49E8-9626-EB4CC582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6600" dirty="0"/>
              <a:t>Alternative models of university education</a:t>
            </a:r>
            <a:endParaRPr lang="cs-CZ" sz="6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7355EF-C448-4C4A-ACDF-0C35F6E8A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cs-CZ" dirty="0"/>
              <a:t>Michal Černý, Ph.D.</a:t>
            </a:r>
          </a:p>
          <a:p>
            <a:pPr algn="l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7BC274-C997-4B26-9832-E2464266A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" r="3" b="1116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interiér, přenosný počítač, stopy&#10;&#10;Popis byl vytvořen automaticky">
            <a:extLst>
              <a:ext uri="{FF2B5EF4-FFF2-40B4-BE49-F238E27FC236}">
                <a16:creationId xmlns:a16="http://schemas.microsoft.com/office/drawing/2014/main" id="{EFC95289-CBB7-48E6-AF37-782837CFD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" b="14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591067-8878-4306-9E10-AFAFF41B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EDUC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70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nástroj, štětec, koště&#10;&#10;Popis byl vytvořen automaticky">
            <a:extLst>
              <a:ext uri="{FF2B5EF4-FFF2-40B4-BE49-F238E27FC236}">
                <a16:creationId xmlns:a16="http://schemas.microsoft.com/office/drawing/2014/main" id="{7C6D5E1C-A607-40C5-8AB4-A31D1B97E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A9EA52-A9BC-4DA0-84FA-C26806F1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Degree mills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75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interiér, malované, zavřít&#10;&#10;Popis byl vytvořen automaticky">
            <a:extLst>
              <a:ext uri="{FF2B5EF4-FFF2-40B4-BE49-F238E27FC236}">
                <a16:creationId xmlns:a16="http://schemas.microsoft.com/office/drawing/2014/main" id="{CCB8D588-76E2-4734-9187-6846980F2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21AB11-8C4D-469D-8730-E0EAAD8B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 curriculum, leadership, 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2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interiér, zeď&#10;&#10;Popis byl vytvořen automaticky">
            <a:extLst>
              <a:ext uri="{FF2B5EF4-FFF2-40B4-BE49-F238E27FC236}">
                <a16:creationId xmlns:a16="http://schemas.microsoft.com/office/drawing/2014/main" id="{5D89C0EA-2FF6-4051-A27C-BF5543B6D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024090-D4D1-4761-9969-9D18DC06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Professionally oriented study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30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mical formulae are written on paper">
            <a:extLst>
              <a:ext uri="{FF2B5EF4-FFF2-40B4-BE49-F238E27FC236}">
                <a16:creationId xmlns:a16="http://schemas.microsoft.com/office/drawing/2014/main" id="{9905C201-A20E-4A14-B216-474EC882D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90D64F-474A-4D63-B1F0-016331B7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Structure of study programs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24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exteriér, cihla&#10;&#10;Popis byl vytvořen automaticky">
            <a:extLst>
              <a:ext uri="{FF2B5EF4-FFF2-40B4-BE49-F238E27FC236}">
                <a16:creationId xmlns:a16="http://schemas.microsoft.com/office/drawing/2014/main" id="{820F23A7-8E61-46EC-95C4-472404606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9" r="-1" b="405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907962-A58A-489D-8715-C44FC0E4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Minor, Maior, completus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loha, zeď, světlo, lampa&#10;&#10;Popis byl vytvořen automaticky">
            <a:extLst>
              <a:ext uri="{FF2B5EF4-FFF2-40B4-BE49-F238E27FC236}">
                <a16:creationId xmlns:a16="http://schemas.microsoft.com/office/drawing/2014/main" id="{A5C16254-D0AD-4EA8-9D19-9C16F724D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9" b="306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5585ED-2AC1-433E-8A9F-D9E66F86E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Distributed study programs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5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větlo, tmavé, noc, noční obloha&#10;&#10;Popis byl vytvořen automaticky">
            <a:extLst>
              <a:ext uri="{FF2B5EF4-FFF2-40B4-BE49-F238E27FC236}">
                <a16:creationId xmlns:a16="http://schemas.microsoft.com/office/drawing/2014/main" id="{40574EE7-308C-4FFD-8AAF-6A1122E83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2B84AA-C7FA-46B3-B8A1-90A8D4B8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Associated PhD schools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0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45070B-795A-480C-85D0-813BAD0A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The Liberal Arts Collage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4EB7A7-7484-4C48-B58D-0A855856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1) Solving complex problems</a:t>
            </a:r>
          </a:p>
          <a:p>
            <a:r>
              <a:rPr lang="en-US" sz="2200"/>
              <a:t>2) Creating meaning</a:t>
            </a:r>
          </a:p>
          <a:p>
            <a:r>
              <a:rPr lang="en-US" sz="2200"/>
              <a:t>3) Creation</a:t>
            </a:r>
          </a:p>
          <a:p>
            <a:r>
              <a:rPr lang="en-US" sz="2200"/>
              <a:t>4) Imagination</a:t>
            </a:r>
          </a:p>
          <a:p>
            <a:r>
              <a:rPr lang="en-US" sz="2200"/>
              <a:t>5) Multimodal communication</a:t>
            </a:r>
          </a:p>
          <a:p>
            <a:r>
              <a:rPr lang="en-US" sz="2200"/>
              <a:t>6) Multicultural competences</a:t>
            </a:r>
          </a:p>
          <a:p>
            <a:r>
              <a:rPr lang="en-US" sz="2200"/>
              <a:t>7) Leadership</a:t>
            </a:r>
            <a:endParaRPr lang="cs-CZ" sz="2200"/>
          </a:p>
        </p:txBody>
      </p:sp>
      <p:pic>
        <p:nvPicPr>
          <p:cNvPr id="5" name="Obrázek 4" descr="Obsah obrázku interiér, patro, nábytek&#10;&#10;Popis byl vytvořen automaticky">
            <a:extLst>
              <a:ext uri="{FF2B5EF4-FFF2-40B4-BE49-F238E27FC236}">
                <a16:creationId xmlns:a16="http://schemas.microsoft.com/office/drawing/2014/main" id="{78CA559F-F210-4C39-A82A-4AA79BEE7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r="2136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313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text, interiér&#10;&#10;Popis byl vytvořen automaticky">
            <a:extLst>
              <a:ext uri="{FF2B5EF4-FFF2-40B4-BE49-F238E27FC236}">
                <a16:creationId xmlns:a16="http://schemas.microsoft.com/office/drawing/2014/main" id="{C701FEBC-8862-4F84-8D2D-75A6D4300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5" b="277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EEB699-F34F-408A-933C-A3A4DCEB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Microcredits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88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přenosný počítač, stůl, interiér&#10;&#10;Popis byl vytvořen automaticky">
            <a:extLst>
              <a:ext uri="{FF2B5EF4-FFF2-40B4-BE49-F238E27FC236}">
                <a16:creationId xmlns:a16="http://schemas.microsoft.com/office/drawing/2014/main" id="{29C350AA-C039-4E96-B2DE-F2F8E10AE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b="225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042C47-AAEE-4310-81C6-A2268FAD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MOOC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9329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Širokoúhlá obrazovka</PresentationFormat>
  <Paragraphs>20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Alternative models of university education</vt:lpstr>
      <vt:lpstr>Professionally oriented study</vt:lpstr>
      <vt:lpstr>Structure of study programs</vt:lpstr>
      <vt:lpstr>Minor, Maior, completus</vt:lpstr>
      <vt:lpstr>Distributed study programs</vt:lpstr>
      <vt:lpstr>Associated PhD schools</vt:lpstr>
      <vt:lpstr>The Liberal Arts Collage</vt:lpstr>
      <vt:lpstr>Microcredits</vt:lpstr>
      <vt:lpstr>MOOC</vt:lpstr>
      <vt:lpstr>EDUC</vt:lpstr>
      <vt:lpstr>Degree mills</vt:lpstr>
      <vt:lpstr>International curriculum, leadership,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models of university education</dc:title>
  <dc:creator>Michal Černý</dc:creator>
  <cp:lastModifiedBy>Michal Černý</cp:lastModifiedBy>
  <cp:revision>1</cp:revision>
  <dcterms:created xsi:type="dcterms:W3CDTF">2022-03-03T19:46:42Z</dcterms:created>
  <dcterms:modified xsi:type="dcterms:W3CDTF">2023-03-03T10:42:34Z</dcterms:modified>
</cp:coreProperties>
</file>