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194001c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194001c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d194001c6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d194001c6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d194001c6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d194001c6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194001c6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d194001c6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d194001c6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d194001c6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194001c65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194001c65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d194001c6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d194001c6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nake.name/wp-content/uploads/2024/05/porodnice.csv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le-heHfzbU3jLeQXfQmbKKyP5jbB_W719UJAt4HE6to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amples.openweathermap.org/data/2.5/weather?q=Brnok&amp;appid=b6907d289e10d714a6e88b30761fae22" TargetMode="External"/><Relationship Id="rId4" Type="http://schemas.openxmlformats.org/officeDocument/2006/relationships/hyperlink" Target="http://jsonviewer.stack.hu/" TargetMode="External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apa.idsjmk.cz/" TargetMode="External"/><Relationship Id="rId4" Type="http://schemas.openxmlformats.org/officeDocument/2006/relationships/hyperlink" Target="https://documenter.getpostman.com/view/3802128/2s93sZ5YeU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Soubory, internet a všehochuť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Opakování - čtení kódu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4993" y="1152475"/>
            <a:ext cx="6027307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2438850" y="850425"/>
            <a:ext cx="6321600" cy="37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slovo = input("Zadej slovo:")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index = len(slovo) - 1 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vysledky = []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for pismenko in slovo: 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if pismenko == slovo[index]: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vysledky.append(True)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else: 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vysledky.append(False)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index -= 1  # index = index - 1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False in vysledky: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print("Není palindrom.")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else: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print("Je palindrom.")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Práce se soubory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https://www.snake.name/wp-content/uploads/2024/05/porodnice.csv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^ s tímto souborem budeme pracovat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35725" y="2886550"/>
            <a:ext cx="6569849" cy="225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132325"/>
            <a:ext cx="2830050" cy="9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Regulární výrazy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https://docs.google.com/presentation/d/1le-heHfzbU3jLeQXfQmbKKyP5jbB_W719UJAt4HE6to/edit?usp=sharing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JSON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{"name":"John", "age":30, "car":null}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"name"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"John"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"age"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15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30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"cars"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:[</a:t>
            </a: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"Ford"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"BMW"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15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"Fiat"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90" name="Google Shape;90;p18"/>
          <p:cNvCxnSpPr/>
          <p:nvPr/>
        </p:nvCxnSpPr>
        <p:spPr>
          <a:xfrm flipH="1" rot="10800000">
            <a:off x="268950" y="1978650"/>
            <a:ext cx="8558100" cy="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/>
        </p:nvSpPr>
        <p:spPr>
          <a:xfrm>
            <a:off x="311700" y="949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JSON v Pythonu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311700" y="667600"/>
            <a:ext cx="7884300" cy="42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import json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data1 = {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"name": "Foo Bar",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"age": 78,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"friends": ["Jane","John"],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"balance": 345.80,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"other_names":("Doe","Joe"),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"active":True,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"spouse":None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json.dumps(data, sort_keys=True, indent=4)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data2 = json.loads('{ "active": true, "age": 78}')</a:t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(de)serialisation: json, ujson, simplejson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https://samples.openweathermap.org/data/2.5/weather?q=Brnok&amp;appid=b6907d289e10d714a6e88b30761fae22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http://jsonviewer.stack.hu/</a:t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4100" y="0"/>
            <a:ext cx="3009900" cy="38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API processing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4537800" y="0"/>
            <a:ext cx="4606200" cy="49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Například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https://mapa.idsjmk.cz/</a:t>
            </a:r>
            <a:r>
              <a:rPr lang="en"/>
              <a:t> (public API, not intended to be reused)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Nebo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https://documenter.getpostman.com/view/3802128/2s93sZ5YeU</a:t>
            </a:r>
            <a:r>
              <a:rPr lang="en"/>
              <a:t> (</a:t>
            </a:r>
            <a:r>
              <a:rPr lang="en"/>
              <a:t>commercial</a:t>
            </a:r>
            <a:r>
              <a:rPr lang="en"/>
              <a:t> API)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Úkoly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napište program, který vypíše</a:t>
            </a:r>
            <a:br>
              <a:rPr lang="en"/>
            </a:br>
            <a:r>
              <a:rPr lang="en"/>
              <a:t>číslo linky nejbližší šaliny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které autobusy v Brně jedou právě větší rychlostí než 40 km/h?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102425"/>
            <a:ext cx="4332075" cy="204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