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AB9BB-DC63-4EF6-8063-DB117E4F8CDA}" v="74" dt="2024-02-20T20:34:10.495"/>
    <p1510:client id="{AE9BBB00-0EC6-DFE0-7081-6636C0D4F8D2}" v="8" dt="2024-02-21T08:57:54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Molnárová" userId="S::428633@muni.cz::5cf27e48-6df4-4c33-8e2d-3aa258d9a40e" providerId="AD" clId="Web-{AE9BBB00-0EC6-DFE0-7081-6636C0D4F8D2}"/>
    <pc:docChg chg="modSld">
      <pc:chgData name="Miriam Molnárová" userId="S::428633@muni.cz::5cf27e48-6df4-4c33-8e2d-3aa258d9a40e" providerId="AD" clId="Web-{AE9BBB00-0EC6-DFE0-7081-6636C0D4F8D2}" dt="2024-02-21T08:57:54.787" v="7"/>
      <pc:docMkLst>
        <pc:docMk/>
      </pc:docMkLst>
      <pc:sldChg chg="modSp">
        <pc:chgData name="Miriam Molnárová" userId="S::428633@muni.cz::5cf27e48-6df4-4c33-8e2d-3aa258d9a40e" providerId="AD" clId="Web-{AE9BBB00-0EC6-DFE0-7081-6636C0D4F8D2}" dt="2024-02-21T08:54:14.359" v="5" actId="20577"/>
        <pc:sldMkLst>
          <pc:docMk/>
          <pc:sldMk cId="213055368" sldId="260"/>
        </pc:sldMkLst>
        <pc:spChg chg="mod">
          <ac:chgData name="Miriam Molnárová" userId="S::428633@muni.cz::5cf27e48-6df4-4c33-8e2d-3aa258d9a40e" providerId="AD" clId="Web-{AE9BBB00-0EC6-DFE0-7081-6636C0D4F8D2}" dt="2024-02-21T08:54:14.359" v="5" actId="20577"/>
          <ac:spMkLst>
            <pc:docMk/>
            <pc:sldMk cId="213055368" sldId="260"/>
            <ac:spMk id="2" creationId="{F75DCA01-8E7A-EB99-C07A-360459A8BF32}"/>
          </ac:spMkLst>
        </pc:spChg>
      </pc:sldChg>
      <pc:sldChg chg="delSp">
        <pc:chgData name="Miriam Molnárová" userId="S::428633@muni.cz::5cf27e48-6df4-4c33-8e2d-3aa258d9a40e" providerId="AD" clId="Web-{AE9BBB00-0EC6-DFE0-7081-6636C0D4F8D2}" dt="2024-02-21T08:57:46.912" v="6"/>
        <pc:sldMkLst>
          <pc:docMk/>
          <pc:sldMk cId="3689178548" sldId="270"/>
        </pc:sldMkLst>
        <pc:spChg chg="del">
          <ac:chgData name="Miriam Molnárová" userId="S::428633@muni.cz::5cf27e48-6df4-4c33-8e2d-3aa258d9a40e" providerId="AD" clId="Web-{AE9BBB00-0EC6-DFE0-7081-6636C0D4F8D2}" dt="2024-02-21T08:57:46.912" v="6"/>
          <ac:spMkLst>
            <pc:docMk/>
            <pc:sldMk cId="3689178548" sldId="270"/>
            <ac:spMk id="4" creationId="{CA94CAAD-DF8C-6BB8-7A49-C68A44A950EB}"/>
          </ac:spMkLst>
        </pc:spChg>
      </pc:sldChg>
      <pc:sldChg chg="delSp">
        <pc:chgData name="Miriam Molnárová" userId="S::428633@muni.cz::5cf27e48-6df4-4c33-8e2d-3aa258d9a40e" providerId="AD" clId="Web-{AE9BBB00-0EC6-DFE0-7081-6636C0D4F8D2}" dt="2024-02-21T08:57:54.787" v="7"/>
        <pc:sldMkLst>
          <pc:docMk/>
          <pc:sldMk cId="1147164463" sldId="271"/>
        </pc:sldMkLst>
        <pc:spChg chg="del">
          <ac:chgData name="Miriam Molnárová" userId="S::428633@muni.cz::5cf27e48-6df4-4c33-8e2d-3aa258d9a40e" providerId="AD" clId="Web-{AE9BBB00-0EC6-DFE0-7081-6636C0D4F8D2}" dt="2024-02-21T08:57:54.787" v="7"/>
          <ac:spMkLst>
            <pc:docMk/>
            <pc:sldMk cId="1147164463" sldId="271"/>
            <ac:spMk id="4" creationId="{ABA1A164-9FB1-823C-9418-601B89B4EFB9}"/>
          </ac:spMkLst>
        </pc:spChg>
      </pc:sldChg>
    </pc:docChg>
  </pc:docChgLst>
  <pc:docChgLst>
    <pc:chgData name="Miriam Molnárová" userId="5cf27e48-6df4-4c33-8e2d-3aa258d9a40e" providerId="ADAL" clId="{970AB9BB-DC63-4EF6-8063-DB117E4F8CDA}"/>
    <pc:docChg chg="undo custSel addSld delSld modSld sldOrd">
      <pc:chgData name="Miriam Molnárová" userId="5cf27e48-6df4-4c33-8e2d-3aa258d9a40e" providerId="ADAL" clId="{970AB9BB-DC63-4EF6-8063-DB117E4F8CDA}" dt="2024-02-20T20:42:43.517" v="4420" actId="20577"/>
      <pc:docMkLst>
        <pc:docMk/>
      </pc:docMkLst>
      <pc:sldChg chg="new del">
        <pc:chgData name="Miriam Molnárová" userId="5cf27e48-6df4-4c33-8e2d-3aa258d9a40e" providerId="ADAL" clId="{970AB9BB-DC63-4EF6-8063-DB117E4F8CDA}" dt="2024-02-20T16:13:10.460" v="49" actId="2696"/>
        <pc:sldMkLst>
          <pc:docMk/>
          <pc:sldMk cId="2922502290" sldId="256"/>
        </pc:sldMkLst>
      </pc:sldChg>
      <pc:sldChg chg="delSp modSp add mod setBg delDesignElem">
        <pc:chgData name="Miriam Molnárová" userId="5cf27e48-6df4-4c33-8e2d-3aa258d9a40e" providerId="ADAL" clId="{970AB9BB-DC63-4EF6-8063-DB117E4F8CDA}" dt="2024-02-20T16:13:04.062" v="48" actId="404"/>
        <pc:sldMkLst>
          <pc:docMk/>
          <pc:sldMk cId="2240820679" sldId="257"/>
        </pc:sldMkLst>
        <pc:spChg chg="mod">
          <ac:chgData name="Miriam Molnárová" userId="5cf27e48-6df4-4c33-8e2d-3aa258d9a40e" providerId="ADAL" clId="{970AB9BB-DC63-4EF6-8063-DB117E4F8CDA}" dt="2024-02-20T16:13:04.062" v="48" actId="404"/>
          <ac:spMkLst>
            <pc:docMk/>
            <pc:sldMk cId="2240820679" sldId="257"/>
            <ac:spMk id="2" creationId="{E56182AD-A9E8-6CF1-778B-9D5A7C491877}"/>
          </ac:spMkLst>
        </pc:spChg>
        <pc:spChg chg="mod">
          <ac:chgData name="Miriam Molnárová" userId="5cf27e48-6df4-4c33-8e2d-3aa258d9a40e" providerId="ADAL" clId="{970AB9BB-DC63-4EF6-8063-DB117E4F8CDA}" dt="2024-02-20T16:12:51.922" v="46" actId="1076"/>
          <ac:spMkLst>
            <pc:docMk/>
            <pc:sldMk cId="2240820679" sldId="257"/>
            <ac:spMk id="3" creationId="{D1E95FC5-10FC-AAA5-A41F-1005044E1B61}"/>
          </ac:spMkLst>
        </pc:spChg>
        <pc:spChg chg="del">
          <ac:chgData name="Miriam Molnárová" userId="5cf27e48-6df4-4c33-8e2d-3aa258d9a40e" providerId="ADAL" clId="{970AB9BB-DC63-4EF6-8063-DB117E4F8CDA}" dt="2024-02-20T16:12:23.706" v="2"/>
          <ac:spMkLst>
            <pc:docMk/>
            <pc:sldMk cId="2240820679" sldId="257"/>
            <ac:spMk id="10" creationId="{4D4677D2-D5AC-4CF9-9EED-2B89D0A1C212}"/>
          </ac:spMkLst>
        </pc:spChg>
        <pc:spChg chg="del">
          <ac:chgData name="Miriam Molnárová" userId="5cf27e48-6df4-4c33-8e2d-3aa258d9a40e" providerId="ADAL" clId="{970AB9BB-DC63-4EF6-8063-DB117E4F8CDA}" dt="2024-02-20T16:12:23.706" v="2"/>
          <ac:spMkLst>
            <pc:docMk/>
            <pc:sldMk cId="2240820679" sldId="257"/>
            <ac:spMk id="19" creationId="{C6D54F7E-825A-4BBA-815F-35CCA8B97786}"/>
          </ac:spMkLst>
        </pc:spChg>
      </pc:sldChg>
      <pc:sldChg chg="addSp delSp modSp new mod setBg modClrScheme chgLayout">
        <pc:chgData name="Miriam Molnárová" userId="5cf27e48-6df4-4c33-8e2d-3aa258d9a40e" providerId="ADAL" clId="{970AB9BB-DC63-4EF6-8063-DB117E4F8CDA}" dt="2024-02-20T18:39:40.083" v="1263" actId="26606"/>
        <pc:sldMkLst>
          <pc:docMk/>
          <pc:sldMk cId="2138321054" sldId="258"/>
        </pc:sldMkLst>
        <pc:spChg chg="del mod ord">
          <ac:chgData name="Miriam Molnárová" userId="5cf27e48-6df4-4c33-8e2d-3aa258d9a40e" providerId="ADAL" clId="{970AB9BB-DC63-4EF6-8063-DB117E4F8CDA}" dt="2024-02-20T16:13:24.073" v="51" actId="700"/>
          <ac:spMkLst>
            <pc:docMk/>
            <pc:sldMk cId="2138321054" sldId="258"/>
            <ac:spMk id="2" creationId="{B005E854-E87F-7D43-38F7-2420D63B4020}"/>
          </ac:spMkLst>
        </pc:spChg>
        <pc:spChg chg="del mod ord">
          <ac:chgData name="Miriam Molnárová" userId="5cf27e48-6df4-4c33-8e2d-3aa258d9a40e" providerId="ADAL" clId="{970AB9BB-DC63-4EF6-8063-DB117E4F8CDA}" dt="2024-02-20T16:13:24.073" v="51" actId="700"/>
          <ac:spMkLst>
            <pc:docMk/>
            <pc:sldMk cId="2138321054" sldId="258"/>
            <ac:spMk id="3" creationId="{183517DD-1C9A-5298-EDEE-5456D13E30B4}"/>
          </ac:spMkLst>
        </pc:spChg>
        <pc:spChg chg="add mod ord">
          <ac:chgData name="Miriam Molnárová" userId="5cf27e48-6df4-4c33-8e2d-3aa258d9a40e" providerId="ADAL" clId="{970AB9BB-DC63-4EF6-8063-DB117E4F8CDA}" dt="2024-02-20T18:39:40.083" v="1263" actId="26606"/>
          <ac:spMkLst>
            <pc:docMk/>
            <pc:sldMk cId="2138321054" sldId="258"/>
            <ac:spMk id="4" creationId="{FF4E4DDB-3024-7324-211A-2855532F2986}"/>
          </ac:spMkLst>
        </pc:spChg>
        <pc:spChg chg="add mod ord">
          <ac:chgData name="Miriam Molnárová" userId="5cf27e48-6df4-4c33-8e2d-3aa258d9a40e" providerId="ADAL" clId="{970AB9BB-DC63-4EF6-8063-DB117E4F8CDA}" dt="2024-02-20T18:39:40.083" v="1263" actId="26606"/>
          <ac:spMkLst>
            <pc:docMk/>
            <pc:sldMk cId="2138321054" sldId="258"/>
            <ac:spMk id="5" creationId="{0C7CDC8F-5B54-5D8F-2926-0B1A4920DEFB}"/>
          </ac:spMkLst>
        </pc:spChg>
        <pc:spChg chg="add mod ord">
          <ac:chgData name="Miriam Molnárová" userId="5cf27e48-6df4-4c33-8e2d-3aa258d9a40e" providerId="ADAL" clId="{970AB9BB-DC63-4EF6-8063-DB117E4F8CDA}" dt="2024-02-20T18:39:40.083" v="1263" actId="26606"/>
          <ac:spMkLst>
            <pc:docMk/>
            <pc:sldMk cId="2138321054" sldId="258"/>
            <ac:spMk id="6" creationId="{633F659C-CE54-349C-CEAC-879B1E708033}"/>
          </ac:spMkLst>
        </pc:spChg>
        <pc:spChg chg="add">
          <ac:chgData name="Miriam Molnárová" userId="5cf27e48-6df4-4c33-8e2d-3aa258d9a40e" providerId="ADAL" clId="{970AB9BB-DC63-4EF6-8063-DB117E4F8CDA}" dt="2024-02-20T18:39:40.083" v="1263" actId="26606"/>
          <ac:spMkLst>
            <pc:docMk/>
            <pc:sldMk cId="2138321054" sldId="258"/>
            <ac:spMk id="11" creationId="{B36F400F-DF28-43BC-8D8E-4929793B392A}"/>
          </ac:spMkLst>
        </pc:spChg>
      </pc:sldChg>
      <pc:sldChg chg="addSp delSp modSp new mod setBg addAnim">
        <pc:chgData name="Miriam Molnárová" userId="5cf27e48-6df4-4c33-8e2d-3aa258d9a40e" providerId="ADAL" clId="{970AB9BB-DC63-4EF6-8063-DB117E4F8CDA}" dt="2024-02-20T18:40:11.962" v="1270" actId="1076"/>
        <pc:sldMkLst>
          <pc:docMk/>
          <pc:sldMk cId="3649118284" sldId="259"/>
        </pc:sldMkLst>
        <pc:spChg chg="mod">
          <ac:chgData name="Miriam Molnárová" userId="5cf27e48-6df4-4c33-8e2d-3aa258d9a40e" providerId="ADAL" clId="{970AB9BB-DC63-4EF6-8063-DB117E4F8CDA}" dt="2024-02-20T18:39:47.147" v="1264" actId="26606"/>
          <ac:spMkLst>
            <pc:docMk/>
            <pc:sldMk cId="3649118284" sldId="259"/>
            <ac:spMk id="2" creationId="{B89A2C5B-371B-411D-89BC-6F9CA7584BBA}"/>
          </ac:spMkLst>
        </pc:spChg>
        <pc:spChg chg="mod ord">
          <ac:chgData name="Miriam Molnárová" userId="5cf27e48-6df4-4c33-8e2d-3aa258d9a40e" providerId="ADAL" clId="{970AB9BB-DC63-4EF6-8063-DB117E4F8CDA}" dt="2024-02-20T18:39:47.147" v="1264" actId="26606"/>
          <ac:spMkLst>
            <pc:docMk/>
            <pc:sldMk cId="3649118284" sldId="259"/>
            <ac:spMk id="3" creationId="{8C67CC18-F354-88EC-DD0F-066837FB1FE6}"/>
          </ac:spMkLst>
        </pc:spChg>
        <pc:spChg chg="mod ord">
          <ac:chgData name="Miriam Molnárová" userId="5cf27e48-6df4-4c33-8e2d-3aa258d9a40e" providerId="ADAL" clId="{970AB9BB-DC63-4EF6-8063-DB117E4F8CDA}" dt="2024-02-20T18:39:47.147" v="1264" actId="26606"/>
          <ac:spMkLst>
            <pc:docMk/>
            <pc:sldMk cId="3649118284" sldId="259"/>
            <ac:spMk id="4" creationId="{712C4002-2E19-536D-04DC-79F2B3CDD4A2}"/>
          </ac:spMkLst>
        </pc:spChg>
        <pc:spChg chg="add del">
          <ac:chgData name="Miriam Molnárová" userId="5cf27e48-6df4-4c33-8e2d-3aa258d9a40e" providerId="ADAL" clId="{970AB9BB-DC63-4EF6-8063-DB117E4F8CDA}" dt="2024-02-20T18:39:22.789" v="1259" actId="26606"/>
          <ac:spMkLst>
            <pc:docMk/>
            <pc:sldMk cId="3649118284" sldId="259"/>
            <ac:spMk id="12" creationId="{AE2B703B-46F9-481A-A605-82E2A828C4FA}"/>
          </ac:spMkLst>
        </pc:spChg>
        <pc:spChg chg="add del">
          <ac:chgData name="Miriam Molnárová" userId="5cf27e48-6df4-4c33-8e2d-3aa258d9a40e" providerId="ADAL" clId="{970AB9BB-DC63-4EF6-8063-DB117E4F8CDA}" dt="2024-02-20T18:39:22.789" v="1259" actId="26606"/>
          <ac:spMkLst>
            <pc:docMk/>
            <pc:sldMk cId="3649118284" sldId="259"/>
            <ac:spMk id="14" creationId="{F13BE4D7-0C3D-4906-B230-A1C5B4665CCF}"/>
          </ac:spMkLst>
        </pc:spChg>
        <pc:spChg chg="add del">
          <ac:chgData name="Miriam Molnárová" userId="5cf27e48-6df4-4c33-8e2d-3aa258d9a40e" providerId="ADAL" clId="{970AB9BB-DC63-4EF6-8063-DB117E4F8CDA}" dt="2024-02-20T18:39:23.793" v="1261" actId="26606"/>
          <ac:spMkLst>
            <pc:docMk/>
            <pc:sldMk cId="3649118284" sldId="259"/>
            <ac:spMk id="16" creationId="{7DA1F35B-C8F7-4A5A-9339-7DA4D785B300}"/>
          </ac:spMkLst>
        </pc:spChg>
        <pc:spChg chg="add del">
          <ac:chgData name="Miriam Molnárová" userId="5cf27e48-6df4-4c33-8e2d-3aa258d9a40e" providerId="ADAL" clId="{970AB9BB-DC63-4EF6-8063-DB117E4F8CDA}" dt="2024-02-20T18:39:23.793" v="1261" actId="26606"/>
          <ac:spMkLst>
            <pc:docMk/>
            <pc:sldMk cId="3649118284" sldId="259"/>
            <ac:spMk id="17" creationId="{B2D4AD41-40DA-4A81-92F5-B6E3BA1ED82A}"/>
          </ac:spMkLst>
        </pc:spChg>
        <pc:spChg chg="add del">
          <ac:chgData name="Miriam Molnárová" userId="5cf27e48-6df4-4c33-8e2d-3aa258d9a40e" providerId="ADAL" clId="{970AB9BB-DC63-4EF6-8063-DB117E4F8CDA}" dt="2024-02-20T18:39:47.147" v="1264" actId="26606"/>
          <ac:spMkLst>
            <pc:docMk/>
            <pc:sldMk cId="3649118284" sldId="259"/>
            <ac:spMk id="19" creationId="{6C4028FD-8BAA-4A19-BFDE-594D991B7552}"/>
          </ac:spMkLst>
        </pc:spChg>
        <pc:spChg chg="add">
          <ac:chgData name="Miriam Molnárová" userId="5cf27e48-6df4-4c33-8e2d-3aa258d9a40e" providerId="ADAL" clId="{970AB9BB-DC63-4EF6-8063-DB117E4F8CDA}" dt="2024-02-20T18:39:47.147" v="1264" actId="26606"/>
          <ac:spMkLst>
            <pc:docMk/>
            <pc:sldMk cId="3649118284" sldId="259"/>
            <ac:spMk id="24" creationId="{022BDE4A-8A20-4A69-9C5A-581C82036A4D}"/>
          </ac:spMkLst>
        </pc:spChg>
        <pc:picChg chg="add mod">
          <ac:chgData name="Miriam Molnárová" userId="5cf27e48-6df4-4c33-8e2d-3aa258d9a40e" providerId="ADAL" clId="{970AB9BB-DC63-4EF6-8063-DB117E4F8CDA}" dt="2024-02-20T18:40:11.962" v="1270" actId="1076"/>
          <ac:picMkLst>
            <pc:docMk/>
            <pc:sldMk cId="3649118284" sldId="259"/>
            <ac:picMk id="5" creationId="{22C85B13-1ACA-8171-D7D8-9EB5FE9D621D}"/>
          </ac:picMkLst>
        </pc:picChg>
        <pc:picChg chg="add mod">
          <ac:chgData name="Miriam Molnárová" userId="5cf27e48-6df4-4c33-8e2d-3aa258d9a40e" providerId="ADAL" clId="{970AB9BB-DC63-4EF6-8063-DB117E4F8CDA}" dt="2024-02-20T18:40:05.438" v="1269" actId="1076"/>
          <ac:picMkLst>
            <pc:docMk/>
            <pc:sldMk cId="3649118284" sldId="259"/>
            <ac:picMk id="6" creationId="{F41FA3D5-2B30-998C-22D7-14581048912C}"/>
          </ac:picMkLst>
        </pc:picChg>
      </pc:sldChg>
      <pc:sldChg chg="addSp delSp modSp new mod">
        <pc:chgData name="Miriam Molnárová" userId="5cf27e48-6df4-4c33-8e2d-3aa258d9a40e" providerId="ADAL" clId="{970AB9BB-DC63-4EF6-8063-DB117E4F8CDA}" dt="2024-02-20T19:03:33.854" v="2004" actId="478"/>
        <pc:sldMkLst>
          <pc:docMk/>
          <pc:sldMk cId="213055368" sldId="260"/>
        </pc:sldMkLst>
        <pc:spChg chg="mod">
          <ac:chgData name="Miriam Molnárová" userId="5cf27e48-6df4-4c33-8e2d-3aa258d9a40e" providerId="ADAL" clId="{970AB9BB-DC63-4EF6-8063-DB117E4F8CDA}" dt="2024-02-20T18:41:30.910" v="1346" actId="20577"/>
          <ac:spMkLst>
            <pc:docMk/>
            <pc:sldMk cId="213055368" sldId="260"/>
            <ac:spMk id="2" creationId="{F75DCA01-8E7A-EB99-C07A-360459A8BF32}"/>
          </ac:spMkLst>
        </pc:spChg>
        <pc:spChg chg="mod">
          <ac:chgData name="Miriam Molnárová" userId="5cf27e48-6df4-4c33-8e2d-3aa258d9a40e" providerId="ADAL" clId="{970AB9BB-DC63-4EF6-8063-DB117E4F8CDA}" dt="2024-02-20T19:02:30.057" v="2000"/>
          <ac:spMkLst>
            <pc:docMk/>
            <pc:sldMk cId="213055368" sldId="260"/>
            <ac:spMk id="3" creationId="{AFDF0F12-CEAC-83C2-9DAC-B6F4650B8C7B}"/>
          </ac:spMkLst>
        </pc:spChg>
        <pc:spChg chg="mod">
          <ac:chgData name="Miriam Molnárová" userId="5cf27e48-6df4-4c33-8e2d-3aa258d9a40e" providerId="ADAL" clId="{970AB9BB-DC63-4EF6-8063-DB117E4F8CDA}" dt="2024-02-20T19:00:05.174" v="1873" actId="20577"/>
          <ac:spMkLst>
            <pc:docMk/>
            <pc:sldMk cId="213055368" sldId="260"/>
            <ac:spMk id="4" creationId="{6F35F779-86D8-B3C0-54CC-40B393737A23}"/>
          </ac:spMkLst>
        </pc:spChg>
        <pc:picChg chg="add mod">
          <ac:chgData name="Miriam Molnárová" userId="5cf27e48-6df4-4c33-8e2d-3aa258d9a40e" providerId="ADAL" clId="{970AB9BB-DC63-4EF6-8063-DB117E4F8CDA}" dt="2024-02-20T18:58:28.919" v="1770"/>
          <ac:picMkLst>
            <pc:docMk/>
            <pc:sldMk cId="213055368" sldId="260"/>
            <ac:picMk id="5" creationId="{555C0CC4-E81C-376C-D1A2-43DBB079B3DD}"/>
          </ac:picMkLst>
        </pc:picChg>
        <pc:picChg chg="add del mod">
          <ac:chgData name="Miriam Molnárová" userId="5cf27e48-6df4-4c33-8e2d-3aa258d9a40e" providerId="ADAL" clId="{970AB9BB-DC63-4EF6-8063-DB117E4F8CDA}" dt="2024-02-20T19:03:33.854" v="2004" actId="478"/>
          <ac:picMkLst>
            <pc:docMk/>
            <pc:sldMk cId="213055368" sldId="260"/>
            <ac:picMk id="6" creationId="{4FE3A229-FB71-2A19-5AB5-1286163B6AF8}"/>
          </ac:picMkLst>
        </pc:picChg>
        <pc:picChg chg="add del mod">
          <ac:chgData name="Miriam Molnárová" userId="5cf27e48-6df4-4c33-8e2d-3aa258d9a40e" providerId="ADAL" clId="{970AB9BB-DC63-4EF6-8063-DB117E4F8CDA}" dt="2024-02-20T19:03:30.286" v="2003" actId="478"/>
          <ac:picMkLst>
            <pc:docMk/>
            <pc:sldMk cId="213055368" sldId="260"/>
            <ac:picMk id="7" creationId="{873606A0-8BFA-1D8A-93D7-3B9ABA4070F5}"/>
          </ac:picMkLst>
        </pc:picChg>
      </pc:sldChg>
      <pc:sldChg chg="modSp new mod">
        <pc:chgData name="Miriam Molnárová" userId="5cf27e48-6df4-4c33-8e2d-3aa258d9a40e" providerId="ADAL" clId="{970AB9BB-DC63-4EF6-8063-DB117E4F8CDA}" dt="2024-02-20T19:14:33.443" v="2459" actId="20577"/>
        <pc:sldMkLst>
          <pc:docMk/>
          <pc:sldMk cId="3276669679" sldId="261"/>
        </pc:sldMkLst>
        <pc:spChg chg="mod">
          <ac:chgData name="Miriam Molnárová" userId="5cf27e48-6df4-4c33-8e2d-3aa258d9a40e" providerId="ADAL" clId="{970AB9BB-DC63-4EF6-8063-DB117E4F8CDA}" dt="2024-02-20T19:00:34.393" v="1913" actId="20577"/>
          <ac:spMkLst>
            <pc:docMk/>
            <pc:sldMk cId="3276669679" sldId="261"/>
            <ac:spMk id="2" creationId="{254DEA3A-AFC4-DB95-A542-820B6818590E}"/>
          </ac:spMkLst>
        </pc:spChg>
        <pc:spChg chg="mod">
          <ac:chgData name="Miriam Molnárová" userId="5cf27e48-6df4-4c33-8e2d-3aa258d9a40e" providerId="ADAL" clId="{970AB9BB-DC63-4EF6-8063-DB117E4F8CDA}" dt="2024-02-20T19:14:33.443" v="2459" actId="20577"/>
          <ac:spMkLst>
            <pc:docMk/>
            <pc:sldMk cId="3276669679" sldId="261"/>
            <ac:spMk id="3" creationId="{4C4B7D17-2091-EDAE-2492-88DE41866A7A}"/>
          </ac:spMkLst>
        </pc:spChg>
        <pc:spChg chg="mod">
          <ac:chgData name="Miriam Molnárová" userId="5cf27e48-6df4-4c33-8e2d-3aa258d9a40e" providerId="ADAL" clId="{970AB9BB-DC63-4EF6-8063-DB117E4F8CDA}" dt="2024-02-20T19:14:16.664" v="2446" actId="20577"/>
          <ac:spMkLst>
            <pc:docMk/>
            <pc:sldMk cId="3276669679" sldId="261"/>
            <ac:spMk id="4" creationId="{8377521E-362B-D0EF-E8FF-F6F4274D35E1}"/>
          </ac:spMkLst>
        </pc:spChg>
      </pc:sldChg>
      <pc:sldChg chg="addSp delSp modSp new mod delAnim modAnim">
        <pc:chgData name="Miriam Molnárová" userId="5cf27e48-6df4-4c33-8e2d-3aa258d9a40e" providerId="ADAL" clId="{970AB9BB-DC63-4EF6-8063-DB117E4F8CDA}" dt="2024-02-20T19:33:55.365" v="2936" actId="478"/>
        <pc:sldMkLst>
          <pc:docMk/>
          <pc:sldMk cId="268300009" sldId="262"/>
        </pc:sldMkLst>
        <pc:spChg chg="mod">
          <ac:chgData name="Miriam Molnárová" userId="5cf27e48-6df4-4c33-8e2d-3aa258d9a40e" providerId="ADAL" clId="{970AB9BB-DC63-4EF6-8063-DB117E4F8CDA}" dt="2024-02-20T19:21:39.207" v="2499" actId="20577"/>
          <ac:spMkLst>
            <pc:docMk/>
            <pc:sldMk cId="268300009" sldId="262"/>
            <ac:spMk id="2" creationId="{930D3E89-E141-B8DE-7C7C-18DD6C5D179A}"/>
          </ac:spMkLst>
        </pc:spChg>
        <pc:spChg chg="mod">
          <ac:chgData name="Miriam Molnárová" userId="5cf27e48-6df4-4c33-8e2d-3aa258d9a40e" providerId="ADAL" clId="{970AB9BB-DC63-4EF6-8063-DB117E4F8CDA}" dt="2024-02-20T19:25:22.901" v="2767" actId="20577"/>
          <ac:spMkLst>
            <pc:docMk/>
            <pc:sldMk cId="268300009" sldId="262"/>
            <ac:spMk id="3" creationId="{05A5303D-4450-1CCD-F10C-70098028215B}"/>
          </ac:spMkLst>
        </pc:spChg>
        <pc:spChg chg="mod">
          <ac:chgData name="Miriam Molnárová" userId="5cf27e48-6df4-4c33-8e2d-3aa258d9a40e" providerId="ADAL" clId="{970AB9BB-DC63-4EF6-8063-DB117E4F8CDA}" dt="2024-02-20T19:26:55.655" v="2876" actId="20577"/>
          <ac:spMkLst>
            <pc:docMk/>
            <pc:sldMk cId="268300009" sldId="262"/>
            <ac:spMk id="4" creationId="{605C2707-36B0-13D4-DED4-53CA7B9FFD4F}"/>
          </ac:spMkLst>
        </pc:spChg>
        <pc:picChg chg="add del mod">
          <ac:chgData name="Miriam Molnárová" userId="5cf27e48-6df4-4c33-8e2d-3aa258d9a40e" providerId="ADAL" clId="{970AB9BB-DC63-4EF6-8063-DB117E4F8CDA}" dt="2024-02-20T19:33:55.365" v="2936" actId="478"/>
          <ac:picMkLst>
            <pc:docMk/>
            <pc:sldMk cId="268300009" sldId="262"/>
            <ac:picMk id="6" creationId="{FE16A194-3FFB-FBAD-AEA0-170804789738}"/>
          </ac:picMkLst>
        </pc:picChg>
      </pc:sldChg>
      <pc:sldChg chg="addSp delSp modSp new mod setBg modAnim">
        <pc:chgData name="Miriam Molnárová" userId="5cf27e48-6df4-4c33-8e2d-3aa258d9a40e" providerId="ADAL" clId="{970AB9BB-DC63-4EF6-8063-DB117E4F8CDA}" dt="2024-02-20T19:33:46.137" v="2935" actId="26606"/>
        <pc:sldMkLst>
          <pc:docMk/>
          <pc:sldMk cId="3772592028" sldId="263"/>
        </pc:sldMkLst>
        <pc:spChg chg="mod">
          <ac:chgData name="Miriam Molnárová" userId="5cf27e48-6df4-4c33-8e2d-3aa258d9a40e" providerId="ADAL" clId="{970AB9BB-DC63-4EF6-8063-DB117E4F8CDA}" dt="2024-02-20T19:33:46.137" v="2935" actId="26606"/>
          <ac:spMkLst>
            <pc:docMk/>
            <pc:sldMk cId="3772592028" sldId="263"/>
            <ac:spMk id="2" creationId="{FD70AD9A-0A21-6AAE-4049-AD35886726DF}"/>
          </ac:spMkLst>
        </pc:spChg>
        <pc:spChg chg="del">
          <ac:chgData name="Miriam Molnárová" userId="5cf27e48-6df4-4c33-8e2d-3aa258d9a40e" providerId="ADAL" clId="{970AB9BB-DC63-4EF6-8063-DB117E4F8CDA}" dt="2024-02-20T19:32:02.393" v="2887" actId="931"/>
          <ac:spMkLst>
            <pc:docMk/>
            <pc:sldMk cId="3772592028" sldId="263"/>
            <ac:spMk id="3" creationId="{EA727986-6844-B6B7-255B-9DE5571F3CCC}"/>
          </ac:spMkLst>
        </pc:spChg>
        <pc:spChg chg="del">
          <ac:chgData name="Miriam Molnárová" userId="5cf27e48-6df4-4c33-8e2d-3aa258d9a40e" providerId="ADAL" clId="{970AB9BB-DC63-4EF6-8063-DB117E4F8CDA}" dt="2024-02-20T19:32:02.393" v="2887" actId="931"/>
          <ac:spMkLst>
            <pc:docMk/>
            <pc:sldMk cId="3772592028" sldId="263"/>
            <ac:spMk id="4" creationId="{5C9C23A9-E1D6-A438-CBB4-6487727D3CF5}"/>
          </ac:spMkLst>
        </pc:spChg>
        <pc:spChg chg="add del">
          <ac:chgData name="Miriam Molnárová" userId="5cf27e48-6df4-4c33-8e2d-3aa258d9a40e" providerId="ADAL" clId="{970AB9BB-DC63-4EF6-8063-DB117E4F8CDA}" dt="2024-02-20T19:32:13.571" v="2896" actId="26606"/>
          <ac:spMkLst>
            <pc:docMk/>
            <pc:sldMk cId="3772592028" sldId="263"/>
            <ac:spMk id="15" creationId="{844058EF-007D-BB5A-3021-66833FA8D40C}"/>
          </ac:spMkLst>
        </pc:spChg>
        <pc:spChg chg="add del">
          <ac:chgData name="Miriam Molnárová" userId="5cf27e48-6df4-4c33-8e2d-3aa258d9a40e" providerId="ADAL" clId="{970AB9BB-DC63-4EF6-8063-DB117E4F8CDA}" dt="2024-02-20T19:33:46.137" v="2935" actId="26606"/>
          <ac:spMkLst>
            <pc:docMk/>
            <pc:sldMk cId="3772592028" sldId="263"/>
            <ac:spMk id="16" creationId="{5F875D2C-C1A6-49C7-9357-2BB8FBC29839}"/>
          </ac:spMkLst>
        </pc:spChg>
        <pc:spChg chg="add del mod">
          <ac:chgData name="Miriam Molnárová" userId="5cf27e48-6df4-4c33-8e2d-3aa258d9a40e" providerId="ADAL" clId="{970AB9BB-DC63-4EF6-8063-DB117E4F8CDA}" dt="2024-02-20T19:32:37.132" v="2907" actId="931"/>
          <ac:spMkLst>
            <pc:docMk/>
            <pc:sldMk cId="3772592028" sldId="263"/>
            <ac:spMk id="17" creationId="{0129B960-5C7C-C471-A925-B876D8818FF2}"/>
          </ac:spMkLst>
        </pc:spChg>
        <pc:spChg chg="add del">
          <ac:chgData name="Miriam Molnárová" userId="5cf27e48-6df4-4c33-8e2d-3aa258d9a40e" providerId="ADAL" clId="{970AB9BB-DC63-4EF6-8063-DB117E4F8CDA}" dt="2024-02-20T19:32:13.571" v="2896" actId="26606"/>
          <ac:spMkLst>
            <pc:docMk/>
            <pc:sldMk cId="3772592028" sldId="263"/>
            <ac:spMk id="18" creationId="{1F232A53-673E-406F-BB93-BF651C276DC7}"/>
          </ac:spMkLst>
        </pc:spChg>
        <pc:spChg chg="add del">
          <ac:chgData name="Miriam Molnárová" userId="5cf27e48-6df4-4c33-8e2d-3aa258d9a40e" providerId="ADAL" clId="{970AB9BB-DC63-4EF6-8063-DB117E4F8CDA}" dt="2024-02-20T19:32:13.571" v="2896" actId="26606"/>
          <ac:spMkLst>
            <pc:docMk/>
            <pc:sldMk cId="3772592028" sldId="263"/>
            <ac:spMk id="20" creationId="{C062E60F-5CD4-4268-8359-8076634680E5}"/>
          </ac:spMkLst>
        </pc:spChg>
        <pc:spChg chg="add del">
          <ac:chgData name="Miriam Molnárová" userId="5cf27e48-6df4-4c33-8e2d-3aa258d9a40e" providerId="ADAL" clId="{970AB9BB-DC63-4EF6-8063-DB117E4F8CDA}" dt="2024-02-20T19:32:13.571" v="2896" actId="26606"/>
          <ac:spMkLst>
            <pc:docMk/>
            <pc:sldMk cId="3772592028" sldId="263"/>
            <ac:spMk id="22" creationId="{BB341EC3-1810-4D33-BA3F-E2D0AA0ECFB6}"/>
          </ac:spMkLst>
        </pc:spChg>
        <pc:spChg chg="add del mod">
          <ac:chgData name="Miriam Molnárová" userId="5cf27e48-6df4-4c33-8e2d-3aa258d9a40e" providerId="ADAL" clId="{970AB9BB-DC63-4EF6-8063-DB117E4F8CDA}" dt="2024-02-20T19:32:42.755" v="2910" actId="931"/>
          <ac:spMkLst>
            <pc:docMk/>
            <pc:sldMk cId="3772592028" sldId="263"/>
            <ac:spMk id="23" creationId="{9961EC04-5721-F451-2EB0-4BD1F2712989}"/>
          </ac:spMkLst>
        </pc:spChg>
        <pc:spChg chg="add del">
          <ac:chgData name="Miriam Molnárová" userId="5cf27e48-6df4-4c33-8e2d-3aa258d9a40e" providerId="ADAL" clId="{970AB9BB-DC63-4EF6-8063-DB117E4F8CDA}" dt="2024-02-20T19:32:13.571" v="2896" actId="26606"/>
          <ac:spMkLst>
            <pc:docMk/>
            <pc:sldMk cId="3772592028" sldId="263"/>
            <ac:spMk id="24" creationId="{10127CDE-2B99-47A8-BB3C-7D17519105E0}"/>
          </ac:spMkLst>
        </pc:spChg>
        <pc:spChg chg="add del">
          <ac:chgData name="Miriam Molnárová" userId="5cf27e48-6df4-4c33-8e2d-3aa258d9a40e" providerId="ADAL" clId="{970AB9BB-DC63-4EF6-8063-DB117E4F8CDA}" dt="2024-02-20T19:33:23.315" v="2928" actId="26606"/>
          <ac:spMkLst>
            <pc:docMk/>
            <pc:sldMk cId="3772592028" sldId="263"/>
            <ac:spMk id="34" creationId="{FECE7B99-EF25-FF56-20C7-B64F5917D5D4}"/>
          </ac:spMkLst>
        </pc:spChg>
        <pc:spChg chg="add del">
          <ac:chgData name="Miriam Molnárová" userId="5cf27e48-6df4-4c33-8e2d-3aa258d9a40e" providerId="ADAL" clId="{970AB9BB-DC63-4EF6-8063-DB117E4F8CDA}" dt="2024-02-20T19:33:16.819" v="2926" actId="26606"/>
          <ac:spMkLst>
            <pc:docMk/>
            <pc:sldMk cId="3772592028" sldId="263"/>
            <ac:spMk id="35" creationId="{5F875D2C-C1A6-49C7-9357-2BB8FBC29839}"/>
          </ac:spMkLst>
        </pc:spChg>
        <pc:spChg chg="add del">
          <ac:chgData name="Miriam Molnárová" userId="5cf27e48-6df4-4c33-8e2d-3aa258d9a40e" providerId="ADAL" clId="{970AB9BB-DC63-4EF6-8063-DB117E4F8CDA}" dt="2024-02-20T19:33:23.315" v="2928" actId="26606"/>
          <ac:spMkLst>
            <pc:docMk/>
            <pc:sldMk cId="3772592028" sldId="263"/>
            <ac:spMk id="41" creationId="{BB341EC3-1810-4D33-BA3F-E2D0AA0ECFB6}"/>
          </ac:spMkLst>
        </pc:spChg>
        <pc:spChg chg="add del">
          <ac:chgData name="Miriam Molnárová" userId="5cf27e48-6df4-4c33-8e2d-3aa258d9a40e" providerId="ADAL" clId="{970AB9BB-DC63-4EF6-8063-DB117E4F8CDA}" dt="2024-02-20T19:33:23.315" v="2928" actId="26606"/>
          <ac:spMkLst>
            <pc:docMk/>
            <pc:sldMk cId="3772592028" sldId="263"/>
            <ac:spMk id="42" creationId="{1F232A53-673E-406F-BB93-BF651C276DC7}"/>
          </ac:spMkLst>
        </pc:spChg>
        <pc:spChg chg="add del">
          <ac:chgData name="Miriam Molnárová" userId="5cf27e48-6df4-4c33-8e2d-3aa258d9a40e" providerId="ADAL" clId="{970AB9BB-DC63-4EF6-8063-DB117E4F8CDA}" dt="2024-02-20T19:33:23.315" v="2928" actId="26606"/>
          <ac:spMkLst>
            <pc:docMk/>
            <pc:sldMk cId="3772592028" sldId="263"/>
            <ac:spMk id="43" creationId="{10127CDE-2B99-47A8-BB3C-7D17519105E0}"/>
          </ac:spMkLst>
        </pc:spChg>
        <pc:spChg chg="add del">
          <ac:chgData name="Miriam Molnárová" userId="5cf27e48-6df4-4c33-8e2d-3aa258d9a40e" providerId="ADAL" clId="{970AB9BB-DC63-4EF6-8063-DB117E4F8CDA}" dt="2024-02-20T19:33:23.315" v="2928" actId="26606"/>
          <ac:spMkLst>
            <pc:docMk/>
            <pc:sldMk cId="3772592028" sldId="263"/>
            <ac:spMk id="44" creationId="{C062E60F-5CD4-4268-8359-8076634680E5}"/>
          </ac:spMkLst>
        </pc:spChg>
        <pc:spChg chg="add del">
          <ac:chgData name="Miriam Molnárová" userId="5cf27e48-6df4-4c33-8e2d-3aa258d9a40e" providerId="ADAL" clId="{970AB9BB-DC63-4EF6-8063-DB117E4F8CDA}" dt="2024-02-20T19:33:37.766" v="2930" actId="26606"/>
          <ac:spMkLst>
            <pc:docMk/>
            <pc:sldMk cId="3772592028" sldId="263"/>
            <ac:spMk id="46" creationId="{839B6F61-A677-4D4F-89F9-08056398C073}"/>
          </ac:spMkLst>
        </pc:spChg>
        <pc:spChg chg="add del">
          <ac:chgData name="Miriam Molnárová" userId="5cf27e48-6df4-4c33-8e2d-3aa258d9a40e" providerId="ADAL" clId="{970AB9BB-DC63-4EF6-8063-DB117E4F8CDA}" dt="2024-02-20T19:33:37.766" v="2930" actId="26606"/>
          <ac:spMkLst>
            <pc:docMk/>
            <pc:sldMk cId="3772592028" sldId="263"/>
            <ac:spMk id="48" creationId="{3A735AEE-9893-3AAF-6A01-CDEC7B7EAC6D}"/>
          </ac:spMkLst>
        </pc:spChg>
        <pc:spChg chg="add del">
          <ac:chgData name="Miriam Molnárová" userId="5cf27e48-6df4-4c33-8e2d-3aa258d9a40e" providerId="ADAL" clId="{970AB9BB-DC63-4EF6-8063-DB117E4F8CDA}" dt="2024-02-20T19:33:40.948" v="2932" actId="26606"/>
          <ac:spMkLst>
            <pc:docMk/>
            <pc:sldMk cId="3772592028" sldId="263"/>
            <ac:spMk id="50" creationId="{D4469056-D581-421C-80DD-CCE96ECB334A}"/>
          </ac:spMkLst>
        </pc:spChg>
        <pc:spChg chg="add del">
          <ac:chgData name="Miriam Molnárová" userId="5cf27e48-6df4-4c33-8e2d-3aa258d9a40e" providerId="ADAL" clId="{970AB9BB-DC63-4EF6-8063-DB117E4F8CDA}" dt="2024-02-20T19:33:40.948" v="2932" actId="26606"/>
          <ac:spMkLst>
            <pc:docMk/>
            <pc:sldMk cId="3772592028" sldId="263"/>
            <ac:spMk id="51" creationId="{276A54DD-7E68-43B8-A73D-2B9A1AE3168E}"/>
          </ac:spMkLst>
        </pc:spChg>
        <pc:spChg chg="add del">
          <ac:chgData name="Miriam Molnárová" userId="5cf27e48-6df4-4c33-8e2d-3aa258d9a40e" providerId="ADAL" clId="{970AB9BB-DC63-4EF6-8063-DB117E4F8CDA}" dt="2024-02-20T19:33:40.948" v="2932" actId="26606"/>
          <ac:spMkLst>
            <pc:docMk/>
            <pc:sldMk cId="3772592028" sldId="263"/>
            <ac:spMk id="52" creationId="{6036A9C8-2D49-3C8A-C375-737F29523B6C}"/>
          </ac:spMkLst>
        </pc:spChg>
        <pc:spChg chg="add del">
          <ac:chgData name="Miriam Molnárová" userId="5cf27e48-6df4-4c33-8e2d-3aa258d9a40e" providerId="ADAL" clId="{970AB9BB-DC63-4EF6-8063-DB117E4F8CDA}" dt="2024-02-20T19:33:46.121" v="2934" actId="26606"/>
          <ac:spMkLst>
            <pc:docMk/>
            <pc:sldMk cId="3772592028" sldId="263"/>
            <ac:spMk id="54" creationId="{C9002B31-A065-494A-B889-DFEFD7D890D3}"/>
          </ac:spMkLst>
        </pc:spChg>
        <pc:spChg chg="add">
          <ac:chgData name="Miriam Molnárová" userId="5cf27e48-6df4-4c33-8e2d-3aa258d9a40e" providerId="ADAL" clId="{970AB9BB-DC63-4EF6-8063-DB117E4F8CDA}" dt="2024-02-20T19:33:46.137" v="2935" actId="26606"/>
          <ac:spMkLst>
            <pc:docMk/>
            <pc:sldMk cId="3772592028" sldId="263"/>
            <ac:spMk id="58" creationId="{726C63F6-CB75-464B-8B30-63C9D4C68D0C}"/>
          </ac:spMkLst>
        </pc:spChg>
        <pc:spChg chg="add">
          <ac:chgData name="Miriam Molnárová" userId="5cf27e48-6df4-4c33-8e2d-3aa258d9a40e" providerId="ADAL" clId="{970AB9BB-DC63-4EF6-8063-DB117E4F8CDA}" dt="2024-02-20T19:33:46.137" v="2935" actId="26606"/>
          <ac:spMkLst>
            <pc:docMk/>
            <pc:sldMk cId="3772592028" sldId="263"/>
            <ac:spMk id="59" creationId="{A3473CF9-37EB-43E7-89EF-D2D1C53D1DAC}"/>
          </ac:spMkLst>
        </pc:spChg>
        <pc:spChg chg="add">
          <ac:chgData name="Miriam Molnárová" userId="5cf27e48-6df4-4c33-8e2d-3aa258d9a40e" providerId="ADAL" clId="{970AB9BB-DC63-4EF6-8063-DB117E4F8CDA}" dt="2024-02-20T19:33:46.137" v="2935" actId="26606"/>
          <ac:spMkLst>
            <pc:docMk/>
            <pc:sldMk cId="3772592028" sldId="263"/>
            <ac:spMk id="60" creationId="{586B4EF9-43BA-4655-A6FF-1D8E21574C95}"/>
          </ac:spMkLst>
        </pc:spChg>
        <pc:grpChg chg="add del">
          <ac:chgData name="Miriam Molnárová" userId="5cf27e48-6df4-4c33-8e2d-3aa258d9a40e" providerId="ADAL" clId="{970AB9BB-DC63-4EF6-8063-DB117E4F8CDA}" dt="2024-02-20T19:33:46.137" v="2935" actId="26606"/>
          <ac:grpSpMkLst>
            <pc:docMk/>
            <pc:sldMk cId="3772592028" sldId="263"/>
            <ac:grpSpMk id="13" creationId="{CB018903-3549-4A3B-A9DF-B26757CAA9C6}"/>
          </ac:grpSpMkLst>
        </pc:grpChg>
        <pc:grpChg chg="add del">
          <ac:chgData name="Miriam Molnárová" userId="5cf27e48-6df4-4c33-8e2d-3aa258d9a40e" providerId="ADAL" clId="{970AB9BB-DC63-4EF6-8063-DB117E4F8CDA}" dt="2024-02-20T19:33:16.819" v="2926" actId="26606"/>
          <ac:grpSpMkLst>
            <pc:docMk/>
            <pc:sldMk cId="3772592028" sldId="263"/>
            <ac:grpSpMk id="37" creationId="{CB018903-3549-4A3B-A9DF-B26757CAA9C6}"/>
          </ac:grpSpMkLst>
        </pc:grpChg>
        <pc:grpChg chg="add del">
          <ac:chgData name="Miriam Molnárová" userId="5cf27e48-6df4-4c33-8e2d-3aa258d9a40e" providerId="ADAL" clId="{970AB9BB-DC63-4EF6-8063-DB117E4F8CDA}" dt="2024-02-20T19:33:37.766" v="2930" actId="26606"/>
          <ac:grpSpMkLst>
            <pc:docMk/>
            <pc:sldMk cId="3772592028" sldId="263"/>
            <ac:grpSpMk id="39" creationId="{D2A542E6-1924-4FE2-89D1-3CB19468C1F6}"/>
          </ac:grpSpMkLst>
        </pc:grpChg>
        <pc:grpChg chg="add del">
          <ac:chgData name="Miriam Molnárová" userId="5cf27e48-6df4-4c33-8e2d-3aa258d9a40e" providerId="ADAL" clId="{970AB9BB-DC63-4EF6-8063-DB117E4F8CDA}" dt="2024-02-20T19:33:46.121" v="2934" actId="26606"/>
          <ac:grpSpMkLst>
            <pc:docMk/>
            <pc:sldMk cId="3772592028" sldId="263"/>
            <ac:grpSpMk id="55" creationId="{CB018903-3549-4A3B-A9DF-B26757CAA9C6}"/>
          </ac:grpSpMkLst>
        </pc:grpChg>
        <pc:picChg chg="add mod ord">
          <ac:chgData name="Miriam Molnárová" userId="5cf27e48-6df4-4c33-8e2d-3aa258d9a40e" providerId="ADAL" clId="{970AB9BB-DC63-4EF6-8063-DB117E4F8CDA}" dt="2024-02-20T19:33:46.137" v="2935" actId="26606"/>
          <ac:picMkLst>
            <pc:docMk/>
            <pc:sldMk cId="3772592028" sldId="263"/>
            <ac:picMk id="5" creationId="{A3B82D84-A41C-FC29-E493-93C2C382C970}"/>
          </ac:picMkLst>
        </pc:picChg>
        <pc:picChg chg="add del mod">
          <ac:chgData name="Miriam Molnárová" userId="5cf27e48-6df4-4c33-8e2d-3aa258d9a40e" providerId="ADAL" clId="{970AB9BB-DC63-4EF6-8063-DB117E4F8CDA}" dt="2024-02-20T19:32:32.089" v="2906" actId="478"/>
          <ac:picMkLst>
            <pc:docMk/>
            <pc:sldMk cId="3772592028" sldId="263"/>
            <ac:picMk id="7" creationId="{B988BAF8-7B31-AA43-6DB8-490DE5595BCF}"/>
          </ac:picMkLst>
        </pc:picChg>
        <pc:picChg chg="add del mod ord">
          <ac:chgData name="Miriam Molnárová" userId="5cf27e48-6df4-4c33-8e2d-3aa258d9a40e" providerId="ADAL" clId="{970AB9BB-DC63-4EF6-8063-DB117E4F8CDA}" dt="2024-02-20T19:32:32.089" v="2906" actId="478"/>
          <ac:picMkLst>
            <pc:docMk/>
            <pc:sldMk cId="3772592028" sldId="263"/>
            <ac:picMk id="9" creationId="{04F4FCC2-309A-43F8-E062-4A73214013BA}"/>
          </ac:picMkLst>
        </pc:picChg>
        <pc:picChg chg="add del mod">
          <ac:chgData name="Miriam Molnárová" userId="5cf27e48-6df4-4c33-8e2d-3aa258d9a40e" providerId="ADAL" clId="{970AB9BB-DC63-4EF6-8063-DB117E4F8CDA}" dt="2024-02-20T19:32:32.089" v="2906" actId="478"/>
          <ac:picMkLst>
            <pc:docMk/>
            <pc:sldMk cId="3772592028" sldId="263"/>
            <ac:picMk id="11" creationId="{B473C25E-4434-35DF-85A0-167660047257}"/>
          </ac:picMkLst>
        </pc:picChg>
        <pc:picChg chg="add mod">
          <ac:chgData name="Miriam Molnárová" userId="5cf27e48-6df4-4c33-8e2d-3aa258d9a40e" providerId="ADAL" clId="{970AB9BB-DC63-4EF6-8063-DB117E4F8CDA}" dt="2024-02-20T19:33:46.137" v="2935" actId="26606"/>
          <ac:picMkLst>
            <pc:docMk/>
            <pc:sldMk cId="3772592028" sldId="263"/>
            <ac:picMk id="26" creationId="{3E90FFBF-ADFE-CF4B-28DF-796A4E4BEC4C}"/>
          </ac:picMkLst>
        </pc:picChg>
        <pc:picChg chg="add mod">
          <ac:chgData name="Miriam Molnárová" userId="5cf27e48-6df4-4c33-8e2d-3aa258d9a40e" providerId="ADAL" clId="{970AB9BB-DC63-4EF6-8063-DB117E4F8CDA}" dt="2024-02-20T19:33:46.137" v="2935" actId="26606"/>
          <ac:picMkLst>
            <pc:docMk/>
            <pc:sldMk cId="3772592028" sldId="263"/>
            <ac:picMk id="28" creationId="{1D8BC63A-B8EC-87AE-DE95-05BF6290E371}"/>
          </ac:picMkLst>
        </pc:picChg>
        <pc:picChg chg="add mod">
          <ac:chgData name="Miriam Molnárová" userId="5cf27e48-6df4-4c33-8e2d-3aa258d9a40e" providerId="ADAL" clId="{970AB9BB-DC63-4EF6-8063-DB117E4F8CDA}" dt="2024-02-20T19:33:46.137" v="2935" actId="26606"/>
          <ac:picMkLst>
            <pc:docMk/>
            <pc:sldMk cId="3772592028" sldId="263"/>
            <ac:picMk id="30" creationId="{9B79BE77-9368-70C9-0496-96DCBA180205}"/>
          </ac:picMkLst>
        </pc:picChg>
      </pc:sldChg>
      <pc:sldChg chg="modSp add mod ord">
        <pc:chgData name="Miriam Molnárová" userId="5cf27e48-6df4-4c33-8e2d-3aa258d9a40e" providerId="ADAL" clId="{970AB9BB-DC63-4EF6-8063-DB117E4F8CDA}" dt="2024-02-20T19:54:22.561" v="3311" actId="20577"/>
        <pc:sldMkLst>
          <pc:docMk/>
          <pc:sldMk cId="2627189214" sldId="264"/>
        </pc:sldMkLst>
        <pc:spChg chg="mod">
          <ac:chgData name="Miriam Molnárová" userId="5cf27e48-6df4-4c33-8e2d-3aa258d9a40e" providerId="ADAL" clId="{970AB9BB-DC63-4EF6-8063-DB117E4F8CDA}" dt="2024-02-20T19:54:17.805" v="3299" actId="20577"/>
          <ac:spMkLst>
            <pc:docMk/>
            <pc:sldMk cId="2627189214" sldId="264"/>
            <ac:spMk id="3" creationId="{20A488A6-AFF1-82D5-0260-44965BB6133D}"/>
          </ac:spMkLst>
        </pc:spChg>
        <pc:spChg chg="mod">
          <ac:chgData name="Miriam Molnárová" userId="5cf27e48-6df4-4c33-8e2d-3aa258d9a40e" providerId="ADAL" clId="{970AB9BB-DC63-4EF6-8063-DB117E4F8CDA}" dt="2024-02-20T19:54:22.561" v="3311" actId="20577"/>
          <ac:spMkLst>
            <pc:docMk/>
            <pc:sldMk cId="2627189214" sldId="264"/>
            <ac:spMk id="4" creationId="{2E5FBB3E-205E-59AE-D373-5F0C385A232E}"/>
          </ac:spMkLst>
        </pc:spChg>
      </pc:sldChg>
      <pc:sldChg chg="addSp delSp modSp new mod ord setBg">
        <pc:chgData name="Miriam Molnárová" userId="5cf27e48-6df4-4c33-8e2d-3aa258d9a40e" providerId="ADAL" clId="{970AB9BB-DC63-4EF6-8063-DB117E4F8CDA}" dt="2024-02-20T19:53:37.990" v="3263" actId="26606"/>
        <pc:sldMkLst>
          <pc:docMk/>
          <pc:sldMk cId="1417505288" sldId="265"/>
        </pc:sldMkLst>
        <pc:spChg chg="mod ord">
          <ac:chgData name="Miriam Molnárová" userId="5cf27e48-6df4-4c33-8e2d-3aa258d9a40e" providerId="ADAL" clId="{970AB9BB-DC63-4EF6-8063-DB117E4F8CDA}" dt="2024-02-20T19:53:37.990" v="3263" actId="26606"/>
          <ac:spMkLst>
            <pc:docMk/>
            <pc:sldMk cId="1417505288" sldId="265"/>
            <ac:spMk id="2" creationId="{1E923377-F489-7DBF-183C-18A394852FD2}"/>
          </ac:spMkLst>
        </pc:spChg>
        <pc:spChg chg="del">
          <ac:chgData name="Miriam Molnárová" userId="5cf27e48-6df4-4c33-8e2d-3aa258d9a40e" providerId="ADAL" clId="{970AB9BB-DC63-4EF6-8063-DB117E4F8CDA}" dt="2024-02-20T19:52:48.700" v="3250" actId="931"/>
          <ac:spMkLst>
            <pc:docMk/>
            <pc:sldMk cId="1417505288" sldId="265"/>
            <ac:spMk id="3" creationId="{52384E93-EE42-E9C1-3E47-34700C491F7A}"/>
          </ac:spMkLst>
        </pc:spChg>
        <pc:spChg chg="del">
          <ac:chgData name="Miriam Molnárová" userId="5cf27e48-6df4-4c33-8e2d-3aa258d9a40e" providerId="ADAL" clId="{970AB9BB-DC63-4EF6-8063-DB117E4F8CDA}" dt="2024-02-20T19:52:56.664" v="3253" actId="931"/>
          <ac:spMkLst>
            <pc:docMk/>
            <pc:sldMk cId="1417505288" sldId="265"/>
            <ac:spMk id="4" creationId="{47918B42-8CAA-9973-E0D9-C334A53DCA09}"/>
          </ac:spMkLst>
        </pc:spChg>
        <pc:spChg chg="add del">
          <ac:chgData name="Miriam Molnárová" userId="5cf27e48-6df4-4c33-8e2d-3aa258d9a40e" providerId="ADAL" clId="{970AB9BB-DC63-4EF6-8063-DB117E4F8CDA}" dt="2024-02-20T19:53:37.974" v="3262" actId="26606"/>
          <ac:spMkLst>
            <pc:docMk/>
            <pc:sldMk cId="1417505288" sldId="265"/>
            <ac:spMk id="14" creationId="{7E4DFC85-DBCB-8A62-D485-06F94B5F5A45}"/>
          </ac:spMkLst>
        </pc:spChg>
        <pc:spChg chg="add del">
          <ac:chgData name="Miriam Molnárová" userId="5cf27e48-6df4-4c33-8e2d-3aa258d9a40e" providerId="ADAL" clId="{970AB9BB-DC63-4EF6-8063-DB117E4F8CDA}" dt="2024-02-20T19:53:30.057" v="3260" actId="26606"/>
          <ac:spMkLst>
            <pc:docMk/>
            <pc:sldMk cId="1417505288" sldId="265"/>
            <ac:spMk id="15" creationId="{C669370D-FCB1-7300-5E04-70E791AFA673}"/>
          </ac:spMkLst>
        </pc:spChg>
        <pc:spChg chg="add del">
          <ac:chgData name="Miriam Molnárová" userId="5cf27e48-6df4-4c33-8e2d-3aa258d9a40e" providerId="ADAL" clId="{970AB9BB-DC63-4EF6-8063-DB117E4F8CDA}" dt="2024-02-20T19:53:37.974" v="3262" actId="26606"/>
          <ac:spMkLst>
            <pc:docMk/>
            <pc:sldMk cId="1417505288" sldId="265"/>
            <ac:spMk id="17" creationId="{59653884-08CE-4579-8A80-F00D55BF077F}"/>
          </ac:spMkLst>
        </pc:spChg>
        <pc:spChg chg="add del">
          <ac:chgData name="Miriam Molnárová" userId="5cf27e48-6df4-4c33-8e2d-3aa258d9a40e" providerId="ADAL" clId="{970AB9BB-DC63-4EF6-8063-DB117E4F8CDA}" dt="2024-02-20T19:53:37.974" v="3262" actId="26606"/>
          <ac:spMkLst>
            <pc:docMk/>
            <pc:sldMk cId="1417505288" sldId="265"/>
            <ac:spMk id="19" creationId="{720D4FAC-7B9A-4A4F-8E53-071522870B7B}"/>
          </ac:spMkLst>
        </pc:spChg>
        <pc:spChg chg="add del">
          <ac:chgData name="Miriam Molnárová" userId="5cf27e48-6df4-4c33-8e2d-3aa258d9a40e" providerId="ADAL" clId="{970AB9BB-DC63-4EF6-8063-DB117E4F8CDA}" dt="2024-02-20T19:53:37.974" v="3262" actId="26606"/>
          <ac:spMkLst>
            <pc:docMk/>
            <pc:sldMk cId="1417505288" sldId="265"/>
            <ac:spMk id="21" creationId="{EDD2A13B-608C-4BE1-AC1F-62B2DAF76BF7}"/>
          </ac:spMkLst>
        </pc:spChg>
        <pc:spChg chg="add del">
          <ac:chgData name="Miriam Molnárová" userId="5cf27e48-6df4-4c33-8e2d-3aa258d9a40e" providerId="ADAL" clId="{970AB9BB-DC63-4EF6-8063-DB117E4F8CDA}" dt="2024-02-20T19:53:37.974" v="3262" actId="26606"/>
          <ac:spMkLst>
            <pc:docMk/>
            <pc:sldMk cId="1417505288" sldId="265"/>
            <ac:spMk id="23" creationId="{977038ED-F717-467A-8D75-D8441BB92668}"/>
          </ac:spMkLst>
        </pc:spChg>
        <pc:spChg chg="add">
          <ac:chgData name="Miriam Molnárová" userId="5cf27e48-6df4-4c33-8e2d-3aa258d9a40e" providerId="ADAL" clId="{970AB9BB-DC63-4EF6-8063-DB117E4F8CDA}" dt="2024-02-20T19:53:37.990" v="3263" actId="26606"/>
          <ac:spMkLst>
            <pc:docMk/>
            <pc:sldMk cId="1417505288" sldId="265"/>
            <ac:spMk id="25" creationId="{439BCA50-5C8B-4034-853C-B29176644ED3}"/>
          </ac:spMkLst>
        </pc:spChg>
        <pc:grpChg chg="add">
          <ac:chgData name="Miriam Molnárová" userId="5cf27e48-6df4-4c33-8e2d-3aa258d9a40e" providerId="ADAL" clId="{970AB9BB-DC63-4EF6-8063-DB117E4F8CDA}" dt="2024-02-20T19:53:37.990" v="3263" actId="26606"/>
          <ac:grpSpMkLst>
            <pc:docMk/>
            <pc:sldMk cId="1417505288" sldId="265"/>
            <ac:grpSpMk id="26" creationId="{CB018903-3549-4A3B-A9DF-B26757CAA9C6}"/>
          </ac:grpSpMkLst>
        </pc:grpChg>
        <pc:picChg chg="add mod ord">
          <ac:chgData name="Miriam Molnárová" userId="5cf27e48-6df4-4c33-8e2d-3aa258d9a40e" providerId="ADAL" clId="{970AB9BB-DC63-4EF6-8063-DB117E4F8CDA}" dt="2024-02-20T19:53:37.990" v="3263" actId="26606"/>
          <ac:picMkLst>
            <pc:docMk/>
            <pc:sldMk cId="1417505288" sldId="265"/>
            <ac:picMk id="6" creationId="{097B3E54-DE4A-ECFD-2A3C-39AA8B81F413}"/>
          </ac:picMkLst>
        </pc:picChg>
        <pc:picChg chg="add mod ord">
          <ac:chgData name="Miriam Molnárová" userId="5cf27e48-6df4-4c33-8e2d-3aa258d9a40e" providerId="ADAL" clId="{970AB9BB-DC63-4EF6-8063-DB117E4F8CDA}" dt="2024-02-20T19:53:37.990" v="3263" actId="26606"/>
          <ac:picMkLst>
            <pc:docMk/>
            <pc:sldMk cId="1417505288" sldId="265"/>
            <ac:picMk id="8" creationId="{50179E1C-6640-5720-39D3-EBC7DD5431FA}"/>
          </ac:picMkLst>
        </pc:picChg>
        <pc:picChg chg="add mod">
          <ac:chgData name="Miriam Molnárová" userId="5cf27e48-6df4-4c33-8e2d-3aa258d9a40e" providerId="ADAL" clId="{970AB9BB-DC63-4EF6-8063-DB117E4F8CDA}" dt="2024-02-20T19:53:37.990" v="3263" actId="26606"/>
          <ac:picMkLst>
            <pc:docMk/>
            <pc:sldMk cId="1417505288" sldId="265"/>
            <ac:picMk id="10" creationId="{7230C5CA-6FCD-E34E-04C8-9F4A20F7FEEE}"/>
          </ac:picMkLst>
        </pc:picChg>
      </pc:sldChg>
      <pc:sldChg chg="modSp add mod">
        <pc:chgData name="Miriam Molnárová" userId="5cf27e48-6df4-4c33-8e2d-3aa258d9a40e" providerId="ADAL" clId="{970AB9BB-DC63-4EF6-8063-DB117E4F8CDA}" dt="2024-02-20T20:03:55.869" v="3614" actId="20577"/>
        <pc:sldMkLst>
          <pc:docMk/>
          <pc:sldMk cId="1975368727" sldId="266"/>
        </pc:sldMkLst>
        <pc:spChg chg="mod">
          <ac:chgData name="Miriam Molnárová" userId="5cf27e48-6df4-4c33-8e2d-3aa258d9a40e" providerId="ADAL" clId="{970AB9BB-DC63-4EF6-8063-DB117E4F8CDA}" dt="2024-02-20T20:03:51.876" v="3606" actId="20577"/>
          <ac:spMkLst>
            <pc:docMk/>
            <pc:sldMk cId="1975368727" sldId="266"/>
            <ac:spMk id="3" creationId="{F2C140CA-E762-0255-08E9-286BAA48C342}"/>
          </ac:spMkLst>
        </pc:spChg>
        <pc:spChg chg="mod">
          <ac:chgData name="Miriam Molnárová" userId="5cf27e48-6df4-4c33-8e2d-3aa258d9a40e" providerId="ADAL" clId="{970AB9BB-DC63-4EF6-8063-DB117E4F8CDA}" dt="2024-02-20T20:03:55.869" v="3614" actId="20577"/>
          <ac:spMkLst>
            <pc:docMk/>
            <pc:sldMk cId="1975368727" sldId="266"/>
            <ac:spMk id="4" creationId="{682D4DFC-1292-2149-B811-970EADC8A298}"/>
          </ac:spMkLst>
        </pc:spChg>
      </pc:sldChg>
      <pc:sldChg chg="addSp delSp modSp new mod">
        <pc:chgData name="Miriam Molnárová" userId="5cf27e48-6df4-4c33-8e2d-3aa258d9a40e" providerId="ADAL" clId="{970AB9BB-DC63-4EF6-8063-DB117E4F8CDA}" dt="2024-02-20T20:10:16.833" v="3631" actId="1076"/>
        <pc:sldMkLst>
          <pc:docMk/>
          <pc:sldMk cId="2551957346" sldId="267"/>
        </pc:sldMkLst>
        <pc:spChg chg="del">
          <ac:chgData name="Miriam Molnárová" userId="5cf27e48-6df4-4c33-8e2d-3aa258d9a40e" providerId="ADAL" clId="{970AB9BB-DC63-4EF6-8063-DB117E4F8CDA}" dt="2024-02-20T20:06:19.560" v="3616" actId="931"/>
          <ac:spMkLst>
            <pc:docMk/>
            <pc:sldMk cId="2551957346" sldId="267"/>
            <ac:spMk id="3" creationId="{94087F85-C4F6-58A6-C5F9-3EAE68B0CADD}"/>
          </ac:spMkLst>
        </pc:spChg>
        <pc:spChg chg="del">
          <ac:chgData name="Miriam Molnárová" userId="5cf27e48-6df4-4c33-8e2d-3aa258d9a40e" providerId="ADAL" clId="{970AB9BB-DC63-4EF6-8063-DB117E4F8CDA}" dt="2024-02-20T20:06:32.215" v="3619" actId="931"/>
          <ac:spMkLst>
            <pc:docMk/>
            <pc:sldMk cId="2551957346" sldId="267"/>
            <ac:spMk id="4" creationId="{1F4C54DE-BB07-E886-B537-A6FD2D1B24E2}"/>
          </ac:spMkLst>
        </pc:spChg>
        <pc:picChg chg="add mod">
          <ac:chgData name="Miriam Molnárová" userId="5cf27e48-6df4-4c33-8e2d-3aa258d9a40e" providerId="ADAL" clId="{970AB9BB-DC63-4EF6-8063-DB117E4F8CDA}" dt="2024-02-20T20:10:02.575" v="3626" actId="1076"/>
          <ac:picMkLst>
            <pc:docMk/>
            <pc:sldMk cId="2551957346" sldId="267"/>
            <ac:picMk id="6" creationId="{CFAA3B69-FB40-0FCB-AE61-1EDA55D65356}"/>
          </ac:picMkLst>
        </pc:picChg>
        <pc:picChg chg="add mod">
          <ac:chgData name="Miriam Molnárová" userId="5cf27e48-6df4-4c33-8e2d-3aa258d9a40e" providerId="ADAL" clId="{970AB9BB-DC63-4EF6-8063-DB117E4F8CDA}" dt="2024-02-20T20:10:07.040" v="3628" actId="1076"/>
          <ac:picMkLst>
            <pc:docMk/>
            <pc:sldMk cId="2551957346" sldId="267"/>
            <ac:picMk id="8" creationId="{95A45CAD-BC96-0D4E-CEA8-E0B407CFDC0D}"/>
          </ac:picMkLst>
        </pc:picChg>
        <pc:picChg chg="add mod">
          <ac:chgData name="Miriam Molnárová" userId="5cf27e48-6df4-4c33-8e2d-3aa258d9a40e" providerId="ADAL" clId="{970AB9BB-DC63-4EF6-8063-DB117E4F8CDA}" dt="2024-02-20T20:10:16.833" v="3631" actId="1076"/>
          <ac:picMkLst>
            <pc:docMk/>
            <pc:sldMk cId="2551957346" sldId="267"/>
            <ac:picMk id="10" creationId="{DB5FFCC1-EB33-6A4A-0B75-4715D9E21AF8}"/>
          </ac:picMkLst>
        </pc:picChg>
      </pc:sldChg>
      <pc:sldChg chg="addSp delSp modSp new mod">
        <pc:chgData name="Miriam Molnárová" userId="5cf27e48-6df4-4c33-8e2d-3aa258d9a40e" providerId="ADAL" clId="{970AB9BB-DC63-4EF6-8063-DB117E4F8CDA}" dt="2024-02-20T20:22:23.403" v="4305" actId="21"/>
        <pc:sldMkLst>
          <pc:docMk/>
          <pc:sldMk cId="3600448160" sldId="268"/>
        </pc:sldMkLst>
        <pc:spChg chg="mod">
          <ac:chgData name="Miriam Molnárová" userId="5cf27e48-6df4-4c33-8e2d-3aa258d9a40e" providerId="ADAL" clId="{970AB9BB-DC63-4EF6-8063-DB117E4F8CDA}" dt="2024-02-20T20:11:23.007" v="3740" actId="20577"/>
          <ac:spMkLst>
            <pc:docMk/>
            <pc:sldMk cId="3600448160" sldId="268"/>
            <ac:spMk id="2" creationId="{1ABAD7DA-0359-BBC7-B8A7-4BEB86E9C585}"/>
          </ac:spMkLst>
        </pc:spChg>
        <pc:spChg chg="mod">
          <ac:chgData name="Miriam Molnárová" userId="5cf27e48-6df4-4c33-8e2d-3aa258d9a40e" providerId="ADAL" clId="{970AB9BB-DC63-4EF6-8063-DB117E4F8CDA}" dt="2024-02-20T20:21:19.639" v="4276" actId="20577"/>
          <ac:spMkLst>
            <pc:docMk/>
            <pc:sldMk cId="3600448160" sldId="268"/>
            <ac:spMk id="3" creationId="{70E87F5B-1451-9B44-7FAD-6487BF1383FF}"/>
          </ac:spMkLst>
        </pc:spChg>
        <pc:spChg chg="mod">
          <ac:chgData name="Miriam Molnárová" userId="5cf27e48-6df4-4c33-8e2d-3aa258d9a40e" providerId="ADAL" clId="{970AB9BB-DC63-4EF6-8063-DB117E4F8CDA}" dt="2024-02-20T20:21:32.795" v="4301" actId="20577"/>
          <ac:spMkLst>
            <pc:docMk/>
            <pc:sldMk cId="3600448160" sldId="268"/>
            <ac:spMk id="4" creationId="{2421E21C-D257-6B2A-89BA-B9621E9B0B5E}"/>
          </ac:spMkLst>
        </pc:spChg>
        <pc:picChg chg="add del mod">
          <ac:chgData name="Miriam Molnárová" userId="5cf27e48-6df4-4c33-8e2d-3aa258d9a40e" providerId="ADAL" clId="{970AB9BB-DC63-4EF6-8063-DB117E4F8CDA}" dt="2024-02-20T20:22:23.403" v="4305" actId="21"/>
          <ac:picMkLst>
            <pc:docMk/>
            <pc:sldMk cId="3600448160" sldId="268"/>
            <ac:picMk id="6" creationId="{9629CE8B-C06A-988E-A7B4-40083F4A4900}"/>
          </ac:picMkLst>
        </pc:picChg>
      </pc:sldChg>
      <pc:sldChg chg="addSp delSp modSp new mod setBg setClrOvrMap">
        <pc:chgData name="Miriam Molnárová" userId="5cf27e48-6df4-4c33-8e2d-3aa258d9a40e" providerId="ADAL" clId="{970AB9BB-DC63-4EF6-8063-DB117E4F8CDA}" dt="2024-02-20T20:22:37.545" v="4310" actId="14100"/>
        <pc:sldMkLst>
          <pc:docMk/>
          <pc:sldMk cId="3132964265" sldId="269"/>
        </pc:sldMkLst>
        <pc:spChg chg="mod ord">
          <ac:chgData name="Miriam Molnárová" userId="5cf27e48-6df4-4c33-8e2d-3aa258d9a40e" providerId="ADAL" clId="{970AB9BB-DC63-4EF6-8063-DB117E4F8CDA}" dt="2024-02-20T20:18:38.618" v="4218" actId="26606"/>
          <ac:spMkLst>
            <pc:docMk/>
            <pc:sldMk cId="3132964265" sldId="269"/>
            <ac:spMk id="2" creationId="{7FE1B5C2-C402-0DBE-4773-ED1EA698FB3D}"/>
          </ac:spMkLst>
        </pc:spChg>
        <pc:spChg chg="del">
          <ac:chgData name="Miriam Molnárová" userId="5cf27e48-6df4-4c33-8e2d-3aa258d9a40e" providerId="ADAL" clId="{970AB9BB-DC63-4EF6-8063-DB117E4F8CDA}" dt="2024-02-20T20:15:48.804" v="4168" actId="931"/>
          <ac:spMkLst>
            <pc:docMk/>
            <pc:sldMk cId="3132964265" sldId="269"/>
            <ac:spMk id="3" creationId="{FABB07BF-B1DF-2A7B-7C3F-B785C5275C44}"/>
          </ac:spMkLst>
        </pc:spChg>
        <pc:spChg chg="del">
          <ac:chgData name="Miriam Molnárová" userId="5cf27e48-6df4-4c33-8e2d-3aa258d9a40e" providerId="ADAL" clId="{970AB9BB-DC63-4EF6-8063-DB117E4F8CDA}" dt="2024-02-20T20:18:26.650" v="4213" actId="931"/>
          <ac:spMkLst>
            <pc:docMk/>
            <pc:sldMk cId="3132964265" sldId="269"/>
            <ac:spMk id="4" creationId="{116F16F9-2629-5EA4-1514-84C426472D37}"/>
          </ac:spMkLst>
        </pc:spChg>
        <pc:spChg chg="add del">
          <ac:chgData name="Miriam Molnárová" userId="5cf27e48-6df4-4c33-8e2d-3aa258d9a40e" providerId="ADAL" clId="{970AB9BB-DC63-4EF6-8063-DB117E4F8CDA}" dt="2024-02-20T20:18:38.600" v="4217" actId="26606"/>
          <ac:spMkLst>
            <pc:docMk/>
            <pc:sldMk cId="3132964265" sldId="269"/>
            <ac:spMk id="16" creationId="{E1329879-A952-F7FD-1542-9CED397FB611}"/>
          </ac:spMkLst>
        </pc:spChg>
        <pc:spChg chg="add">
          <ac:chgData name="Miriam Molnárová" userId="5cf27e48-6df4-4c33-8e2d-3aa258d9a40e" providerId="ADAL" clId="{970AB9BB-DC63-4EF6-8063-DB117E4F8CDA}" dt="2024-02-20T20:18:38.618" v="4218" actId="26606"/>
          <ac:spMkLst>
            <pc:docMk/>
            <pc:sldMk cId="3132964265" sldId="269"/>
            <ac:spMk id="17" creationId="{33E72FA3-BD00-444A-AD9B-E6C3D069CDE3}"/>
          </ac:spMkLst>
        </pc:spChg>
        <pc:spChg chg="add del">
          <ac:chgData name="Miriam Molnárová" userId="5cf27e48-6df4-4c33-8e2d-3aa258d9a40e" providerId="ADAL" clId="{970AB9BB-DC63-4EF6-8063-DB117E4F8CDA}" dt="2024-02-20T20:18:38.600" v="4217" actId="26606"/>
          <ac:spMkLst>
            <pc:docMk/>
            <pc:sldMk cId="3132964265" sldId="269"/>
            <ac:spMk id="19" creationId="{5CB593EA-2F98-479F-B4C4-F366571FA64D}"/>
          </ac:spMkLst>
        </pc:spChg>
        <pc:spChg chg="add del">
          <ac:chgData name="Miriam Molnárová" userId="5cf27e48-6df4-4c33-8e2d-3aa258d9a40e" providerId="ADAL" clId="{970AB9BB-DC63-4EF6-8063-DB117E4F8CDA}" dt="2024-02-20T20:18:38.600" v="4217" actId="26606"/>
          <ac:spMkLst>
            <pc:docMk/>
            <pc:sldMk cId="3132964265" sldId="269"/>
            <ac:spMk id="21" creationId="{39BEB6D0-9E4E-4221-93D1-74ABECEE9EFC}"/>
          </ac:spMkLst>
        </pc:spChg>
        <pc:picChg chg="add mod ord">
          <ac:chgData name="Miriam Molnárová" userId="5cf27e48-6df4-4c33-8e2d-3aa258d9a40e" providerId="ADAL" clId="{970AB9BB-DC63-4EF6-8063-DB117E4F8CDA}" dt="2024-02-20T20:19:34.262" v="4239" actId="1076"/>
          <ac:picMkLst>
            <pc:docMk/>
            <pc:sldMk cId="3132964265" sldId="269"/>
            <ac:picMk id="6" creationId="{1C49212D-E1AA-EFBE-12D5-B5A9F4B8FBC5}"/>
          </ac:picMkLst>
        </pc:picChg>
        <pc:picChg chg="add mod ord">
          <ac:chgData name="Miriam Molnárová" userId="5cf27e48-6df4-4c33-8e2d-3aa258d9a40e" providerId="ADAL" clId="{970AB9BB-DC63-4EF6-8063-DB117E4F8CDA}" dt="2024-02-20T20:18:49.563" v="4222" actId="1076"/>
          <ac:picMkLst>
            <pc:docMk/>
            <pc:sldMk cId="3132964265" sldId="269"/>
            <ac:picMk id="7" creationId="{F0469C56-D54D-CA28-403F-B201EB5A3FAA}"/>
          </ac:picMkLst>
        </pc:picChg>
        <pc:picChg chg="add mod ord">
          <ac:chgData name="Miriam Molnárová" userId="5cf27e48-6df4-4c33-8e2d-3aa258d9a40e" providerId="ADAL" clId="{970AB9BB-DC63-4EF6-8063-DB117E4F8CDA}" dt="2024-02-20T20:19:24.125" v="4236" actId="1076"/>
          <ac:picMkLst>
            <pc:docMk/>
            <pc:sldMk cId="3132964265" sldId="269"/>
            <ac:picMk id="8" creationId="{4F783C32-B45C-3C8C-D309-C6F777EBDB0D}"/>
          </ac:picMkLst>
        </pc:picChg>
        <pc:picChg chg="add mod ord">
          <ac:chgData name="Miriam Molnárová" userId="5cf27e48-6df4-4c33-8e2d-3aa258d9a40e" providerId="ADAL" clId="{970AB9BB-DC63-4EF6-8063-DB117E4F8CDA}" dt="2024-02-20T20:19:30.278" v="4237" actId="14100"/>
          <ac:picMkLst>
            <pc:docMk/>
            <pc:sldMk cId="3132964265" sldId="269"/>
            <ac:picMk id="9" creationId="{0B8CA823-C4CA-21B6-9A64-7E6A2B53F592}"/>
          </ac:picMkLst>
        </pc:picChg>
        <pc:picChg chg="add mod">
          <ac:chgData name="Miriam Molnárová" userId="5cf27e48-6df4-4c33-8e2d-3aa258d9a40e" providerId="ADAL" clId="{970AB9BB-DC63-4EF6-8063-DB117E4F8CDA}" dt="2024-02-20T20:18:59.198" v="4226" actId="1076"/>
          <ac:picMkLst>
            <pc:docMk/>
            <pc:sldMk cId="3132964265" sldId="269"/>
            <ac:picMk id="10" creationId="{09AC1AE3-CBA1-57B9-886F-8CD770B008DC}"/>
          </ac:picMkLst>
        </pc:picChg>
        <pc:picChg chg="add mod ord">
          <ac:chgData name="Miriam Molnárová" userId="5cf27e48-6df4-4c33-8e2d-3aa258d9a40e" providerId="ADAL" clId="{970AB9BB-DC63-4EF6-8063-DB117E4F8CDA}" dt="2024-02-20T20:19:16.372" v="4232" actId="1076"/>
          <ac:picMkLst>
            <pc:docMk/>
            <pc:sldMk cId="3132964265" sldId="269"/>
            <ac:picMk id="12" creationId="{960ABADC-7537-D4D4-0C60-A170188E0054}"/>
          </ac:picMkLst>
        </pc:picChg>
        <pc:picChg chg="add del mod">
          <ac:chgData name="Miriam Molnárová" userId="5cf27e48-6df4-4c33-8e2d-3aa258d9a40e" providerId="ADAL" clId="{970AB9BB-DC63-4EF6-8063-DB117E4F8CDA}" dt="2024-02-20T20:20:33.586" v="4247" actId="478"/>
          <ac:picMkLst>
            <pc:docMk/>
            <pc:sldMk cId="3132964265" sldId="269"/>
            <ac:picMk id="14" creationId="{A78C9950-AAF6-2A5B-9A4D-4D955F743033}"/>
          </ac:picMkLst>
        </pc:picChg>
        <pc:picChg chg="add mod">
          <ac:chgData name="Miriam Molnárová" userId="5cf27e48-6df4-4c33-8e2d-3aa258d9a40e" providerId="ADAL" clId="{970AB9BB-DC63-4EF6-8063-DB117E4F8CDA}" dt="2024-02-20T20:22:37.545" v="4310" actId="14100"/>
          <ac:picMkLst>
            <pc:docMk/>
            <pc:sldMk cId="3132964265" sldId="269"/>
            <ac:picMk id="15" creationId="{9629CE8B-C06A-988E-A7B4-40083F4A4900}"/>
          </ac:picMkLst>
        </pc:picChg>
      </pc:sldChg>
      <pc:sldChg chg="addSp delSp modSp new mod">
        <pc:chgData name="Miriam Molnárová" userId="5cf27e48-6df4-4c33-8e2d-3aa258d9a40e" providerId="ADAL" clId="{970AB9BB-DC63-4EF6-8063-DB117E4F8CDA}" dt="2024-02-20T20:34:10.495" v="4416" actId="14100"/>
        <pc:sldMkLst>
          <pc:docMk/>
          <pc:sldMk cId="3689178548" sldId="270"/>
        </pc:sldMkLst>
        <pc:spChg chg="mod">
          <ac:chgData name="Miriam Molnárová" userId="5cf27e48-6df4-4c33-8e2d-3aa258d9a40e" providerId="ADAL" clId="{970AB9BB-DC63-4EF6-8063-DB117E4F8CDA}" dt="2024-02-20T20:23:17.949" v="4326" actId="20577"/>
          <ac:spMkLst>
            <pc:docMk/>
            <pc:sldMk cId="3689178548" sldId="270"/>
            <ac:spMk id="2" creationId="{47AB0F19-DAF0-74B0-2032-2D5B64FAEE29}"/>
          </ac:spMkLst>
        </pc:spChg>
        <pc:spChg chg="del">
          <ac:chgData name="Miriam Molnárová" userId="5cf27e48-6df4-4c33-8e2d-3aa258d9a40e" providerId="ADAL" clId="{970AB9BB-DC63-4EF6-8063-DB117E4F8CDA}" dt="2024-02-20T20:24:22.532" v="4327"/>
          <ac:spMkLst>
            <pc:docMk/>
            <pc:sldMk cId="3689178548" sldId="270"/>
            <ac:spMk id="3" creationId="{488C0C07-759E-D433-4E93-B9B311C8D8D1}"/>
          </ac:spMkLst>
        </pc:spChg>
        <pc:spChg chg="mod">
          <ac:chgData name="Miriam Molnárová" userId="5cf27e48-6df4-4c33-8e2d-3aa258d9a40e" providerId="ADAL" clId="{970AB9BB-DC63-4EF6-8063-DB117E4F8CDA}" dt="2024-02-20T20:24:25.995" v="4328" actId="1076"/>
          <ac:spMkLst>
            <pc:docMk/>
            <pc:sldMk cId="3689178548" sldId="270"/>
            <ac:spMk id="4" creationId="{CA94CAAD-DF8C-6BB8-7A49-C68A44A950EB}"/>
          </ac:spMkLst>
        </pc:spChg>
        <pc:spChg chg="add mod">
          <ac:chgData name="Miriam Molnárová" userId="5cf27e48-6df4-4c33-8e2d-3aa258d9a40e" providerId="ADAL" clId="{970AB9BB-DC63-4EF6-8063-DB117E4F8CDA}" dt="2024-02-20T20:29:35.020" v="4399" actId="208"/>
          <ac:spMkLst>
            <pc:docMk/>
            <pc:sldMk cId="3689178548" sldId="270"/>
            <ac:spMk id="64" creationId="{09679430-A3CD-707F-850F-742263D71EDB}"/>
          </ac:spMkLst>
        </pc:spChg>
        <pc:spChg chg="add mod">
          <ac:chgData name="Miriam Molnárová" userId="5cf27e48-6df4-4c33-8e2d-3aa258d9a40e" providerId="ADAL" clId="{970AB9BB-DC63-4EF6-8063-DB117E4F8CDA}" dt="2024-02-20T20:30:01.828" v="4404" actId="208"/>
          <ac:spMkLst>
            <pc:docMk/>
            <pc:sldMk cId="3689178548" sldId="270"/>
            <ac:spMk id="65" creationId="{B15AC18D-F192-A92C-393E-5688A08594DA}"/>
          </ac:spMkLst>
        </pc:spChg>
        <pc:spChg chg="add mod">
          <ac:chgData name="Miriam Molnárová" userId="5cf27e48-6df4-4c33-8e2d-3aa258d9a40e" providerId="ADAL" clId="{970AB9BB-DC63-4EF6-8063-DB117E4F8CDA}" dt="2024-02-20T20:31:34.199" v="4408" actId="208"/>
          <ac:spMkLst>
            <pc:docMk/>
            <pc:sldMk cId="3689178548" sldId="270"/>
            <ac:spMk id="66" creationId="{2035E260-80A8-C8F8-866C-ED99C8F9B0EF}"/>
          </ac:spMkLst>
        </pc:spChg>
        <pc:grpChg chg="del mod">
          <ac:chgData name="Miriam Molnárová" userId="5cf27e48-6df4-4c33-8e2d-3aa258d9a40e" providerId="ADAL" clId="{970AB9BB-DC63-4EF6-8063-DB117E4F8CDA}" dt="2024-02-20T20:25:25.264" v="4338"/>
          <ac:grpSpMkLst>
            <pc:docMk/>
            <pc:sldMk cId="3689178548" sldId="270"/>
            <ac:grpSpMk id="9" creationId="{5C39FD30-E09F-CEFC-B889-60C6F542C37D}"/>
          </ac:grpSpMkLst>
        </pc:grpChg>
        <pc:grpChg chg="del mod">
          <ac:chgData name="Miriam Molnárová" userId="5cf27e48-6df4-4c33-8e2d-3aa258d9a40e" providerId="ADAL" clId="{970AB9BB-DC63-4EF6-8063-DB117E4F8CDA}" dt="2024-02-20T20:25:54.389" v="4350"/>
          <ac:grpSpMkLst>
            <pc:docMk/>
            <pc:sldMk cId="3689178548" sldId="270"/>
            <ac:grpSpMk id="12" creationId="{93D44664-5CFD-FB21-B4A3-C1129295DDA5}"/>
          </ac:grpSpMkLst>
        </pc:grpChg>
        <pc:grpChg chg="del mod">
          <ac:chgData name="Miriam Molnárová" userId="5cf27e48-6df4-4c33-8e2d-3aa258d9a40e" providerId="ADAL" clId="{970AB9BB-DC63-4EF6-8063-DB117E4F8CDA}" dt="2024-02-20T20:25:54.389" v="4350"/>
          <ac:grpSpMkLst>
            <pc:docMk/>
            <pc:sldMk cId="3689178548" sldId="270"/>
            <ac:grpSpMk id="18" creationId="{C2C424F8-46AF-0133-E70B-C2A838D461C6}"/>
          </ac:grpSpMkLst>
        </pc:grpChg>
        <pc:grpChg chg="mod">
          <ac:chgData name="Miriam Molnárová" userId="5cf27e48-6df4-4c33-8e2d-3aa258d9a40e" providerId="ADAL" clId="{970AB9BB-DC63-4EF6-8063-DB117E4F8CDA}" dt="2024-02-20T20:25:54.389" v="4350"/>
          <ac:grpSpMkLst>
            <pc:docMk/>
            <pc:sldMk cId="3689178548" sldId="270"/>
            <ac:grpSpMk id="23" creationId="{F34A7BF1-20C8-AE8F-457E-CBD3D306AB3A}"/>
          </ac:grpSpMkLst>
        </pc:grpChg>
        <pc:grpChg chg="mod">
          <ac:chgData name="Miriam Molnárová" userId="5cf27e48-6df4-4c33-8e2d-3aa258d9a40e" providerId="ADAL" clId="{970AB9BB-DC63-4EF6-8063-DB117E4F8CDA}" dt="2024-02-20T20:26:29.210" v="4360"/>
          <ac:grpSpMkLst>
            <pc:docMk/>
            <pc:sldMk cId="3689178548" sldId="270"/>
            <ac:grpSpMk id="31" creationId="{56115BF4-6867-18AF-4726-F13703941D40}"/>
          </ac:grpSpMkLst>
        </pc:grpChg>
        <pc:grpChg chg="del mod">
          <ac:chgData name="Miriam Molnárová" userId="5cf27e48-6df4-4c33-8e2d-3aa258d9a40e" providerId="ADAL" clId="{970AB9BB-DC63-4EF6-8063-DB117E4F8CDA}" dt="2024-02-20T20:26:58.623" v="4366"/>
          <ac:grpSpMkLst>
            <pc:docMk/>
            <pc:sldMk cId="3689178548" sldId="270"/>
            <ac:grpSpMk id="35" creationId="{DF9DC145-0957-BB02-D70E-AF862975D6F4}"/>
          </ac:grpSpMkLst>
        </pc:grpChg>
        <pc:grpChg chg="del mod">
          <ac:chgData name="Miriam Molnárová" userId="5cf27e48-6df4-4c33-8e2d-3aa258d9a40e" providerId="ADAL" clId="{970AB9BB-DC63-4EF6-8063-DB117E4F8CDA}" dt="2024-02-20T20:27:01.883" v="4368"/>
          <ac:grpSpMkLst>
            <pc:docMk/>
            <pc:sldMk cId="3689178548" sldId="270"/>
            <ac:grpSpMk id="37" creationId="{1E89CFE2-FD08-106C-5761-1F692887476F}"/>
          </ac:grpSpMkLst>
        </pc:grpChg>
        <pc:grpChg chg="del mod">
          <ac:chgData name="Miriam Molnárová" userId="5cf27e48-6df4-4c33-8e2d-3aa258d9a40e" providerId="ADAL" clId="{970AB9BB-DC63-4EF6-8063-DB117E4F8CDA}" dt="2024-02-20T20:27:10.689" v="4370"/>
          <ac:grpSpMkLst>
            <pc:docMk/>
            <pc:sldMk cId="3689178548" sldId="270"/>
            <ac:grpSpMk id="39" creationId="{8B956474-3179-EC82-F531-1370F9EFAAA0}"/>
          </ac:grpSpMkLst>
        </pc:grpChg>
        <pc:grpChg chg="del mod">
          <ac:chgData name="Miriam Molnárová" userId="5cf27e48-6df4-4c33-8e2d-3aa258d9a40e" providerId="ADAL" clId="{970AB9BB-DC63-4EF6-8063-DB117E4F8CDA}" dt="2024-02-20T20:27:12.882" v="4372"/>
          <ac:grpSpMkLst>
            <pc:docMk/>
            <pc:sldMk cId="3689178548" sldId="270"/>
            <ac:grpSpMk id="41" creationId="{D98A367F-818A-C7E1-5590-E08846BAF8B5}"/>
          </ac:grpSpMkLst>
        </pc:grpChg>
        <pc:grpChg chg="del mod">
          <ac:chgData name="Miriam Molnárová" userId="5cf27e48-6df4-4c33-8e2d-3aa258d9a40e" providerId="ADAL" clId="{970AB9BB-DC63-4EF6-8063-DB117E4F8CDA}" dt="2024-02-20T20:27:17.010" v="4375"/>
          <ac:grpSpMkLst>
            <pc:docMk/>
            <pc:sldMk cId="3689178548" sldId="270"/>
            <ac:grpSpMk id="43" creationId="{252A5253-CC4C-F2AC-4AFB-F9324DD358DE}"/>
          </ac:grpSpMkLst>
        </pc:grpChg>
        <pc:grpChg chg="del mod">
          <ac:chgData name="Miriam Molnárová" userId="5cf27e48-6df4-4c33-8e2d-3aa258d9a40e" providerId="ADAL" clId="{970AB9BB-DC63-4EF6-8063-DB117E4F8CDA}" dt="2024-02-20T20:27:20.891" v="4377"/>
          <ac:grpSpMkLst>
            <pc:docMk/>
            <pc:sldMk cId="3689178548" sldId="270"/>
            <ac:grpSpMk id="46" creationId="{DD383FD3-E938-FA9A-A87A-2F8FAA936376}"/>
          </ac:grpSpMkLst>
        </pc:grpChg>
        <pc:grpChg chg="del mod">
          <ac:chgData name="Miriam Molnárová" userId="5cf27e48-6df4-4c33-8e2d-3aa258d9a40e" providerId="ADAL" clId="{970AB9BB-DC63-4EF6-8063-DB117E4F8CDA}" dt="2024-02-20T20:27:24.265" v="4380"/>
          <ac:grpSpMkLst>
            <pc:docMk/>
            <pc:sldMk cId="3689178548" sldId="270"/>
            <ac:grpSpMk id="48" creationId="{BB1B90BB-D4B5-C2D1-22C8-39FD2766070F}"/>
          </ac:grpSpMkLst>
        </pc:grpChg>
        <pc:grpChg chg="del mod">
          <ac:chgData name="Miriam Molnárová" userId="5cf27e48-6df4-4c33-8e2d-3aa258d9a40e" providerId="ADAL" clId="{970AB9BB-DC63-4EF6-8063-DB117E4F8CDA}" dt="2024-02-20T20:27:34.573" v="4383"/>
          <ac:grpSpMkLst>
            <pc:docMk/>
            <pc:sldMk cId="3689178548" sldId="270"/>
            <ac:grpSpMk id="51" creationId="{60EA301B-0862-0B07-375F-E5303A68B68F}"/>
          </ac:grpSpMkLst>
        </pc:grpChg>
        <pc:grpChg chg="mod">
          <ac:chgData name="Miriam Molnárová" userId="5cf27e48-6df4-4c33-8e2d-3aa258d9a40e" providerId="ADAL" clId="{970AB9BB-DC63-4EF6-8063-DB117E4F8CDA}" dt="2024-02-20T20:27:34.573" v="4383"/>
          <ac:grpSpMkLst>
            <pc:docMk/>
            <pc:sldMk cId="3689178548" sldId="270"/>
            <ac:grpSpMk id="54" creationId="{F1CB9488-FD63-86D4-3E10-B4629C26FA53}"/>
          </ac:grpSpMkLst>
        </pc:grpChg>
        <pc:grpChg chg="mod">
          <ac:chgData name="Miriam Molnárová" userId="5cf27e48-6df4-4c33-8e2d-3aa258d9a40e" providerId="ADAL" clId="{970AB9BB-DC63-4EF6-8063-DB117E4F8CDA}" dt="2024-02-20T20:28:32.705" v="4390"/>
          <ac:grpSpMkLst>
            <pc:docMk/>
            <pc:sldMk cId="3689178548" sldId="270"/>
            <ac:grpSpMk id="57" creationId="{46AF5000-8F98-ABCC-BBBB-2729117B7DA5}"/>
          </ac:grpSpMkLst>
        </pc:grpChg>
        <pc:grpChg chg="del mod">
          <ac:chgData name="Miriam Molnárová" userId="5cf27e48-6df4-4c33-8e2d-3aa258d9a40e" providerId="ADAL" clId="{970AB9BB-DC63-4EF6-8063-DB117E4F8CDA}" dt="2024-02-20T20:28:54.169" v="4395"/>
          <ac:grpSpMkLst>
            <pc:docMk/>
            <pc:sldMk cId="3689178548" sldId="270"/>
            <ac:grpSpMk id="61" creationId="{08892DA3-5A39-C909-FE21-623C23BD84EF}"/>
          </ac:grpSpMkLst>
        </pc:grpChg>
        <pc:grpChg chg="mod">
          <ac:chgData name="Miriam Molnárová" userId="5cf27e48-6df4-4c33-8e2d-3aa258d9a40e" providerId="ADAL" clId="{970AB9BB-DC63-4EF6-8063-DB117E4F8CDA}" dt="2024-02-20T20:28:54.169" v="4395"/>
          <ac:grpSpMkLst>
            <pc:docMk/>
            <pc:sldMk cId="3689178548" sldId="270"/>
            <ac:grpSpMk id="63" creationId="{E4C1D488-AFE4-D3EE-5B1C-D5B4F8C63C12}"/>
          </ac:grpSpMkLst>
        </pc:grpChg>
        <pc:picChg chg="add mod">
          <ac:chgData name="Miriam Molnárová" userId="5cf27e48-6df4-4c33-8e2d-3aa258d9a40e" providerId="ADAL" clId="{970AB9BB-DC63-4EF6-8063-DB117E4F8CDA}" dt="2024-02-20T20:34:10.495" v="4416" actId="14100"/>
          <ac:picMkLst>
            <pc:docMk/>
            <pc:sldMk cId="3689178548" sldId="270"/>
            <ac:picMk id="5" creationId="{4F961FEE-35FF-FCC4-F882-727BE3645B61}"/>
          </ac:picMkLst>
        </pc:picChg>
        <pc:inkChg chg="add">
          <ac:chgData name="Miriam Molnárová" userId="5cf27e48-6df4-4c33-8e2d-3aa258d9a40e" providerId="ADAL" clId="{970AB9BB-DC63-4EF6-8063-DB117E4F8CDA}" dt="2024-02-20T20:25:05.259" v="4332" actId="9405"/>
          <ac:inkMkLst>
            <pc:docMk/>
            <pc:sldMk cId="3689178548" sldId="270"/>
            <ac:inkMk id="6" creationId="{AC4CD125-9870-A01A-F8AE-1D62D7ECD916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7" creationId="{F6E368EB-F1FB-8BFA-4E82-26A7FE1D4C41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8" creationId="{0BE607E7-0F83-611F-526A-643B1767A85A}"/>
          </ac:inkMkLst>
        </pc:inkChg>
        <pc:inkChg chg="add">
          <ac:chgData name="Miriam Molnárová" userId="5cf27e48-6df4-4c33-8e2d-3aa258d9a40e" providerId="ADAL" clId="{970AB9BB-DC63-4EF6-8063-DB117E4F8CDA}" dt="2024-02-20T20:25:18.961" v="4336" actId="9405"/>
          <ac:inkMkLst>
            <pc:docMk/>
            <pc:sldMk cId="3689178548" sldId="270"/>
            <ac:inkMk id="10" creationId="{35981739-4A3D-B51C-0B18-20CA9EB279A9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11" creationId="{6F8CA646-3B49-28AE-E538-8E99DD95F29A}"/>
          </ac:inkMkLst>
        </pc:inkChg>
        <pc:inkChg chg="add del">
          <ac:chgData name="Miriam Molnárová" userId="5cf27e48-6df4-4c33-8e2d-3aa258d9a40e" providerId="ADAL" clId="{970AB9BB-DC63-4EF6-8063-DB117E4F8CDA}" dt="2024-02-20T20:25:30.629" v="4340" actId="9405"/>
          <ac:inkMkLst>
            <pc:docMk/>
            <pc:sldMk cId="3689178548" sldId="270"/>
            <ac:inkMk id="13" creationId="{1796C222-8005-80DD-16EC-4863502E5B94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14" creationId="{A99CAB49-C5D8-352F-0111-DC5FF7B5ED95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15" creationId="{31BC21A2-39E8-9862-DA28-DC486BB1D154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16" creationId="{8DFE58A1-052E-F1BB-8DE2-9D44ED78F11A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17" creationId="{F61568DF-DEAA-F99B-DBA3-1079CD15FF03}"/>
          </ac:inkMkLst>
        </pc:inkChg>
        <pc:inkChg chg="add">
          <ac:chgData name="Miriam Molnárová" userId="5cf27e48-6df4-4c33-8e2d-3aa258d9a40e" providerId="ADAL" clId="{970AB9BB-DC63-4EF6-8063-DB117E4F8CDA}" dt="2024-02-20T20:25:43.212" v="4346" actId="9405"/>
          <ac:inkMkLst>
            <pc:docMk/>
            <pc:sldMk cId="3689178548" sldId="270"/>
            <ac:inkMk id="19" creationId="{333F7E93-6EA4-2EFD-3F10-F046C7B2121C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20" creationId="{26F13193-6B64-CAC7-6BC3-8B7DFD141340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21" creationId="{2842794C-5637-13E0-92F5-84FC4864732E}"/>
          </ac:inkMkLst>
        </pc:inkChg>
        <pc:inkChg chg="add mod">
          <ac:chgData name="Miriam Molnárová" userId="5cf27e48-6df4-4c33-8e2d-3aa258d9a40e" providerId="ADAL" clId="{970AB9BB-DC63-4EF6-8063-DB117E4F8CDA}" dt="2024-02-20T20:25:54.389" v="4350"/>
          <ac:inkMkLst>
            <pc:docMk/>
            <pc:sldMk cId="3689178548" sldId="270"/>
            <ac:inkMk id="22" creationId="{9134B094-2B59-67FF-ED5A-9307D803A840}"/>
          </ac:inkMkLst>
        </pc:inkChg>
        <pc:inkChg chg="add">
          <ac:chgData name="Miriam Molnárová" userId="5cf27e48-6df4-4c33-8e2d-3aa258d9a40e" providerId="ADAL" clId="{970AB9BB-DC63-4EF6-8063-DB117E4F8CDA}" dt="2024-02-20T20:25:56.571" v="4351" actId="9405"/>
          <ac:inkMkLst>
            <pc:docMk/>
            <pc:sldMk cId="3689178548" sldId="270"/>
            <ac:inkMk id="24" creationId="{B6D8904B-145B-1F3A-C1AA-F5BF68E0BF8B}"/>
          </ac:inkMkLst>
        </pc:inkChg>
        <pc:inkChg chg="add">
          <ac:chgData name="Miriam Molnárová" userId="5cf27e48-6df4-4c33-8e2d-3aa258d9a40e" providerId="ADAL" clId="{970AB9BB-DC63-4EF6-8063-DB117E4F8CDA}" dt="2024-02-20T20:26:05.096" v="4352" actId="9405"/>
          <ac:inkMkLst>
            <pc:docMk/>
            <pc:sldMk cId="3689178548" sldId="270"/>
            <ac:inkMk id="25" creationId="{E1108161-9DD0-B0BF-3B55-908FB6D84B0E}"/>
          </ac:inkMkLst>
        </pc:inkChg>
        <pc:inkChg chg="add">
          <ac:chgData name="Miriam Molnárová" userId="5cf27e48-6df4-4c33-8e2d-3aa258d9a40e" providerId="ADAL" clId="{970AB9BB-DC63-4EF6-8063-DB117E4F8CDA}" dt="2024-02-20T20:26:11.496" v="4353" actId="9405"/>
          <ac:inkMkLst>
            <pc:docMk/>
            <pc:sldMk cId="3689178548" sldId="270"/>
            <ac:inkMk id="26" creationId="{0280517C-FC58-AF1F-8C4B-CF33E6DCA407}"/>
          </ac:inkMkLst>
        </pc:inkChg>
        <pc:inkChg chg="add">
          <ac:chgData name="Miriam Molnárová" userId="5cf27e48-6df4-4c33-8e2d-3aa258d9a40e" providerId="ADAL" clId="{970AB9BB-DC63-4EF6-8063-DB117E4F8CDA}" dt="2024-02-20T20:26:16.077" v="4354" actId="9405"/>
          <ac:inkMkLst>
            <pc:docMk/>
            <pc:sldMk cId="3689178548" sldId="270"/>
            <ac:inkMk id="27" creationId="{B8D07E3F-DAE6-96EA-679C-6C8A5799E8F0}"/>
          </ac:inkMkLst>
        </pc:inkChg>
        <pc:inkChg chg="add">
          <ac:chgData name="Miriam Molnárová" userId="5cf27e48-6df4-4c33-8e2d-3aa258d9a40e" providerId="ADAL" clId="{970AB9BB-DC63-4EF6-8063-DB117E4F8CDA}" dt="2024-02-20T20:26:20.171" v="4355" actId="9405"/>
          <ac:inkMkLst>
            <pc:docMk/>
            <pc:sldMk cId="3689178548" sldId="270"/>
            <ac:inkMk id="28" creationId="{DC3BC89B-8A2F-CBBE-D057-D002C2486D40}"/>
          </ac:inkMkLst>
        </pc:inkChg>
        <pc:inkChg chg="add mod">
          <ac:chgData name="Miriam Molnárová" userId="5cf27e48-6df4-4c33-8e2d-3aa258d9a40e" providerId="ADAL" clId="{970AB9BB-DC63-4EF6-8063-DB117E4F8CDA}" dt="2024-02-20T20:26:29.210" v="4360"/>
          <ac:inkMkLst>
            <pc:docMk/>
            <pc:sldMk cId="3689178548" sldId="270"/>
            <ac:inkMk id="29" creationId="{A51FBF75-D313-82ED-3822-7111CD9B2710}"/>
          </ac:inkMkLst>
        </pc:inkChg>
        <pc:inkChg chg="add del mod">
          <ac:chgData name="Miriam Molnárová" userId="5cf27e48-6df4-4c33-8e2d-3aa258d9a40e" providerId="ADAL" clId="{970AB9BB-DC63-4EF6-8063-DB117E4F8CDA}" dt="2024-02-20T20:26:29.210" v="4360"/>
          <ac:inkMkLst>
            <pc:docMk/>
            <pc:sldMk cId="3689178548" sldId="270"/>
            <ac:inkMk id="30" creationId="{D9994B12-26EE-7941-38AA-C839D17C176A}"/>
          </ac:inkMkLst>
        </pc:inkChg>
        <pc:inkChg chg="add">
          <ac:chgData name="Miriam Molnárová" userId="5cf27e48-6df4-4c33-8e2d-3aa258d9a40e" providerId="ADAL" clId="{970AB9BB-DC63-4EF6-8063-DB117E4F8CDA}" dt="2024-02-20T20:26:34.760" v="4361" actId="9405"/>
          <ac:inkMkLst>
            <pc:docMk/>
            <pc:sldMk cId="3689178548" sldId="270"/>
            <ac:inkMk id="32" creationId="{F75EF4E1-4A7B-AAB1-535D-8938036C6411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33" creationId="{AECFF684-3754-469D-FD3F-E08DF52B8A62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34" creationId="{51D25047-C2F6-1AED-9E3D-81ED3AD8B32E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36" creationId="{F785D4F1-7F1E-4564-A834-A83E3B960999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38" creationId="{37EB88D6-474B-F317-D914-1520E4F9B4C1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40" creationId="{772D61D7-9773-E240-759C-75BEEFC6BED5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42" creationId="{4FE1FBFF-9A54-6C3D-A470-8264A45F447F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44" creationId="{9C1935EA-6DD9-8DAA-2EC3-F1D105C7031C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45" creationId="{1934FE98-7866-D9DD-B98F-FCC93BFD2F7F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47" creationId="{7654D7F3-BAD4-E923-1C64-C07BF2113E8C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49" creationId="{5059384A-B013-6E5C-07C8-4F136634A090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50" creationId="{C863C0B8-CA88-7BE7-538C-383C73314A30}"/>
          </ac:inkMkLst>
        </pc:inkChg>
        <pc:inkChg chg="add">
          <ac:chgData name="Miriam Molnárová" userId="5cf27e48-6df4-4c33-8e2d-3aa258d9a40e" providerId="ADAL" clId="{970AB9BB-DC63-4EF6-8063-DB117E4F8CDA}" dt="2024-02-20T20:27:28.265" v="4381" actId="9405"/>
          <ac:inkMkLst>
            <pc:docMk/>
            <pc:sldMk cId="3689178548" sldId="270"/>
            <ac:inkMk id="52" creationId="{6374F4FD-F82D-9788-016A-AED817646448}"/>
          </ac:inkMkLst>
        </pc:inkChg>
        <pc:inkChg chg="add mod">
          <ac:chgData name="Miriam Molnárová" userId="5cf27e48-6df4-4c33-8e2d-3aa258d9a40e" providerId="ADAL" clId="{970AB9BB-DC63-4EF6-8063-DB117E4F8CDA}" dt="2024-02-20T20:27:34.573" v="4383"/>
          <ac:inkMkLst>
            <pc:docMk/>
            <pc:sldMk cId="3689178548" sldId="270"/>
            <ac:inkMk id="53" creationId="{2E0E1076-4C5E-9240-373E-C81027567607}"/>
          </ac:inkMkLst>
        </pc:inkChg>
        <pc:inkChg chg="add mod">
          <ac:chgData name="Miriam Molnárová" userId="5cf27e48-6df4-4c33-8e2d-3aa258d9a40e" providerId="ADAL" clId="{970AB9BB-DC63-4EF6-8063-DB117E4F8CDA}" dt="2024-02-20T20:28:32.705" v="4390"/>
          <ac:inkMkLst>
            <pc:docMk/>
            <pc:sldMk cId="3689178548" sldId="270"/>
            <ac:inkMk id="55" creationId="{7AFE1B10-3068-EE35-6621-BD30BC97E23E}"/>
          </ac:inkMkLst>
        </pc:inkChg>
        <pc:inkChg chg="add del mod">
          <ac:chgData name="Miriam Molnárová" userId="5cf27e48-6df4-4c33-8e2d-3aa258d9a40e" providerId="ADAL" clId="{970AB9BB-DC63-4EF6-8063-DB117E4F8CDA}" dt="2024-02-20T20:28:32.705" v="4390"/>
          <ac:inkMkLst>
            <pc:docMk/>
            <pc:sldMk cId="3689178548" sldId="270"/>
            <ac:inkMk id="56" creationId="{4307B43C-F485-C058-1CC1-59884FF62393}"/>
          </ac:inkMkLst>
        </pc:inkChg>
        <pc:inkChg chg="add del">
          <ac:chgData name="Miriam Molnárová" userId="5cf27e48-6df4-4c33-8e2d-3aa258d9a40e" providerId="ADAL" clId="{970AB9BB-DC63-4EF6-8063-DB117E4F8CDA}" dt="2024-02-20T20:28:19.254" v="4388" actId="9405"/>
          <ac:inkMkLst>
            <pc:docMk/>
            <pc:sldMk cId="3689178548" sldId="270"/>
            <ac:inkMk id="58" creationId="{A15D9926-87E3-3BB2-BA59-D138D97A1E1A}"/>
          </ac:inkMkLst>
        </pc:inkChg>
        <pc:inkChg chg="add mod">
          <ac:chgData name="Miriam Molnárová" userId="5cf27e48-6df4-4c33-8e2d-3aa258d9a40e" providerId="ADAL" clId="{970AB9BB-DC63-4EF6-8063-DB117E4F8CDA}" dt="2024-02-20T20:28:54.169" v="4395"/>
          <ac:inkMkLst>
            <pc:docMk/>
            <pc:sldMk cId="3689178548" sldId="270"/>
            <ac:inkMk id="59" creationId="{C1CDAE90-4BEE-EE40-A90B-AE09C6AE45D4}"/>
          </ac:inkMkLst>
        </pc:inkChg>
        <pc:inkChg chg="add mod">
          <ac:chgData name="Miriam Molnárová" userId="5cf27e48-6df4-4c33-8e2d-3aa258d9a40e" providerId="ADAL" clId="{970AB9BB-DC63-4EF6-8063-DB117E4F8CDA}" dt="2024-02-20T20:28:54.169" v="4395"/>
          <ac:inkMkLst>
            <pc:docMk/>
            <pc:sldMk cId="3689178548" sldId="270"/>
            <ac:inkMk id="60" creationId="{30F2E3A0-C069-6C60-371E-0A58AE5EFCD0}"/>
          </ac:inkMkLst>
        </pc:inkChg>
        <pc:inkChg chg="add mod">
          <ac:chgData name="Miriam Molnárová" userId="5cf27e48-6df4-4c33-8e2d-3aa258d9a40e" providerId="ADAL" clId="{970AB9BB-DC63-4EF6-8063-DB117E4F8CDA}" dt="2024-02-20T20:28:54.169" v="4395"/>
          <ac:inkMkLst>
            <pc:docMk/>
            <pc:sldMk cId="3689178548" sldId="270"/>
            <ac:inkMk id="62" creationId="{24FF1D30-E6C9-9F41-CC4E-06CC49C953FE}"/>
          </ac:inkMkLst>
        </pc:inkChg>
      </pc:sldChg>
      <pc:sldChg chg="modSp add mod">
        <pc:chgData name="Miriam Molnárová" userId="5cf27e48-6df4-4c33-8e2d-3aa258d9a40e" providerId="ADAL" clId="{970AB9BB-DC63-4EF6-8063-DB117E4F8CDA}" dt="2024-02-20T20:42:43.517" v="4420" actId="20577"/>
        <pc:sldMkLst>
          <pc:docMk/>
          <pc:sldMk cId="1147164463" sldId="271"/>
        </pc:sldMkLst>
        <pc:spChg chg="mod">
          <ac:chgData name="Miriam Molnárová" userId="5cf27e48-6df4-4c33-8e2d-3aa258d9a40e" providerId="ADAL" clId="{970AB9BB-DC63-4EF6-8063-DB117E4F8CDA}" dt="2024-02-20T20:42:43.517" v="4420" actId="20577"/>
          <ac:spMkLst>
            <pc:docMk/>
            <pc:sldMk cId="1147164463" sldId="271"/>
            <ac:spMk id="2" creationId="{A7F5718D-9534-A98E-0FC5-095634712880}"/>
          </ac:spMkLst>
        </pc:spChg>
        <pc:picChg chg="mod">
          <ac:chgData name="Miriam Molnárová" userId="5cf27e48-6df4-4c33-8e2d-3aa258d9a40e" providerId="ADAL" clId="{970AB9BB-DC63-4EF6-8063-DB117E4F8CDA}" dt="2024-02-20T20:34:04.167" v="4414" actId="1076"/>
          <ac:picMkLst>
            <pc:docMk/>
            <pc:sldMk cId="1147164463" sldId="271"/>
            <ac:picMk id="5" creationId="{7C08A535-E9A2-71BD-E138-A81980FE3CA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05.2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39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24575,'4'0'0,"7"0"0,6 0 0,5 0 0,4 0 0,2 0 0,1 0 0,0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47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872 150 24575,'23'0'0,"256"-3"0,-1-23 0,-100-2 0,163-24 0,-260 40 0,-21 3 0,86-3 0,405 14 0,-1806-2 0,1220 2 0,-1 1 0,1 3 0,-42 10 0,33-5 0,-63 5 0,-26-13 0,23-3 0,79 6 0,19-1 0,12-5 0,0 0 0,0 0 0,0 0 0,0 0 0,0 0 0,0 1 0,0-1 0,0 0 0,0 0 0,0 0 0,0 0 0,0 1 0,0-1 0,0 0 0,0 0 0,0 0 0,0 0 0,0 1 0,0-1 0,0 0 0,0 0 0,0 0 0,0 0 0,1 1 0,-1-1 0,0 0 0,0 0 0,0 0 0,0 0 0,0 0 0,0 0 0,0 0 0,1 1 0,-1-1 0,0 0 0,0 0 0,0 0 0,0 0 0,0 0 0,1 0 0,-1 0 0,0 0 0,0 0 0,0 0 0,0 0 0,1 0 0,-1 0 0,0 0 0,0 0 0,0 0 0,0 0 0,1 0 0,-1 0 0,0 0 0,14 3 0,1 0 0,0-1 0,-1 0 0,1-1 0,15-2 0,2 2 0,882 1 0,-463-4 0,219 2 0,-3645 0 0,2967 1 0,-1-2 0,0 1 0,0-1 0,0-1 0,1 1 0,-1-1 0,1-1 0,-1 0 0,1 0 0,0-1 0,0 1 0,0-2 0,-11-7 0,18 11 0,1 1 0,0 0 0,0 0 0,-1 0 0,1-1 0,0 1 0,0 0 0,-1 0 0,1 0 0,0-1 0,0 1 0,-1 0 0,1-1 0,0 1 0,0 0 0,0 0 0,0-1 0,0 1 0,0 0 0,-1-1 0,1 1 0,0 0 0,0-1 0,0 1 0,0 0 0,0-1 0,0 1 0,0 0 0,0-1 0,0 1 0,0 0 0,1-1 0,-1 1 0,0 0 0,0-1 0,12-5 0,20 3 0,-31 3 0,336-1 0,-150 4 0,2290-3 0,-2463-1 114,1 1 0,22-6 0,-33 6-221,-1-1 0,1 0 1,0 0-1,-1 0 0,1 0 1,-1 0-1,1-1 0,-1 0 1,0 0-1,0 0 0,1 0 1,-1 0-1,-1-1 0,1 1 1,3-4-1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48.7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1451 6 24575,'-1374'0'0,"1356"0"-455,-1-1 0,-21-4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53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667 512 24575,'1611'0'0,"-1592"-1"0,1-2 0,0 0 0,-1-1 0,0 0 0,0-2 0,0 0 0,25-13 0,-40 17 0,0-1 0,0 0 0,0 1 0,0-1 0,-1-1 0,1 1 0,-1 0 0,0-1 0,0 0 0,0 0 0,0 0 0,-1 0 0,0 0 0,1 0 0,-1-1 0,2-8 0,1-6 0,0-1 0,3-34 0,-6 37 0,0 10 0,0 1 0,0 0 0,0 0 0,1 0 0,0 0 0,0 0 0,1 0 0,-1 1 0,6-7 0,-5 8 0,-1 0 0,1-1 0,-1 1 0,0-1 0,-1 0 0,1 0 0,-1 0 0,0 0 0,0 0 0,-1 0 0,0-1 0,2-7 0,-3 11 0,-1 1 0,1-1 0,0 1 0,-1-1 0,1 1 0,-1-1 0,1 1 0,-1-1 0,0 1 0,0 0 0,1 0 0,-1-1 0,0 1 0,0 0 0,0 0 0,0 0 0,-1 0 0,1 0 0,0 0 0,0 0 0,-1 0 0,1 0 0,0 1 0,-1-1 0,1 0 0,-1 1 0,1 0 0,-1-1 0,1 1 0,-2-1 0,-7 0 0,1-1 0,-1 1 0,-14 0 0,19 1 0,-511 5 0,64-5 0,432-1 0,0-2 0,-35-7 0,32 5 0,-39-3 0,-330 6 0,203 3 0,161 0 0,1 0 0,-1 2 0,-42 9 0,29-5 0,0-3 0,-1-1 0,-78-4 0,37-1 0,5 0 0,-97 5 0,173-3 0,-1 0 0,1 0 0,0 1 0,0-1 0,-1 1 0,1 0 0,0-1 0,0 1 0,0 0 0,0 0 0,0 1 0,0-1 0,0 0 0,1 1 0,-1-1 0,0 1 0,1-1 0,-1 1 0,1 0 0,-1 0 0,-1 3 0,3-4 0,-1 1 0,1-1 0,0 0 0,-1 1 0,1-1 0,0 1 0,0-1 0,0 1 0,0-1 0,1 1 0,-1-1 0,0 0 0,0 1 0,1-1 0,-1 0 0,1 1 0,0-1 0,-1 0 0,1 1 0,0-1 0,-1 0 0,1 0 0,0 0 0,0 0 0,0 0 0,0 0 0,0 0 0,1 0 0,-1 0 0,0 0 0,0 0 0,0-1 0,1 1 0,2 0 0,11 6 0,1-2 0,0 0 0,0-1 0,1 0 0,-1-1 0,18 0 0,4 2 0,104 13 0,219 0 0,900-19 0,-1788 1 0,507-2 0,-1 0 0,1-1 0,-21-6 0,-9-1 0,21 3 0,0-1 0,1-1 0,0-2 0,1 0 0,-32-20 0,55 29 0,-142-57 0,111 46 0,-25-7 0,-39-16 0,87 31 0,-1 1 0,0 0 0,0 0 0,0 2 0,0 0 0,-20-1 0,-84 4 0,51 1 0,-91-1 0,2828-1-1365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56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737 1 24575,'-736'0'-1365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358 115 24575,'0'1'0,"0"0"0,0 0 0,1 0 0,-1 0 0,1 0 0,-1 0 0,1 0 0,-1 0 0,1-1 0,-1 1 0,1 0 0,0 0 0,-1-1 0,1 1 0,0 0 0,0-1 0,-1 1 0,1-1 0,0 1 0,0-1 0,0 1 0,0-1 0,0 1 0,0-1 0,0 0 0,2 1 0,29 4 0,-29-4 0,49 7 0,75 23 0,38 7 0,-91-31 0,114-5 0,-3 1 0,-90 10 0,-66-7 0,47 3 0,156-9 0,-137-1 0,-127-1 0,-62-11 0,57 7 0,-46-2 0,-399 7 0,230 2 0,-188-1 0,503-3 0,113-21 0,-10 0 0,-134 21 0,0-2 0,-1-1 0,58-19 0,-68 18 0,-1 2 0,1 1 0,0 0 0,33-1 0,87 6 0,-57 1 0,283-2 0,-360 0 0,0 0 0,0-1 0,0 0 0,-1 0 0,1 0 0,7-3 0,-13 3 0,0 1 0,1-1 0,-1 1 0,1-1 0,-1 0 0,0 1 0,1-1 0,-1 0 0,0 0 0,0 0 0,0 0 0,0 0 0,0 0 0,0 0 0,0 0 0,0 0 0,0-1 0,0 1 0,-1 0 0,1-1 0,0 1 0,-1 0 0,1-1 0,-1 1 0,0-1 0,1 1 0,-1-1 0,0 1 0,0-1 0,0 1 0,0-1 0,0 1 0,0-1 0,-1-1 0,0 1 0,1 0 0,-1 0 0,0 1 0,0-1 0,0 1 0,0-1 0,0 0 0,-1 1 0,1 0 0,0-1 0,-1 1 0,1 0 0,0 0 0,-1-1 0,0 1 0,1 0 0,-1 1 0,0-1 0,1 0 0,-1 0 0,0 1 0,-3-1 0,-5-2 0,-1 1 0,-20-1 0,14 2 0,-51-11 0,40 7 0,-53-4 0,-492 8 0,270 3 0,-249-2 0,1420 0 0,-787 5-1365,-33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11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0 24575,'7'6'0,"1"0"0,-1 0 0,1-1 0,0 0 0,0 0 0,1-1 0,-1 0 0,1-1 0,0 1 0,0-2 0,0 1 0,0-1 0,12 0 0,14 1 0,1-2 0,42-3 0,-15-1 0,361 3 0,-417 0 0,1 1 0,-1 0 0,0 0 0,13 3 0,-20-3 0,1-1 0,0 0 0,0 0 0,0 1 0,0-1 0,0 1 0,0-1 0,-1 1 0,1-1 0,0 1 0,0-1 0,-1 1 0,1 0 0,0 0 0,-1-1 0,1 1 0,-1 0 0,1 0 0,0 0 0,-1 0 0,0 0 0,0 0 0,-1 0 0,1 0 0,0 0 0,0 0 0,-1 0 0,1 0 0,0 0 0,-1 0 0,1 0 0,-1-1 0,1 1 0,-1 0 0,1 0 0,-1 0 0,0-1 0,1 1 0,-1 0 0,0-1 0,0 1 0,1-1 0,-3 2 0,-14 8 0,0 0 0,-1-2 0,0 0 0,-1 0 0,1-2 0,-39 8 0,24-8 0,-1-2 0,-47 1 0,-23 2 0,90-6 0,-181 31 0,171-26 0,-1 0 0,2 2 0,-1 1 0,1 1 0,-39 23 0,59-32 0,1 1 0,-1 0 0,1 0 0,-1 0 0,1 0 0,0 1 0,0-1 0,0 1 0,-3 3 0,5-6 0,0 1 0,0 0 0,-1 0 0,1-1 0,0 1 0,0 0 0,0-1 0,0 1 0,0 0 0,0-1 0,0 1 0,0 0 0,0 0 0,0-1 0,0 1 0,0 0 0,1-1 0,-1 1 0,0 0 0,1-1 0,-1 1 0,0 0 0,1-1 0,-1 1 0,0-1 0,1 1 0,-1-1 0,1 1 0,-1-1 0,1 1 0,0-1 0,-1 1 0,1-1 0,-1 1 0,1-1 0,0 0 0,-1 0 0,1 1 0,0-1 0,-1 0 0,1 0 0,0 0 0,0 0 0,-1 0 0,2 1 0,10 2 0,1-1 0,0 0 0,0 0 0,0-1 0,0-1 0,15-1 0,80-13 0,-93 12 0,124-19 0,261-7 0,1199 31 0,-925-4 0,-1672 1 0,1138-1 0,165 3 0,-92 18 0,-208-20 0,0 0 0,0 0 0,0-1 0,0 0 0,0 0 0,0 0 0,-1 0 0,1-1 0,7-3 0,-11 4 0,0 1 0,0-1 0,0 1 0,-1-1 0,1 1 0,0-1 0,0 0 0,0 0 0,0 1 0,-1-1 0,1 0 0,0 0 0,-1 0 0,1 0 0,-1 0 0,1 0 0,-1 0 0,1 0 0,-1 0 0,0 0 0,1 0 0,-1 0 0,0 0 0,0 0 0,0 0 0,0 0 0,0 0 0,0 0 0,0-1 0,0 1 0,0 0 0,-1 0 0,1 0 0,0 0 0,-1 0 0,1 0 0,0 0 0,-1 0 0,0 0 0,1 0 0,-1 0 0,1 1 0,-1-1 0,0 0 0,0 0 0,0 0 0,1 1 0,-2-2 0,-3-2 0,0 0 0,-1 0 0,1 0 0,0 0 0,-1 1 0,0 0 0,0 0 0,-9-3 0,-56-14 0,49 15 0,-8-2 0,-1 2 0,-60-3 0,-64 9 0,59 2 0,-219-3 0,311-1 0,-1 1 0,1 1 0,0-1 0,-1 1 0,1-1 0,0 1 0,-1 0 0,1 1 0,0-1 0,0 1 0,0 0 0,0 0 0,-6 4 0,8-4 0,0 0 0,0 1 0,0-1 0,0 1 0,0-1 0,1 1 0,-1 0 0,1-1 0,0 1 0,-1 0 0,1 0 0,1 0 0,-1 0 0,0 0 0,1 0 0,-1 1 0,1-1 0,0 0 0,1 6 0,-1-3 0,1 0 0,0 0 0,1-1 0,-1 1 0,1 0 0,0-1 0,1 1 0,-1-1 0,1 1 0,0-1 0,0 0 0,1-1 0,0 1 0,-1 0 0,2-1 0,-1 0 0,0 0 0,1 0 0,0 0 0,7 3 0,-8-4 0,0 0 0,0 0 0,0 1 0,-1-1 0,1 1 0,-1 0 0,0-1 0,0 1 0,0 1 0,-1-1 0,0 0 0,1 1 0,-1-1 0,-1 1 0,1 0 0,-1-1 0,0 1 0,1 8 0,0 8 0,-1 1 0,0-1 0,-4 25 0,1-6 0,2 23 0,-2 44 0,1-105 0,1 0 0,0 0 0,0 0 0,0 0 0,-1 0 0,1 0 0,-1 0 0,0 0 0,0 0 0,1 0 0,-1-1 0,0 1 0,-1 0 0,1 0 0,0-1 0,0 1 0,-1-1 0,1 1 0,-1-1 0,1 0 0,-3 2 0,2-2 0,1-1 0,-1 0 0,1 1 0,-1-1 0,0 0 0,1 0 0,-1 0 0,1 0 0,-1 0 0,0-1 0,1 1 0,-1 0 0,1-1 0,-1 1 0,1-1 0,-1 0 0,1 1 0,0-1 0,-1 0 0,1 0 0,0 0 0,-1 0 0,1 0 0,0 0 0,0 0 0,0 0 0,-2-3 0,-11-14 0,1 0 0,-22-41 0,16 26 0,-22-33 0,-48-90 0,84 148 0,-1 0 0,1 0 0,-1 1 0,0 0 0,-1 0 0,0 1 0,-10-9 0,6 7 0,2-1 0,-17-18 0,0-11 0,19 26 0,-1 0 0,0 1 0,-11-11 0,15 19 0,0-1 0,0 1 0,0 0 0,-1 0 0,1 0 0,-1 0 0,1 1 0,-1 0 0,0 0 0,0 0 0,-10-2 0,-19 0 0,1 2 0,-1 1 0,-43 3 0,4 1 0,-209-3-1365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61 24575,'2'1'0,"1"-1"0,-1 1 0,0 0 0,0-1 0,1 1 0,-1 0 0,0 0 0,3 2 0,12 5 0,12-2 0,0-2 0,1-1 0,-1-1 0,1-1 0,30-4 0,6 1 0,-48 1 0,1-1 0,34-9 0,-32 6 0,37-3 0,16 7 0,-53 2 0,0-1 0,0-1 0,0 0 0,36-9 0,-31 4 0,0 0 0,1 2 0,35 0 0,84 5 0,-55 1 0,749-2 0,-846-1 0,0 0 0,0 0 0,0-1 0,1 0 0,-8-3 0,-23-6 0,-24 5 0,0 2 0,-85 6 0,38 0 0,-735-2 0,824 1 0,0 1 0,0 0 0,-22 7 0,19-4 0,-38 4 0,41-7 0,0 1 0,-19 6 0,17-4 0,-30 3 0,-62 8 0,96-13 0,1 1 0,0 1 0,0 0 0,0 1 0,-15 8 0,29-11 0,8 0 0,10-2 0,-10-1 0,0-1 0,0-1 0,0 1 0,0-1 0,0 0 0,0 0 0,0-1 0,-1 0 0,1 0 0,-1-1 0,0 0 0,0 0 0,7-6 0,-6 4 0,2 0 0,-1 1 0,1 0 0,-1 1 0,1-1 0,19-5 0,13 0 0,-13 3 0,1 1 0,-1 1 0,38-1 0,-39 6-1365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20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301 115 24575,'0'1'0,"0"0"0,0 0 0,-1 0 0,1 0 0,-1 0 0,1 0 0,0-1 0,-1 1 0,0 0 0,1 0 0,-1 0 0,0 0 0,1-1 0,-1 1 0,0 0 0,0-1 0,0 1 0,1 0 0,-1-1 0,0 1 0,0-1 0,0 1 0,0-1 0,0 0 0,0 0 0,-2 1 0,-30 5 0,30-5 0,-55 3 0,-72-4 0,74-1 0,866 1 0,-803 0 0,-4 0 0,1 0 0,-1 0 0,1 0 0,-1 0 0,1 0 0,-1-1 0,1 1 0,-1-1 0,1 0 0,-1 0 0,0 0 0,1-1 0,-1 1 0,4-3 0,-7 4 0,0-1 0,0 1 0,0-1 0,1 1 0,-1 0 0,0-1 0,0 1 0,0-1 0,0 1 0,0-1 0,0 1 0,0-1 0,0 1 0,0-1 0,0 1 0,0 0 0,0-1 0,0 1 0,0-1 0,-1 1 0,1-1 0,0 1 0,0 0 0,0-1 0,-1 1 0,1-1 0,0 1 0,-1 0 0,1-1 0,0 1 0,-1 0 0,1-1 0,0 1 0,-1 0 0,0-1 0,-13-9 0,-5 1 0,0 1 0,0 1 0,-1 0 0,-37-6 0,7 8 0,-1 2 0,-75 4 0,39 1 0,-145-1 0,276-1 0,60-1 0,-97 0 0,0-1 0,0 1 0,-1-2 0,1 1 0,-1 0 0,0-1 0,1-1 0,7-4 0,-7 3 0,0 1 0,0 0 0,1 1 0,-1 0 0,16-4 0,2 4 0,0 1 0,49 2 0,-288 2-1365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25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90 24575,'812'0'0,"-740"-4"0,-1-3 0,0-3 0,81-23 0,-142 31 0,57-10 0,0 2 0,84-1 0,140 12 0,-106 2 0,115-3 0,-313 0 0,-1 1 0,1 1 0,-1 0 0,1 1 0,0 1 0,-17 6 0,-72 37 0,73-31 0,-1-2 0,-45 15 0,24-15 0,-72 24 0,14-6 0,23-7 0,67-20 0,1 0 0,-2-2 0,1 0 0,-25 1 0,-81-6 0,48 0 0,-1402 2 0,1465-1-341,-1 1 0,0-2-1,-28-6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18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34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1 257 24575,'1609'0'0,"-1589"-3"0,-20 3 0,0-1 0,0 1 0,0 0 0,0-1 0,0 1 0,0 0 0,0-1 0,0 1 0,0 0 0,0 0 0,0-1 0,-1 1 0,1 0 0,0 0 0,0-1 0,0 1 0,0 0 0,-1 0 0,1 0 0,0-1 0,0 1 0,-1 0 0,1 0 0,0 0 0,0 0 0,-1-1 0,1 1 0,0 0 0,0 0 0,-1 0 0,1 0 0,0 0 0,-1 0 0,-5-3 0,-1 1 0,1-1 0,-1 1 0,-7 0 0,-74-6 0,-149 7 0,106 3 0,41-3 0,-101 3 0,171 1 0,-28 7 0,31-5 0,-1-1 0,-22 1 0,-137-3 0,101-3 0,69 1 0,0 0 0,0-1 0,-1 1 0,1-1 0,1-1 0,-1 1 0,-11-5 0,15 4 0,0 0 0,0 1 0,0-1 0,0-1 0,0 1 0,0 0 0,0-1 0,1 1 0,-1-1 0,1 0 0,0 0 0,0 0 0,0 0 0,0 0 0,1 0 0,-3-5 0,-23-38 0,27 45 0,0 1 0,0-1 0,0 1 0,0 0 0,0-1 0,0 1 0,1-1 0,-1 1 0,0-1 0,0 1 0,0-1 0,1 1 0,-1-1 0,0 1 0,0 0 0,1-1 0,-1 1 0,0 0 0,1-1 0,-1 1 0,0 0 0,1-1 0,-1 1 0,1 0 0,-1 0 0,0-1 0,1 1 0,-1 0 0,1 0 0,-1 0 0,1 0 0,-1-1 0,1 1 0,-1 0 0,1 0 0,-1 0 0,1 0 0,-1 0 0,1 0 0,0 1 0,28-3 0,-21 2 0,34-6 0,-1-2 0,0-2 0,67-25 0,7-1 0,-71 24 0,1 2 0,0 1 0,1 3 0,68-1 0,548 10-1365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28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277 56 24575,'-53'1'0,"-62"-3"0,109 1 0,0 0 0,0-1 0,0 0 0,0 0 0,1-1 0,-1 1 0,1-1 0,-1-1 0,-5-4 0,-22-11 0,20 12 0,18 7 0,23 7 0,-10-1 0,1-2 0,0 1 0,0-2 0,31 1 0,82-4 0,-59-2 0,798 2-1365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55.4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24575,'538'0'0,"-505"2"0,58 10 0,2 0 0,306-7 0,-225-7 0,334 2-1365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56.6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2233 0 24575,'0'2'0,"-1"0"0,1-1 0,0 1 0,-1 0 0,0-1 0,1 1 0,-1-1 0,0 1 0,0 0 0,0-1 0,0 0 0,0 1 0,0-1 0,0 0 0,0 1 0,-3 1 0,-26 18 0,21-15 0,-21 13 0,-61 27 0,60-34 0,0-2 0,-1-2 0,-39 7 0,-13 2 0,-12 0 0,61-11 0,-45 11 0,78-17 0,-164 45 0,132-39 0,0 0 0,-69 1 0,-771-9 0,699 16 0,-7 0 0,155-14-1365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6:58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24575,'0'2'0,"0"0"0,0 0 0,0 0 0,1 0 0,-1 0 0,1 0 0,-1 0 0,1 0 0,0 0 0,-1 0 0,1 0 0,0-1 0,0 1 0,1 0 0,-1-1 0,0 1 0,0-1 0,3 3 0,-1-2 0,0 0 0,0 0 0,0 0 0,1 0 0,-1-1 0,1 1 0,-1-1 0,1 0 0,4 1 0,9 1 0,1-1 0,-1-1 0,27-2 0,-26 0 0,606-1-1365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00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24575,'538'0'0,"-514"-1"0,0-2 0,35-7 0,-31 4 0,35-2 0,131 6 157,-107 3-1679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09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1 24575,'2'34'0,"1"0"0,10 42 0,-3-23 0,-8-44 0,0-1 0,1 0 0,0 1 0,0-1 0,1 0 0,5 8 0,-4-7 0,0 0 0,-1 0 0,7 19 0,0 12 0,-5-20 0,-1 1 0,5 34 0,-10-50 0,1-1 0,-1 1 0,1 0 0,0-1 0,0 1 0,1-1 0,-1 1 0,1-1 0,0 1 0,0-1 0,1 0 0,3 5 0,-4-7 0,0 0 0,1 0 0,-1 0 0,1 0 0,0 0 0,-1-1 0,1 1 0,0-1 0,0 0 0,0 1 0,0-1 0,0-1 0,1 1 0,-1 0 0,0-1 0,0 0 0,0 1 0,1-1 0,2-1 0,11-1 0,0-1 0,-1 0 0,1-2 0,-1 0 0,27-12 0,-5 3 0,-5 0 0,-1 0 0,51-32 0,-74 42 0,0 0 0,0 0 0,0 1 0,1 0 0,0 1 0,-1 0 0,1 0 0,14 1 0,37-9 0,-33 4 0,0 1 0,57-2 0,60 8 0,-51 1 0,942-2 0,-1049 8 0,-15 2 0,-1-6 0,0-1 0,-46 0 0,1 0 0,53-1 0,-28 8 0,30-6 0,-35 5 0,-269-7 0,167-4 0,-1103 2 0,1294 0 0,-1-1 0,54-9 0,-38 2 0,91-3 0,53 12 0,-66 1 0,311-2 0,-1672 0 0,1224 0 0,0-1 0,0 0 0,0 0 0,0-1 0,0 0 0,0-1 0,0 0 0,1 0 0,0-1 0,-1 0 0,1 0 0,1-1 0,-1 0 0,1-1 0,-8-6 0,11 8 0,1-1 0,0 1 0,0-1 0,0 1 0,1-1 0,-1 0 0,1 0 0,0 0 0,1 0 0,-1 0 0,1 0 0,0-1 0,0 1 0,1 0 0,-1-1 0,1 1 0,1-8 0,0 7 0,-1 0 0,1 1 0,0-1 0,0 1 0,1-1 0,-1 1 0,1 0 0,0 0 0,1 0 0,-1 0 0,1 0 0,0 0 0,1 0 0,-1 1 0,1 0 0,5-6 0,59-37-1365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11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24575,'1'3'0,"0"-1"0,0 1 0,0-1 0,0 0 0,0 1 0,0-1 0,0 0 0,1 0 0,0 0 0,-1 0 0,1 0 0,0 0 0,2 2 0,8 11 0,-7-7 0,-1 0 0,-1 0 0,0 1 0,0-1 0,2 13 0,9 25 0,-8-33 0,-1-1 0,2 1 0,0-1 0,16 21 0,-20-29 0,1 0 0,-1 0 0,1-1 0,1 1 0,-1-1 0,0 0 0,1 0 0,-1-1 0,1 1 0,0-1 0,0 0 0,0 0 0,0-1 0,0 1 0,10 0 0,36 2 0,83-6 0,-36-1 0,-87 2 0,0 1 0,0-2 0,-1 1 0,1-2 0,-1 1 0,14-6 0,2-3 0,27-15 0,-31 14 0,-14 9 0,-1 0 0,1 1 0,1-1 0,-1 1 0,14-1 0,-15 3 0,-1-1 0,1-1 0,0 1 0,-1-1 0,1 0 0,-1 0 0,1-1 0,10-6 0,-8 4 0,0 0 0,0 0 0,1 0 0,-1 1 0,1 1 0,0 0 0,1 0 0,-1 1 0,18-2 0,7 2 0,55 3 0,-31 2 0,-2-3-1365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14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2798 0 24575,'-2797'0'-1365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16.2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24575,'1216'0'0,"-1197"1"0,0 1 0,0 1 0,19 5 0,-17-3 0,42 4 0,89-9 0,25 1 0,-88 12 0,21 0 0,268-11 188,-196-3-1741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24.2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272 299 24575,'878'0'0,"-860"-1"0,0-1 0,0 0 0,18-6 0,-15 3 0,37-3 0,264 5 0,-165 5 0,401-2 0,-552 0 0,1 0 0,-1-1 0,0 1 0,0-1 0,0-1 0,0 1 0,0-1 0,0 0 0,8-5 0,-12 7 0,-1-1 0,1-1 0,0 1 0,-1 0 0,1 0 0,-1-1 0,1 1 0,-1-1 0,0 1 0,0-1 0,0 1 0,0-1 0,0 0 0,0 0 0,0 0 0,0 1 0,0-1 0,-1 0 0,1 0 0,-1 0 0,0 0 0,1 0 0,-1 0 0,0 0 0,0 0 0,0 0 0,-1 0 0,1 0 0,0 0 0,-1 0 0,1 0 0,-1 0 0,-1-2 0,1 1 0,0 1 0,-1 0 0,1-1 0,-1 1 0,0 0 0,0 0 0,0 0 0,0 0 0,0 0 0,0 0 0,0 1 0,0-1 0,-1 1 0,1-1 0,-1 1 0,1 0 0,-4-1 0,-7-3 0,-1 1 0,-15-3 0,17 5 0,-36-6 0,0 3 0,0 1 0,-87 6 0,40 0 0,-639-2 0,722 1 0,-1 0 0,1 1 0,-1 0 0,1 1 0,0 0 0,0 1 0,0 1 0,1-1 0,-1 2 0,-19 12 0,8-6 0,1-2 0,-1 0 0,0-2 0,-26 6 0,-64 14 0,77-22 0,0-1 0,0-2 0,-1-2 0,-42-4 0,3 1 0,-449 2 0,539-2 0,0 0 0,-1-1 0,1-1 0,-1 0 0,0-1 0,0 0 0,0-1 0,12-8 0,19-7 0,-15 9 0,-1 2 0,2 0 0,35-6 0,-55 14 0,0-1 0,0 0 0,-1-1 0,17-9 0,-16 7 0,-1 2 0,2-1 0,16-4 0,18-3 0,-23 5 0,-1 2 0,1 0 0,30-2 0,-20 6 0,-13 1 0,-1-1 0,1-1 0,23-5 0,-13 1 0,0 1 0,55-2 0,61 8 0,-53 1 0,-62-2 0,1-1 0,0-1 0,57-13 0,-65 10 180,-18 5-309,0-1 0,0 0 1,-1 0-1,1 0 0,0 0 0,-1-1 1,1 0-1,-1 0 0,1 0 0,-1-1 1,6-4-1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19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24575,'50'31'0,"-33"-20"0,31 15 0,-18-15 0,62 16 0,-59-20 0,-20-5 0,-1 0 0,1 1 0,-1 1 0,1 0 0,-1 1 0,0 0 0,-1 0 0,1 2 0,10 7 0,-6-3 0,-1 0 0,2-1 0,-1 0 0,1-2 0,1 0 0,-1-1 0,1-1 0,1 0 0,-1-1 0,1-1 0,19 1 0,-10-3 0,0-1 0,1-1 0,-1-1 0,0-2 0,0-1 0,49-13 0,-26 4 0,98-11 0,-139 22 0,-1 0 0,1-1 0,-1 0 0,0 0 0,0-1 0,9-5 0,-9 4 0,1 0 0,1 1 0,-1 0 0,18-4 0,-7 6 113,0 1-1,39 2 1,-42 0-454,0-1 1,0 0-1,-1-1 0,26-5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21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770 0 24575,'-5'1'0,"-1"0"0,1 0 0,0 1 0,0-1 0,0 1 0,0 0 0,0 1 0,1-1 0,-9 7 0,-21 9 0,19-13 0,1-1 0,-1-1 0,0-1 0,-30 2 0,-63-5 0,43-2 0,-217 3 0,267 1 43,1 1 0,-1 0-1,-22 7 1,-1-1-1579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23.2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24575,'481'0'0,"-475"-1"-105,1 1 0,-1 1 0,0-1 0,1 1 0,-1 0 0,0 0 0,1 1 0,-1 0 0,0 0 0,0 0 0,-1 1 0,10 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33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1660 428 24575,'-116'1'0,"-137"-3"0,210-2 0,-82-19 0,28 3 0,-382-41 0,103 54 0,206 9 0,1233-2 0,-1042-1 0,0-1 0,0-1 0,-1-1 0,1-1 0,31-12 0,-32 11 0,0 0 0,1 2 0,0 1 0,0 0 0,35 1 0,2 0 0,-30-6 0,-21 2 0,-8 6 0,1-1 0,0 1 0,-1-1 0,1 1 0,-1-1 0,1 1 0,-1 0 0,1-1 0,-1 1 0,1 0 0,-1-1 0,1 1 0,-1 0 0,1-1 0,-1 1 0,1 0 0,-1 0 0,0 0 0,1 0 0,-1 0 0,0 0 0,-25-5 0,0 2 0,0 1 0,-1 0 0,-38 5 0,8-1 0,-617-2 0,655-1 0,1-1 0,0 0 0,-19-6 0,16 3 0,-36-3 0,-71 6 0,760 1 0,-292 3 0,163-2 0,-1622 0 0,1117 0 0,1 0 0,-1 1 0,1-1 0,-1 0 0,1-1 0,0 1 0,-1 0 0,1 0 0,-1-1 0,1 1 0,0 0 0,-1-1 0,1 0 0,0 1 0,0-1 0,-1 0 0,1 1 0,0-1 0,0 0 0,0 0 0,0 0 0,-1-2 0,1 2 0,1-1 0,0 1 0,-1 0 0,1-1 0,0 1 0,0-1 0,0 1 0,0-1 0,0 1 0,1 0 0,-1-1 0,0 1 0,1-1 0,-1 1 0,1 0 0,-1-1 0,1 1 0,0 0 0,-1 0 0,1-1 0,2-1 0,-1 0 0,1-1 0,0 1 0,0 0 0,0 0 0,1 0 0,-1 0 0,1 0 0,-1 1 0,1 0 0,6-3 0,45-15 0,-42 16 0,1-1 0,17-8 0,-2-3 0,1 1 0,38-12 0,-50 21 0,1 1 0,0 1 0,0 0 0,1 2 0,23-1 0,408 7-1365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7:37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369 89 24575,'72'-1'0,"-13"0"0,1 2 0,74 11 0,-67-2 0,89 1 0,69-12 0,-78-1 0,759 2 0,-982 1 0,-93-3 0,153 0 0,1-1 0,-15-5 0,-27-4 0,27 7 0,0-2 0,0-1 0,0-2 0,1 0 0,-35-19 0,53 25 0,-1 0 0,1 0 0,-1 1 0,0 0 0,0 1 0,-18 0 0,-77 3 0,51 1 0,-866-1 178,488-2-1721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8:48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632 1 24575,'1458'0'0,"-1448"0"0,-6 0 0,1-1 0,-1 1 0,1 0 0,-1 0 0,1 1 0,-1 0 0,0-1 0,1 1 0,-1 1 0,0-1 0,0 1 0,7 3 0,-11-5 0,0 0 0,1 0 0,-1 0 0,0 0 0,0 0 0,0 1 0,0-1 0,0 0 0,0 0 0,0 0 0,0 0 0,1 0 0,-1 1 0,0-1 0,0 0 0,0 0 0,0 0 0,0 1 0,0-1 0,0 0 0,0 0 0,0 0 0,0 0 0,0 1 0,0-1 0,0 0 0,0 0 0,0 0 0,0 0 0,-1 1 0,1-1 0,0 0 0,0 0 0,0 0 0,0 0 0,0 1 0,0-1 0,0 0 0,0 0 0,-1 0 0,1 0 0,0 0 0,0 0 0,0 1 0,0-1 0,0 0 0,-1 0 0,1 0 0,0 0 0,0 0 0,0 0 0,0 0 0,-1 0 0,1 0 0,0 0 0,0 0 0,-1 0 0,-12 4 0,-349 64 0,-137 24 0,465-85 0,0 1 0,1 1 0,0 2 0,-47 22 0,-100 36 0,96-38 0,67-26 0,0 0 0,-31 3 0,-5 2 0,-103 27 0,-233 24 0,383-61 8,-7 2 75,-1-1 0,1-1 0,-14-2 0,24 2-190,-1-1 0,1 1 1,-1-1-1,1 0 1,-1 0-1,1-1 1,0 1-1,0-1 1,-1 0-1,1 1 1,0-1-1,1-1 1,-1 1-1,0 0 1,-4-6-1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8:49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24575,'15'15'0,"-13"-11"0,1-1 0,-1 0 0,1-1 0,0 1 0,0 0 0,0-1 0,1 0 0,-1 1 0,0-1 0,1-1 0,0 1 0,4 1 0,145 41 0,-100-32 0,99 10 0,-58-10 0,306 20 302,2-31-732,-186-3-807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8:53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1543 199 24575,'-280'-2'0,"-310"5"0,526 0 0,0 4 0,1 2 0,-1 3 0,2 2 0,-64 25 0,44-15 0,45-13 0,-68 27 0,105-38 0,0 0 0,0 0 0,-1 0 0,1 0 0,0 0 0,0 0 0,0 0 0,0 0 0,-1 0 0,1 0 0,0 0 0,0 0 0,0 0 0,0 0 0,-1 1 0,1-1 0,0 0 0,0 0 0,0 0 0,0 0 0,0 0 0,-1 0 0,1 0 0,0 0 0,0 1 0,0-1 0,0 0 0,0 0 0,0 0 0,-1 0 0,1 0 0,0 1 0,0-1 0,0 0 0,0 0 0,0 0 0,0 0 0,0 1 0,0-1 0,0 0 0,0 0 0,0 0 0,0 1 0,0-1 0,0 0 0,0 0 0,0 0 0,0 0 0,0 1 0,0-1 0,0 0 0,0 0 0,0 0 0,1 0 0,-1 1 0,0-1 0,0 0 0,0 0 0,0 0 0,0 0 0,1 0 0,15 5 0,26-3 0,-6-3 0,-1-1 0,0-1 0,1-2 0,-1-2 0,-1-1 0,0-2 0,37-15 0,-27 10 0,86-17 0,-29 9 0,118-36 0,-178 53 0,0 1 0,0 2 0,83 5 0,-35 1 0,-50-3 0,14 1 0,1-2 0,64-10 0,-99 7 0,282-37 0,-283 40 0,-7 1 0,1 0 0,-1-1 0,0 0 0,1-1 0,-1-1 0,0 1 0,16-8 0,-27 10 0,0 0 0,0 0 0,0 0 0,0 0 0,0 0 0,0 0 0,1 0 0,-1 0 0,0 0 0,0 0 0,0 0 0,0 0 0,0 0 0,0 0 0,0 0 0,0 0 0,0 0 0,0 0 0,0 0 0,0 0 0,0-1 0,1 1 0,-1 0 0,0 0 0,0 0 0,0 0 0,0 0 0,0 0 0,0 0 0,0 0 0,0 0 0,0 0 0,0 0 0,0-1 0,0 1 0,0 0 0,0 0 0,0 0 0,0 0 0,0 0 0,0 0 0,0 0 0,0 0 0,0 0 0,0 0 0,0-1 0,0 1 0,0 0 0,-1 0 0,1 0 0,0 0 0,0 0 0,0 0 0,0 0 0,0 0 0,0 0 0,0 0 0,0 0 0,0 0 0,-9-3 0,-9 0 0,-286 1 0,151 4 0,-54 6 0,163-3 0,0 2 0,-71 20 0,81-17 0,1-1 0,-1-2 0,0-1 0,0-2 0,-43 1 0,48-4 0,-59 10 0,55-5 0,-39 1 0,-209-8 0,262-2 0,19 3 0,0 0 0,0 0 0,0 0 0,0 0 0,0 0 0,-1-1 0,1 1 0,0 0 0,0 0 0,0 0 0,0 0 0,0 0 0,0-1 0,0 1 0,0 0 0,0 0 0,0 0 0,0 0 0,0-1 0,0 1 0,0 0 0,0 0 0,0 0 0,0-1 0,0 1 0,0 0 0,0 0 0,0 0 0,0 0 0,0-1 0,0 1 0,0 0 0,0 0 0,0 0 0,0 0 0,1 0 0,-1-1 0,0 1 0,0 0 0,0 0 0,0 0 0,0 0 0,0 0 0,1 0 0,-1 0 0,0-1 0,32-18 0,-10 6 0,10-11 0,65-38 0,-84 55 0,0 1 0,1 0 0,0 1 0,0 1 0,0 0 0,0 0 0,1 2 0,22-2 0,301 4 0,-140 2 0,168-2 0,-344-1 0,0-1 0,32-8 0,26-3 0,287 9 141,-208 5-1647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43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731 1 24575,'593'0'0,"-576"0"0,0 0 0,-1 1 0,1 1 0,-1 1 0,31 8 0,-47-11 0,1 0 0,-1 0 0,0 0 0,0 0 0,0 0 0,0 0 0,1 0 0,-1 0 0,0 0 0,0 0 0,0 0 0,1 0 0,-1 0 0,0 0 0,0 0 0,0 0 0,0 1 0,0-1 0,1 0 0,-1 0 0,0 0 0,0 0 0,0 0 0,0 0 0,0 0 0,1 1 0,-1-1 0,0 0 0,0 0 0,0 0 0,0 0 0,0 0 0,0 1 0,0-1 0,0 0 0,0 0 0,0 0 0,0 0 0,0 1 0,0-1 0,0 0 0,1 0 0,-1 0 0,-1 0 0,1 1 0,0-1 0,0 0 0,0 0 0,0 0 0,0 0 0,0 1 0,-11 2 0,-20 0 0,-495-1 0,250-4 0,-278 2 0,543 0-341,0 0 0,-1-1-1,-15-3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08.5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1 144 24575,'154'1'0,"172"-3"0,-86-24 0,-224 24 0,45-11 0,-43 9 0,1 0 0,25-2 0,-21 3 0,-1 0 0,0-2 0,41-13 0,-40 10 0,0 2 0,1 0 0,29-3 0,140 7 0,-132 4 0,-1-3 0,64-8 0,-95 4 0,74-8 0,-88 12 0,1 0 0,-1 1 0,0 1 0,25 5 0,-37-5 0,1 0 0,-1 0 0,0 0 0,1 0 0,-1 1 0,0 0 0,0-1 0,0 1 0,0 0 0,0 1 0,-1-1 0,1 0 0,-1 1 0,1 0 0,-1-1 0,0 1 0,0 0 0,0 0 0,0 0 0,-1 1 0,1-1 0,-1 0 0,0 0 0,0 1 0,0-1 0,1 7 0,0 7 0,-1 1 0,0 0 0,-1 0 0,-4 22 0,2-1 0,1-5 0,2-16 0,-1 0 0,-1-1 0,-1 1 0,-7 28 0,8-42 0,0 0 0,-1 0 0,1 0 0,-1 0 0,0 0 0,0 0 0,-1-1 0,1 1 0,-1-1 0,0 0 0,1 1 0,-2-1 0,1 0 0,0-1 0,0 1 0,-1-1 0,0 1 0,1-1 0,-1 0 0,0 0 0,0-1 0,0 1 0,0-1 0,-6 1 0,-20 2 0,-1-1 0,0-2 0,-54-4 0,10 0 0,-37 3-1365,88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10.4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1797 57 24575,'-39'2'0,"-53"9"0,-8 1 0,-349-8 0,252-5 0,165 0 0,-1 2 0,1 1 0,0 1 0,-37 10 0,-54 27 0,3-1 0,99-33 0,-1-2 0,0 0 0,-38 1 0,-294-8 0,700-8 0,173-52 0,-413 46 0,1 4 0,200 2 0,-225 13 0,138-3 0,-193-7 0,-20 2 0,-8 5 0,1 1 0,-1-1 0,1 1 0,-1-1 0,1 1 0,-1 0 0,1-1 0,-1 1 0,1-1 0,-1 1 0,1 0 0,-1 0 0,1-1 0,-1 1 0,0 0 0,1 0 0,-1 0 0,0 0 0,0-1 0,-15-2 0,-1 1 0,-19-1 0,-9-1 0,-233-25 0,-352 7 0,364 23 0,972-1-1365,-681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32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24575,'1610'0'-1365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34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1939 1 24575,'-7'0'0,"-13"-1"0,1 2 0,-1 0 0,1 1 0,-24 6 0,-124 27 0,72-15 0,-42 11 0,-4-3 0,119-23 0,-1 0 0,-1-1 0,-37 1 0,-74-6 0,50-1 0,-762 2 0,837 0-227,-1 1-1,1 0 1,0 0-1,0 1 1,-12 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25:38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1 173 24575,'2'0'0,"0"1"0,0 0 0,1-1 0,-1 1 0,0 0 0,0 0 0,0 0 0,3 2 0,11 5 0,13-3 0,0 0 0,1-2 0,-1-1 0,1-2 0,31-3 0,4 2 0,1001 0 0,-591 1 0,-1229 0 0,740-1 0,-1-1 0,1 0 0,-1-1 0,1-1 0,0 0 0,-17-8 0,15 6 0,1 0 0,-1 2 0,-1-1 0,-27-2 0,-143 6 0,91 2 0,68 1 0,1 1 0,-40 9 0,4 0 0,84-13 0,-3 1 0,37-4 0,227-43 0,-189 40 0,115 7 0,-87 2 0,-621-2 0,494 0 0,-1-1 0,0 1 0,1-1 0,-1 0 0,0 0 0,1-1 0,-1 0 0,1 0 0,0 0 0,0-1 0,0 0 0,0 0 0,0-1 0,1 0 0,-1 0 0,-7-7 0,13 11 0,-1-1 0,1 0 0,-1 1 0,0-1 0,1 0 0,-1 1 0,1-1 0,-1 0 0,1 0 0,0 1 0,-1-1 0,1 0 0,0 0 0,0 0 0,-1 1 0,1-1 0,0 0 0,0 0 0,0 0 0,0 0 0,0 0 0,0 0 0,0 1 0,0-1 0,1-1 0,-1 1 0,1 0 0,0-1 0,0 1 0,0 0 0,0 0 0,0 0 0,0 0 0,0 0 0,0 0 0,0 1 0,0-1 0,1 0 0,-1 0 0,2 0 0,7-3 0,0 1 0,1 0 0,15-3 0,-15 4 0,22-4 0,1 0 0,50 0 0,70 7 0,-53 2 0,320-4-1365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6FCD1-54CF-DF8E-028B-87D0C8EDC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F3AC84-BFD7-25E3-EF57-2D60A5049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B05390-1CBE-89BC-00B6-CD4E5F5C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B944DF-8AF7-3A00-53DC-2228393C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A6892B-0601-ADDE-94BC-E89F25F8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7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5B489-5069-C114-D705-2B04576B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8E37A6-5810-C09E-2B1A-FE183A036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DB8B50-F066-7F67-F6CA-FB7739D6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B8AF1F-D7C0-4814-CD61-0A68A968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862D48-2E11-BB16-813D-672C369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6506E7-B0B2-6FB5-20A3-698D21BB4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3749C6-F3F8-CDEA-2D9F-3970EFFFE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3D056A-E60C-C63F-09F2-68918BE1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0E4B0-E5A3-CB26-8E10-840D4320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0B2DBD-1717-EC70-77A9-A81825A9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2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A4AD0-DFE9-A86D-0D33-E676381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3301F-0BF2-CEDB-2229-ED326BD7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03DE13-1778-9435-37BA-8C5DE6EE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8473A-1B1E-9268-085A-FE9D38B7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3B3566-620E-5105-9F12-58C29CCA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7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2B65C-5EDE-B2CC-C22A-EFF9A179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D2D209-B2B8-5E96-4BA1-9C6C2FE0B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9DD9F-BA53-724C-8A6D-58791DF2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AB03C-9616-5A1E-85BD-2C50F778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5945D7-47FE-AB26-7D4B-AE69A994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00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79B10-8D38-16E1-78F9-085030DC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CE6FD-5DB8-F0B1-7D27-F1479E3A5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189C3F-CCAB-E7BA-7CC2-69ED86BB8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ECF41B-5504-A603-3FD3-7C972270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7009F2-87A3-37DF-FD47-ED04A84E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F772E3-C78C-01DC-92DD-338E15C2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12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0085E-F8A1-4570-F209-C88F0433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DAC59-126A-FBE8-D16A-B1163C85D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297627-85AB-BA5B-F9BC-D6A97EB3F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545E74-DB6A-D0A5-F8D6-702B4E04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97039E-6A06-DA8F-1DA8-AAF1CA08F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591A0C-F8C2-3D0E-82DC-65156C1A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722D65-238A-E624-61C5-18D2E6D6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AA4A41-AD79-EECE-1A8D-355F1045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22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260BF-DCB2-15D3-7634-244F44B0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62D996-3CDC-4863-2FB7-2A0EC68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17080F-6226-699E-0E7C-CD0EC46D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CDC196-3458-8C0E-2266-7A9D994D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E4D3162-F47A-7B90-9C5E-6D095018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E3D972-6BA7-B891-25D5-F3D3AAC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E0A6B9-E8FA-3B2E-7D70-3C849726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86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240BD-F58E-F94A-AC81-9FBCA92E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0D575-E9B6-6BDF-0786-06990D95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A535ED-492B-9802-5296-072BF8F76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34D230-B7C3-7C65-8CFA-3FC5F09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F9225A-BBB3-9777-BE55-6527303F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B1B94E-856E-933B-50FC-E2C7D75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6AF1E-45C2-1EA5-78EF-94013055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32EAF72-16B7-0C22-C64C-D226B61E0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AE533-45A4-4884-0195-9428F9DFE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63AADA-21AB-4A3E-088B-AF88FA86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310CF2-4B12-8A41-137B-6EA8C3CD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F37D06-EF26-21FD-DF26-99EED3C6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63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62F2D8-5D23-6AFA-A825-22D91DD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3F38FD-A83E-C03A-AAEF-979349E13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73342-4082-00E4-8BC0-E147345CB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D8A70-19F7-4C6D-84A2-EFCC2AE843A4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A2DE64-25BB-B971-D946-994F71430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377F61-C091-712C-EBA3-26F70D17C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9DAC55-E006-41D1-BEE4-1414C8781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54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customXml" Target="../ink/ink10.xml"/><Relationship Id="rId42" Type="http://schemas.openxmlformats.org/officeDocument/2006/relationships/image" Target="../media/image4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54.png"/><Relationship Id="rId2" Type="http://schemas.openxmlformats.org/officeDocument/2006/relationships/image" Target="../media/image21.jpeg"/><Relationship Id="rId16" Type="http://schemas.openxmlformats.org/officeDocument/2006/relationships/image" Target="../media/image2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18.xml"/><Relationship Id="rId40" Type="http://schemas.openxmlformats.org/officeDocument/2006/relationships/image" Target="../media/image4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9.png"/><Relationship Id="rId66" Type="http://schemas.openxmlformats.org/officeDocument/2006/relationships/image" Target="../media/image53.png"/><Relationship Id="rId74" Type="http://schemas.openxmlformats.org/officeDocument/2006/relationships/image" Target="../media/image57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13.xml"/><Relationship Id="rId30" Type="http://schemas.openxmlformats.org/officeDocument/2006/relationships/image" Target="../media/image3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4.png"/><Relationship Id="rId56" Type="http://schemas.openxmlformats.org/officeDocument/2006/relationships/image" Target="../media/image48.png"/><Relationship Id="rId64" Type="http://schemas.openxmlformats.org/officeDocument/2006/relationships/image" Target="../media/image52.png"/><Relationship Id="rId69" Type="http://schemas.openxmlformats.org/officeDocument/2006/relationships/customXml" Target="../ink/ink34.xml"/><Relationship Id="rId8" Type="http://schemas.openxmlformats.org/officeDocument/2006/relationships/image" Target="../media/image24.png"/><Relationship Id="rId51" Type="http://schemas.openxmlformats.org/officeDocument/2006/relationships/customXml" Target="../ink/ink25.xml"/><Relationship Id="rId72" Type="http://schemas.openxmlformats.org/officeDocument/2006/relationships/image" Target="../media/image56.png"/><Relationship Id="rId3" Type="http://schemas.openxmlformats.org/officeDocument/2006/relationships/customXml" Target="../ink/ink1.xml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30.png"/><Relationship Id="rId41" Type="http://schemas.openxmlformats.org/officeDocument/2006/relationships/customXml" Target="../ink/ink20.xml"/><Relationship Id="rId54" Type="http://schemas.openxmlformats.org/officeDocument/2006/relationships/image" Target="../media/image47.png"/><Relationship Id="rId62" Type="http://schemas.openxmlformats.org/officeDocument/2006/relationships/image" Target="../media/image51.png"/><Relationship Id="rId70" Type="http://schemas.openxmlformats.org/officeDocument/2006/relationships/image" Target="../media/image55.png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25.png"/><Relationship Id="rId31" Type="http://schemas.openxmlformats.org/officeDocument/2006/relationships/customXml" Target="../ink/ink15.xml"/><Relationship Id="rId44" Type="http://schemas.openxmlformats.org/officeDocument/2006/relationships/image" Target="../media/image42.png"/><Relationship Id="rId52" Type="http://schemas.openxmlformats.org/officeDocument/2006/relationships/image" Target="../media/image46.png"/><Relationship Id="rId60" Type="http://schemas.openxmlformats.org/officeDocument/2006/relationships/image" Target="../media/image5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4" Type="http://schemas.openxmlformats.org/officeDocument/2006/relationships/image" Target="../media/image2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39" Type="http://schemas.openxmlformats.org/officeDocument/2006/relationships/customXml" Target="../ink/ink19.xml"/><Relationship Id="rId34" Type="http://schemas.openxmlformats.org/officeDocument/2006/relationships/image" Target="../media/image37.png"/><Relationship Id="rId50" Type="http://schemas.openxmlformats.org/officeDocument/2006/relationships/image" Target="../media/image45.png"/><Relationship Id="rId55" Type="http://schemas.openxmlformats.org/officeDocument/2006/relationships/customXml" Target="../ink/ink27.xml"/><Relationship Id="rId76" Type="http://schemas.openxmlformats.org/officeDocument/2006/relationships/image" Target="../media/image5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carc.ox.ac.uk/carc/resources/Introduction-to-Greek-Pottery/Shape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C08221D2-290E-1E3E-BC33-590D41DD0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6182AD-A9E8-6CF1-778B-9D5A7C491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495189"/>
            <a:ext cx="6931319" cy="752217"/>
          </a:xfrm>
        </p:spPr>
        <p:txBody>
          <a:bodyPr anchor="b">
            <a:noAutofit/>
          </a:bodyPr>
          <a:lstStyle/>
          <a:p>
            <a:pPr algn="l"/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Grécke umenie II.</a:t>
            </a:r>
            <a:b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Klasické a 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helenistické</a:t>
            </a:r>
            <a:b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Greek</a:t>
            </a:r>
            <a:r>
              <a:rPr lang="sk-SK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Art II.</a:t>
            </a:r>
            <a:br>
              <a:rPr lang="sk-SK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Classical</a:t>
            </a:r>
            <a:r>
              <a:rPr lang="sk-SK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sk-SK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Hellenistic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E95FC5-10FC-AAA5-A41F-1005044E1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8" y="6247406"/>
            <a:ext cx="6931319" cy="349725"/>
          </a:xfrm>
        </p:spPr>
        <p:txBody>
          <a:bodyPr anchor="t">
            <a:normAutofit/>
          </a:bodyPr>
          <a:lstStyle/>
          <a:p>
            <a:pPr algn="l"/>
            <a:r>
              <a:rPr lang="sk-SK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Jar 2024</a:t>
            </a:r>
          </a:p>
        </p:txBody>
      </p:sp>
    </p:spTree>
    <p:extLst>
      <p:ext uri="{BB962C8B-B14F-4D97-AF65-F5344CB8AC3E}">
        <p14:creationId xmlns:p14="http://schemas.microsoft.com/office/powerpoint/2010/main" val="224082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DE138-46AD-57B4-509C-AA64860A2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17437-391E-D01C-DE1D-ED8C53DF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Klasické obdobie /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140CA-E762-0255-08E9-286BAA48C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Prísny štýl (525/480-450)</a:t>
            </a:r>
          </a:p>
          <a:p>
            <a:r>
              <a:rPr lang="sk-SK" dirty="0"/>
              <a:t>Vysoká klasika (450-400)</a:t>
            </a:r>
          </a:p>
          <a:p>
            <a:r>
              <a:rPr lang="sk-SK" dirty="0"/>
              <a:t>Neskoré klasické o. (400 – 323)</a:t>
            </a:r>
          </a:p>
          <a:p>
            <a:pPr lvl="1"/>
            <a:r>
              <a:rPr lang="sk-SK" dirty="0"/>
              <a:t>Nárast bohatstva</a:t>
            </a:r>
          </a:p>
          <a:p>
            <a:pPr lvl="2"/>
            <a:r>
              <a:rPr lang="sk-SK" dirty="0"/>
              <a:t>Nárast umelcov/centier</a:t>
            </a:r>
          </a:p>
          <a:p>
            <a:pPr lvl="2"/>
            <a:r>
              <a:rPr lang="sk-SK" dirty="0"/>
              <a:t>Odpútanie sa od zaužívaných klasických konvencií</a:t>
            </a:r>
          </a:p>
          <a:p>
            <a:pPr lvl="2"/>
            <a:r>
              <a:rPr lang="sk-SK" dirty="0"/>
              <a:t>Individualistické tendencie</a:t>
            </a:r>
          </a:p>
          <a:p>
            <a:pPr lvl="2"/>
            <a:r>
              <a:rPr lang="sk-SK" dirty="0"/>
              <a:t>Portréty</a:t>
            </a:r>
          </a:p>
          <a:p>
            <a:pPr lvl="1"/>
            <a:r>
              <a:rPr lang="sk-SK" dirty="0" err="1"/>
              <a:t>Lyssipos</a:t>
            </a:r>
            <a:r>
              <a:rPr lang="sk-SK" dirty="0"/>
              <a:t>, </a:t>
            </a:r>
            <a:r>
              <a:rPr lang="sk-SK" dirty="0" err="1"/>
              <a:t>Praxiteles</a:t>
            </a:r>
            <a:r>
              <a:rPr lang="sk-SK" dirty="0"/>
              <a:t>, </a:t>
            </a:r>
            <a:r>
              <a:rPr lang="sk-SK" dirty="0" err="1"/>
              <a:t>Skopás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2D4DFC-1292-2149-B811-970EADC8A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Severe </a:t>
            </a:r>
            <a:r>
              <a:rPr lang="sk-SK" dirty="0" err="1"/>
              <a:t>style</a:t>
            </a:r>
            <a:r>
              <a:rPr lang="sk-SK" dirty="0"/>
              <a:t> (525/480-450)</a:t>
            </a:r>
          </a:p>
          <a:p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classical</a:t>
            </a:r>
            <a:r>
              <a:rPr lang="sk-SK" dirty="0"/>
              <a:t> p. (450-400)</a:t>
            </a:r>
          </a:p>
          <a:p>
            <a:r>
              <a:rPr lang="sk-SK" dirty="0"/>
              <a:t>Late </a:t>
            </a:r>
            <a:r>
              <a:rPr lang="sk-SK" dirty="0" err="1"/>
              <a:t>classical</a:t>
            </a:r>
            <a:r>
              <a:rPr lang="sk-SK" dirty="0"/>
              <a:t> p. (400 – 323)</a:t>
            </a:r>
          </a:p>
          <a:p>
            <a:pPr lvl="1"/>
            <a:r>
              <a:rPr lang="sk-SK" dirty="0" err="1"/>
              <a:t>Increasing</a:t>
            </a:r>
            <a:r>
              <a:rPr lang="sk-SK" dirty="0"/>
              <a:t> of </a:t>
            </a:r>
            <a:r>
              <a:rPr lang="sk-SK" dirty="0" err="1"/>
              <a:t>wealth</a:t>
            </a:r>
            <a:endParaRPr lang="sk-SK" dirty="0"/>
          </a:p>
          <a:p>
            <a:pPr lvl="2"/>
            <a:r>
              <a:rPr lang="sk-SK" dirty="0" err="1"/>
              <a:t>Increasing</a:t>
            </a:r>
            <a:r>
              <a:rPr lang="sk-SK" dirty="0"/>
              <a:t> of </a:t>
            </a:r>
            <a:r>
              <a:rPr lang="sk-SK" dirty="0" err="1"/>
              <a:t>artist</a:t>
            </a:r>
            <a:endParaRPr lang="sk-SK" dirty="0"/>
          </a:p>
          <a:p>
            <a:pPr lvl="2"/>
            <a:r>
              <a:rPr lang="sk-SK" dirty="0" err="1"/>
              <a:t>Breaking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conventions</a:t>
            </a:r>
            <a:endParaRPr lang="sk-SK" dirty="0"/>
          </a:p>
          <a:p>
            <a:pPr lvl="2"/>
            <a:r>
              <a:rPr lang="sk-SK" dirty="0" err="1"/>
              <a:t>Individualistic</a:t>
            </a:r>
            <a:r>
              <a:rPr lang="sk-SK" dirty="0"/>
              <a:t> </a:t>
            </a:r>
            <a:r>
              <a:rPr lang="sk-SK" dirty="0" err="1"/>
              <a:t>tendencies</a:t>
            </a:r>
            <a:endParaRPr lang="sk-SK" dirty="0"/>
          </a:p>
          <a:p>
            <a:pPr lvl="2"/>
            <a:r>
              <a:rPr lang="sk-SK" dirty="0" err="1"/>
              <a:t>Portraits</a:t>
            </a:r>
            <a:endParaRPr lang="sk-SK" dirty="0"/>
          </a:p>
          <a:p>
            <a:pPr lvl="1"/>
            <a:r>
              <a:rPr lang="sk-SK" dirty="0" err="1"/>
              <a:t>Lyssipos</a:t>
            </a:r>
            <a:r>
              <a:rPr lang="sk-SK" dirty="0"/>
              <a:t>, </a:t>
            </a:r>
            <a:r>
              <a:rPr lang="sk-SK" dirty="0" err="1"/>
              <a:t>Praxiteles</a:t>
            </a:r>
            <a:r>
              <a:rPr lang="sk-SK" dirty="0"/>
              <a:t>, </a:t>
            </a:r>
            <a:r>
              <a:rPr lang="sk-SK" dirty="0" err="1"/>
              <a:t>Scopas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36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889B1-87CA-1471-A7D6-0F04C02B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Klasická socha, Artefakt, Kamenořezba, Řezba&#10;&#10;Popis byl vytvořen automaticky">
            <a:extLst>
              <a:ext uri="{FF2B5EF4-FFF2-40B4-BE49-F238E27FC236}">
                <a16:creationId xmlns:a16="http://schemas.microsoft.com/office/drawing/2014/main" id="{CFAA3B69-FB40-0FCB-AE61-1EDA55D653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82734"/>
            <a:ext cx="4420671" cy="5894229"/>
          </a:xfrm>
        </p:spPr>
      </p:pic>
      <p:pic>
        <p:nvPicPr>
          <p:cNvPr id="8" name="Zástupný obsah 7" descr="Obsah obrázku budova, Klasická socha, umění, Artefakt&#10;&#10;Popis byl vytvořen automaticky">
            <a:extLst>
              <a:ext uri="{FF2B5EF4-FFF2-40B4-BE49-F238E27FC236}">
                <a16:creationId xmlns:a16="http://schemas.microsoft.com/office/drawing/2014/main" id="{95A45CAD-BC96-0D4E-CEA8-E0B407CFD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34" y="291826"/>
            <a:ext cx="3815612" cy="5876043"/>
          </a:xfrm>
        </p:spPr>
      </p:pic>
      <p:pic>
        <p:nvPicPr>
          <p:cNvPr id="10" name="Obrázek 9" descr="Obsah obrázku umění, socha, reliéf, Řezba&#10;&#10;Popis byl vytvořen automaticky">
            <a:extLst>
              <a:ext uri="{FF2B5EF4-FFF2-40B4-BE49-F238E27FC236}">
                <a16:creationId xmlns:a16="http://schemas.microsoft.com/office/drawing/2014/main" id="{DB5FFCC1-EB33-6A4A-0B75-4715D9E21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63" y="3957793"/>
            <a:ext cx="5502074" cy="2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AD7DA-0359-BBC7-B8A7-4BEB86E9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Helenistické </a:t>
            </a:r>
            <a:r>
              <a:rPr lang="sk-SK" dirty="0" err="1"/>
              <a:t>obd</a:t>
            </a:r>
            <a:r>
              <a:rPr lang="sk-SK" dirty="0"/>
              <a:t>. / </a:t>
            </a:r>
            <a:r>
              <a:rPr lang="sk-SK" dirty="0" err="1"/>
              <a:t>Hellenistic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 323-30 BC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E87F5B-1451-9B44-7FAD-6487BF1383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Smrť Alexandra – bitka u </a:t>
            </a:r>
            <a:r>
              <a:rPr lang="sk-SK" dirty="0" err="1"/>
              <a:t>Actia</a:t>
            </a:r>
            <a:endParaRPr lang="sk-SK" dirty="0"/>
          </a:p>
          <a:p>
            <a:r>
              <a:rPr lang="sk-SK" dirty="0" err="1"/>
              <a:t>Monumentalizmus</a:t>
            </a:r>
            <a:r>
              <a:rPr lang="sk-SK" dirty="0"/>
              <a:t>, naturalizmus, groteska, </a:t>
            </a:r>
            <a:r>
              <a:rPr lang="sk-SK" dirty="0" err="1"/>
              <a:t>brutalizmus</a:t>
            </a:r>
            <a:endParaRPr lang="sk-SK" dirty="0"/>
          </a:p>
          <a:p>
            <a:pPr lvl="1"/>
            <a:r>
              <a:rPr lang="sk-SK" dirty="0"/>
              <a:t>Niké </a:t>
            </a:r>
            <a:r>
              <a:rPr lang="sk-SK" dirty="0" err="1"/>
              <a:t>Samothrácka</a:t>
            </a:r>
            <a:endParaRPr lang="sk-SK" dirty="0"/>
          </a:p>
          <a:p>
            <a:pPr lvl="1"/>
            <a:r>
              <a:rPr lang="sk-SK" dirty="0"/>
              <a:t>Nahota (Venuša </a:t>
            </a:r>
            <a:r>
              <a:rPr lang="sk-SK" dirty="0" err="1"/>
              <a:t>Mélska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Deti, starci</a:t>
            </a:r>
          </a:p>
          <a:p>
            <a:pPr lvl="1"/>
            <a:r>
              <a:rPr lang="sk-SK" dirty="0"/>
              <a:t>Opilci, satyrovia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21E21C-D257-6B2A-89BA-B9621E9B0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/>
              <a:t>Death</a:t>
            </a:r>
            <a:r>
              <a:rPr lang="sk-SK" dirty="0"/>
              <a:t> of Alexander – </a:t>
            </a:r>
            <a:r>
              <a:rPr lang="sk-SK" dirty="0" err="1"/>
              <a:t>battle</a:t>
            </a:r>
            <a:r>
              <a:rPr lang="sk-SK" dirty="0"/>
              <a:t> at </a:t>
            </a:r>
            <a:r>
              <a:rPr lang="sk-SK" dirty="0" err="1"/>
              <a:t>Action</a:t>
            </a:r>
            <a:endParaRPr lang="sk-SK" dirty="0"/>
          </a:p>
          <a:p>
            <a:r>
              <a:rPr lang="sk-SK" dirty="0" err="1"/>
              <a:t>Monumentalism</a:t>
            </a:r>
            <a:r>
              <a:rPr lang="sk-SK" dirty="0"/>
              <a:t>, </a:t>
            </a:r>
            <a:r>
              <a:rPr lang="sk-SK" dirty="0" err="1"/>
              <a:t>naturalism</a:t>
            </a:r>
            <a:r>
              <a:rPr lang="sk-SK" dirty="0"/>
              <a:t>, </a:t>
            </a:r>
            <a:r>
              <a:rPr lang="sk-SK" dirty="0" err="1"/>
              <a:t>grotesque</a:t>
            </a:r>
            <a:r>
              <a:rPr lang="sk-SK" dirty="0"/>
              <a:t>, </a:t>
            </a:r>
            <a:r>
              <a:rPr lang="sk-SK" dirty="0" err="1"/>
              <a:t>brutalizmus</a:t>
            </a:r>
            <a:endParaRPr lang="sk-SK" dirty="0"/>
          </a:p>
          <a:p>
            <a:pPr lvl="1"/>
            <a:r>
              <a:rPr lang="sk-SK" dirty="0" err="1"/>
              <a:t>Níké</a:t>
            </a:r>
            <a:r>
              <a:rPr lang="sk-SK" dirty="0"/>
              <a:t> of </a:t>
            </a:r>
            <a:r>
              <a:rPr lang="sk-SK" dirty="0" err="1"/>
              <a:t>Samothrace</a:t>
            </a:r>
            <a:endParaRPr lang="sk-SK" dirty="0"/>
          </a:p>
          <a:p>
            <a:pPr lvl="1"/>
            <a:r>
              <a:rPr lang="sk-SK" dirty="0" err="1"/>
              <a:t>Nakedness</a:t>
            </a:r>
            <a:r>
              <a:rPr lang="sk-SK" dirty="0"/>
              <a:t> </a:t>
            </a:r>
            <a:r>
              <a:rPr lang="sk-SK" dirty="0" err="1"/>
              <a:t>Venus</a:t>
            </a:r>
            <a:r>
              <a:rPr lang="sk-SK" dirty="0"/>
              <a:t> of Milo)</a:t>
            </a:r>
          </a:p>
          <a:p>
            <a:pPr lvl="1"/>
            <a:r>
              <a:rPr lang="sk-SK" dirty="0" err="1"/>
              <a:t>Children</a:t>
            </a:r>
            <a:r>
              <a:rPr lang="sk-SK" dirty="0"/>
              <a:t>, Old </a:t>
            </a:r>
            <a:r>
              <a:rPr lang="sk-SK" dirty="0" err="1"/>
              <a:t>people</a:t>
            </a:r>
            <a:endParaRPr lang="sk-SK" dirty="0"/>
          </a:p>
          <a:p>
            <a:pPr lvl="1"/>
            <a:r>
              <a:rPr lang="sk-SK" dirty="0" err="1"/>
              <a:t>Drunk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sk-SK" dirty="0"/>
              <a:t>, </a:t>
            </a:r>
            <a:r>
              <a:rPr lang="sk-SK" dirty="0" err="1"/>
              <a:t>satyrs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44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E1B5C2-C402-0DBE-4773-ED1EA698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Greek Hellenistic. A drunken old woman cradling a wine jug in her arms.: ">
            <a:extLst>
              <a:ext uri="{FF2B5EF4-FFF2-40B4-BE49-F238E27FC236}">
                <a16:creationId xmlns:a16="http://schemas.microsoft.com/office/drawing/2014/main" id="{F0469C56-D54D-CA28-403F-B201EB5A3FA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80" y="204066"/>
            <a:ext cx="2339518" cy="365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AC1AE3-CBA1-57B9-886F-8CD770B00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" b="-3"/>
          <a:stretch/>
        </p:blipFill>
        <p:spPr bwMode="auto">
          <a:xfrm>
            <a:off x="2880328" y="142080"/>
            <a:ext cx="2339518" cy="37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therme boxer">
            <a:extLst>
              <a:ext uri="{FF2B5EF4-FFF2-40B4-BE49-F238E27FC236}">
                <a16:creationId xmlns:a16="http://schemas.microsoft.com/office/drawing/2014/main" id="{0B8CA823-C4CA-21B6-9A64-7E6A2B53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r="11905" b="-4"/>
          <a:stretch/>
        </p:blipFill>
        <p:spPr bwMode="auto">
          <a:xfrm>
            <a:off x="8676640" y="201839"/>
            <a:ext cx="3357879" cy="32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ouvisející obrázek">
            <a:extLst>
              <a:ext uri="{FF2B5EF4-FFF2-40B4-BE49-F238E27FC236}">
                <a16:creationId xmlns:a16="http://schemas.microsoft.com/office/drawing/2014/main" id="{4F783C32-B45C-3C8C-D309-C6F777EBDB0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32" y="3981277"/>
            <a:ext cx="3741424" cy="27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ástupný obsah 11" descr="Obsah obrázku Kamenořezba, Klasická socha, Artefakt, Řezba&#10;&#10;Popis byl vytvořen automaticky">
            <a:extLst>
              <a:ext uri="{FF2B5EF4-FFF2-40B4-BE49-F238E27FC236}">
                <a16:creationId xmlns:a16="http://schemas.microsoft.com/office/drawing/2014/main" id="{960ABADC-7537-D4D4-0C60-A170188E0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4000652"/>
            <a:ext cx="3619416" cy="2660272"/>
          </a:xfrm>
          <a:prstGeom prst="rect">
            <a:avLst/>
          </a:prstGeom>
        </p:spPr>
      </p:pic>
      <p:pic>
        <p:nvPicPr>
          <p:cNvPr id="6" name="Zástupný obsah 5" descr="Obsah obrázku socha, umění, zeď, budova&#10;&#10;Popis byl vytvořen automaticky">
            <a:extLst>
              <a:ext uri="{FF2B5EF4-FFF2-40B4-BE49-F238E27FC236}">
                <a16:creationId xmlns:a16="http://schemas.microsoft.com/office/drawing/2014/main" id="{1C49212D-E1AA-EFBE-12D5-B5A9F4B8FB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10" y="3844109"/>
            <a:ext cx="4434827" cy="2912204"/>
          </a:xfrm>
          <a:prstGeom prst="rect">
            <a:avLst/>
          </a:prstGeom>
        </p:spPr>
      </p:pic>
      <p:pic>
        <p:nvPicPr>
          <p:cNvPr id="15" name="Obrázek 14" descr="Obsah obrázku socha, budova, Klasická socha, Kamenořezba&#10;&#10;Popis byl vytvořen automaticky">
            <a:extLst>
              <a:ext uri="{FF2B5EF4-FFF2-40B4-BE49-F238E27FC236}">
                <a16:creationId xmlns:a16="http://schemas.microsoft.com/office/drawing/2014/main" id="{9629CE8B-C06A-988E-A7B4-40083F4A4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64" y="142080"/>
            <a:ext cx="2776522" cy="37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B0F19-DAF0-74B0-2032-2D5B64FA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Pottery</a:t>
            </a:r>
            <a:r>
              <a:rPr lang="sk-SK" dirty="0"/>
              <a:t> </a:t>
            </a:r>
            <a:r>
              <a:rPr lang="sk-SK" dirty="0" err="1"/>
              <a:t>shapes</a:t>
            </a:r>
            <a:r>
              <a:rPr lang="sk-SK" dirty="0"/>
              <a:t>!</a:t>
            </a:r>
            <a:endParaRPr lang="cs-CZ" dirty="0"/>
          </a:p>
        </p:txBody>
      </p:sp>
      <p:pic>
        <p:nvPicPr>
          <p:cNvPr id="5" name="Picture 2" descr="C:\Users\HP\Desktop\řecké vázy.jpg">
            <a:extLst>
              <a:ext uri="{FF2B5EF4-FFF2-40B4-BE49-F238E27FC236}">
                <a16:creationId xmlns:a16="http://schemas.microsoft.com/office/drawing/2014/main" id="{4F961FEE-35FF-FCC4-F882-727BE3645B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40" y="1690688"/>
            <a:ext cx="9514840" cy="47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AC4CD125-9870-A01A-F8AE-1D62D7ECD916}"/>
                  </a:ext>
                </a:extLst>
              </p14:cNvPr>
              <p14:cNvContentPartPr/>
              <p14:nvPr/>
            </p14:nvContentPartPr>
            <p14:xfrm>
              <a:off x="2895560" y="3870560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AC4CD125-9870-A01A-F8AE-1D62D7ECD9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440" y="3864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35981739-4A3D-B51C-0B18-20CA9EB279A9}"/>
                  </a:ext>
                </a:extLst>
              </p14:cNvPr>
              <p14:cNvContentPartPr/>
              <p14:nvPr/>
            </p14:nvContentPartPr>
            <p14:xfrm>
              <a:off x="4754960" y="304400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35981739-4A3D-B51C-0B18-20CA9EB279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8960" y="2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6F8CA646-3B49-28AE-E538-8E99DD95F29A}"/>
                  </a:ext>
                </a:extLst>
              </p14:cNvPr>
              <p14:cNvContentPartPr/>
              <p14:nvPr/>
            </p14:nvContentPartPr>
            <p14:xfrm>
              <a:off x="1801880" y="3844280"/>
              <a:ext cx="882360" cy="1080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6F8CA646-3B49-28AE-E538-8E99DD95F2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5880" y="3808640"/>
                <a:ext cx="954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333F7E93-6EA4-2EFD-3F10-F046C7B2121C}"/>
                  </a:ext>
                </a:extLst>
              </p14:cNvPr>
              <p14:cNvContentPartPr/>
              <p14:nvPr/>
            </p14:nvContentPartPr>
            <p14:xfrm>
              <a:off x="4745960" y="4398680"/>
              <a:ext cx="525600" cy="115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333F7E93-6EA4-2EFD-3F10-F046C7B212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9960" y="4363040"/>
                <a:ext cx="5972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34A7BF1-20C8-AE8F-457E-CBD3D306AB3A}"/>
              </a:ext>
            </a:extLst>
          </p:cNvPr>
          <p:cNvGrpSpPr/>
          <p:nvPr/>
        </p:nvGrpSpPr>
        <p:grpSpPr>
          <a:xfrm>
            <a:off x="1852640" y="3748160"/>
            <a:ext cx="3973320" cy="356400"/>
            <a:chOff x="1852640" y="3748160"/>
            <a:chExt cx="39733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F6E368EB-F1FB-8BFA-4E82-26A7FE1D4C41}"/>
                    </a:ext>
                  </a:extLst>
                </p14:cNvPr>
                <p14:cNvContentPartPr/>
                <p14:nvPr/>
              </p14:nvContentPartPr>
              <p14:xfrm>
                <a:off x="2011400" y="3748160"/>
                <a:ext cx="673560" cy="1659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F6E368EB-F1FB-8BFA-4E82-26A7FE1D4C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05280" y="3742040"/>
                  <a:ext cx="68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0BE607E7-0F83-611F-526A-643B1767A85A}"/>
                    </a:ext>
                  </a:extLst>
                </p14:cNvPr>
                <p14:cNvContentPartPr/>
                <p14:nvPr/>
              </p14:nvContentPartPr>
              <p14:xfrm>
                <a:off x="1852640" y="3891080"/>
                <a:ext cx="646920" cy="72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0BE607E7-0F83-611F-526A-643B1767A8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46520" y="3884960"/>
                  <a:ext cx="659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A99CAB49-C5D8-352F-0111-DC5FF7B5ED95}"/>
                    </a:ext>
                  </a:extLst>
                </p14:cNvPr>
                <p14:cNvContentPartPr/>
                <p14:nvPr/>
              </p14:nvContentPartPr>
              <p14:xfrm>
                <a:off x="3657680" y="3911600"/>
                <a:ext cx="579960" cy="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A99CAB49-C5D8-352F-0111-DC5FF7B5ED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21680" y="3875600"/>
                  <a:ext cx="651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31BC21A2-39E8-9862-DA28-DC486BB1D154}"/>
                    </a:ext>
                  </a:extLst>
                </p14:cNvPr>
                <p14:cNvContentPartPr/>
                <p14:nvPr/>
              </p14:nvContentPartPr>
              <p14:xfrm>
                <a:off x="3579560" y="3799640"/>
                <a:ext cx="698040" cy="554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31BC21A2-39E8-9862-DA28-DC486BB1D1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43920" y="3763640"/>
                  <a:ext cx="769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8DFE58A1-052E-F1BB-8DE2-9D44ED78F11A}"/>
                    </a:ext>
                  </a:extLst>
                </p14:cNvPr>
                <p14:cNvContentPartPr/>
                <p14:nvPr/>
              </p14:nvContentPartPr>
              <p14:xfrm>
                <a:off x="3037760" y="3879920"/>
                <a:ext cx="667080" cy="741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8DFE58A1-052E-F1BB-8DE2-9D44ED78F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02120" y="3843920"/>
                  <a:ext cx="738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F61568DF-DEAA-F99B-DBA3-1079CD15FF03}"/>
                    </a:ext>
                  </a:extLst>
                </p14:cNvPr>
                <p14:cNvContentPartPr/>
                <p14:nvPr/>
              </p14:nvContentPartPr>
              <p14:xfrm>
                <a:off x="4165640" y="3881000"/>
                <a:ext cx="70920" cy="36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F61568DF-DEAA-F99B-DBA3-1079CD15FF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30000" y="3845000"/>
                  <a:ext cx="142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26F13193-6B64-CAC7-6BC3-8B7DFD141340}"/>
                    </a:ext>
                  </a:extLst>
                </p14:cNvPr>
                <p14:cNvContentPartPr/>
                <p14:nvPr/>
              </p14:nvContentPartPr>
              <p14:xfrm>
                <a:off x="4684760" y="4050560"/>
                <a:ext cx="1141200" cy="5400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26F13193-6B64-CAC7-6BC3-8B7DFD1413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8760" y="4014920"/>
                  <a:ext cx="1212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2842794C-5637-13E0-92F5-84FC4864732E}"/>
                    </a:ext>
                  </a:extLst>
                </p14:cNvPr>
                <p14:cNvContentPartPr/>
                <p14:nvPr/>
              </p14:nvContentPartPr>
              <p14:xfrm>
                <a:off x="5014880" y="4052000"/>
                <a:ext cx="522720" cy="216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2842794C-5637-13E0-92F5-84FC486473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78880" y="4016000"/>
                  <a:ext cx="594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9134B094-2B59-67FF-ED5A-9307D803A840}"/>
                    </a:ext>
                  </a:extLst>
                </p14:cNvPr>
                <p14:cNvContentPartPr/>
                <p14:nvPr/>
              </p14:nvContentPartPr>
              <p14:xfrm>
                <a:off x="4727960" y="3828800"/>
                <a:ext cx="1063800" cy="18432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9134B094-2B59-67FF-ED5A-9307D803A8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91960" y="3793160"/>
                  <a:ext cx="113544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B6D8904B-145B-1F3A-C1AA-F5BF68E0BF8B}"/>
                  </a:ext>
                </a:extLst>
              </p14:cNvPr>
              <p14:cNvContentPartPr/>
              <p14:nvPr/>
            </p14:nvContentPartPr>
            <p14:xfrm>
              <a:off x="6379280" y="4165400"/>
              <a:ext cx="265320" cy="36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B6D8904B-145B-1F3A-C1AA-F5BF68E0BF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3640" y="4129760"/>
                <a:ext cx="336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1108161-9DD0-B0BF-3B55-908FB6D84B0E}"/>
                  </a:ext>
                </a:extLst>
              </p14:cNvPr>
              <p14:cNvContentPartPr/>
              <p14:nvPr/>
            </p14:nvContentPartPr>
            <p14:xfrm>
              <a:off x="6302600" y="3850040"/>
              <a:ext cx="623160" cy="928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1108161-9DD0-B0BF-3B55-908FB6D84B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6960" y="3814040"/>
                <a:ext cx="694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0280517C-FC58-AF1F-8C4B-CF33E6DCA407}"/>
                  </a:ext>
                </a:extLst>
              </p14:cNvPr>
              <p14:cNvContentPartPr/>
              <p14:nvPr/>
            </p14:nvContentPartPr>
            <p14:xfrm>
              <a:off x="7592840" y="3769400"/>
              <a:ext cx="1100880" cy="2901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0280517C-FC58-AF1F-8C4B-CF33E6DCA4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7200" y="3733400"/>
                <a:ext cx="1172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B8D07E3F-DAE6-96EA-679C-6C8A5799E8F0}"/>
                  </a:ext>
                </a:extLst>
              </p14:cNvPr>
              <p14:cNvContentPartPr/>
              <p14:nvPr/>
            </p14:nvContentPartPr>
            <p14:xfrm>
              <a:off x="8950760" y="3838880"/>
              <a:ext cx="689760" cy="4320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B8D07E3F-DAE6-96EA-679C-6C8A5799E8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14760" y="3802880"/>
                <a:ext cx="761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DC3BC89B-8A2F-CBBE-D057-D002C2486D40}"/>
                  </a:ext>
                </a:extLst>
              </p14:cNvPr>
              <p14:cNvContentPartPr/>
              <p14:nvPr/>
            </p14:nvContentPartPr>
            <p14:xfrm>
              <a:off x="10234520" y="3829520"/>
              <a:ext cx="315000" cy="522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DC3BC89B-8A2F-CBBE-D057-D002C2486D4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198880" y="3793880"/>
                <a:ext cx="386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A51FBF75-D313-82ED-3822-7111CD9B2710}"/>
                  </a:ext>
                </a:extLst>
              </p14:cNvPr>
              <p14:cNvContentPartPr/>
              <p14:nvPr/>
            </p14:nvContentPartPr>
            <p14:xfrm>
              <a:off x="2534480" y="6216320"/>
              <a:ext cx="937440" cy="9432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A51FBF75-D313-82ED-3822-7111CD9B27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98480" y="6180680"/>
                <a:ext cx="1009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F75EF4E1-4A7B-AAB1-535D-8938036C6411}"/>
                  </a:ext>
                </a:extLst>
              </p14:cNvPr>
              <p14:cNvContentPartPr/>
              <p14:nvPr/>
            </p14:nvContentPartPr>
            <p14:xfrm>
              <a:off x="2570120" y="6145760"/>
              <a:ext cx="600120" cy="9324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F75EF4E1-4A7B-AAB1-535D-8938036C641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34480" y="6109760"/>
                <a:ext cx="671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6374F4FD-F82D-9788-016A-AED817646448}"/>
                  </a:ext>
                </a:extLst>
              </p14:cNvPr>
              <p14:cNvContentPartPr/>
              <p14:nvPr/>
            </p14:nvContentPartPr>
            <p14:xfrm>
              <a:off x="5722280" y="6116600"/>
              <a:ext cx="444240" cy="205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6374F4FD-F82D-9788-016A-AED8176464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86280" y="6080960"/>
                <a:ext cx="5158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Skupina 53">
            <a:extLst>
              <a:ext uri="{FF2B5EF4-FFF2-40B4-BE49-F238E27FC236}">
                <a16:creationId xmlns:a16="http://schemas.microsoft.com/office/drawing/2014/main" id="{F1CB9488-FD63-86D4-3E10-B4629C26FA53}"/>
              </a:ext>
            </a:extLst>
          </p:cNvPr>
          <p:cNvGrpSpPr/>
          <p:nvPr/>
        </p:nvGrpSpPr>
        <p:grpSpPr>
          <a:xfrm>
            <a:off x="3606200" y="6075560"/>
            <a:ext cx="4020480" cy="214200"/>
            <a:chOff x="3606200" y="6075560"/>
            <a:chExt cx="40204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AECFF684-3754-469D-FD3F-E08DF52B8A62}"/>
                    </a:ext>
                  </a:extLst>
                </p14:cNvPr>
                <p14:cNvContentPartPr/>
                <p14:nvPr/>
              </p14:nvContentPartPr>
              <p14:xfrm>
                <a:off x="4236560" y="6227840"/>
                <a:ext cx="660960" cy="1152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AECFF684-3754-469D-FD3F-E08DF52B8A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00560" y="6191840"/>
                  <a:ext cx="732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51D25047-C2F6-1AED-9E3D-81ED3AD8B32E}"/>
                    </a:ext>
                  </a:extLst>
                </p14:cNvPr>
                <p14:cNvContentPartPr/>
                <p14:nvPr/>
              </p14:nvContentPartPr>
              <p14:xfrm>
                <a:off x="4063040" y="6177080"/>
                <a:ext cx="804240" cy="11268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51D25047-C2F6-1AED-9E3D-81ED3AD8B3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27040" y="6141080"/>
                  <a:ext cx="875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F785D4F1-7F1E-4564-A834-A83E3B960999}"/>
                    </a:ext>
                  </a:extLst>
                </p14:cNvPr>
                <p14:cNvContentPartPr/>
                <p14:nvPr/>
              </p14:nvContentPartPr>
              <p14:xfrm>
                <a:off x="3606200" y="6156920"/>
                <a:ext cx="285480" cy="2160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F785D4F1-7F1E-4564-A834-A83E3B9609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70560" y="6120920"/>
                  <a:ext cx="357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37EB88D6-474B-F317-D914-1520E4F9B4C1}"/>
                    </a:ext>
                  </a:extLst>
                </p14:cNvPr>
                <p14:cNvContentPartPr/>
                <p14:nvPr/>
              </p14:nvContentPartPr>
              <p14:xfrm>
                <a:off x="3952160" y="6227480"/>
                <a:ext cx="366480" cy="1116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37EB88D6-474B-F317-D914-1520E4F9B4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16160" y="6191480"/>
                  <a:ext cx="438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772D61D7-9773-E240-759C-75BEEFC6BED5}"/>
                    </a:ext>
                  </a:extLst>
                </p14:cNvPr>
                <p14:cNvContentPartPr/>
                <p14:nvPr/>
              </p14:nvContentPartPr>
              <p14:xfrm>
                <a:off x="3950000" y="6075560"/>
                <a:ext cx="874080" cy="19476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772D61D7-9773-E240-759C-75BEEFC6BED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14000" y="6039920"/>
                  <a:ext cx="945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4FE1FBFF-9A54-6C3D-A470-8264A45F447F}"/>
                    </a:ext>
                  </a:extLst>
                </p14:cNvPr>
                <p14:cNvContentPartPr/>
                <p14:nvPr/>
              </p14:nvContentPartPr>
              <p14:xfrm>
                <a:off x="4094360" y="6167360"/>
                <a:ext cx="417240" cy="10368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4FE1FBFF-9A54-6C3D-A470-8264A45F44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58360" y="6131360"/>
                  <a:ext cx="488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9C1935EA-6DD9-8DAA-2EC3-F1D105C7031C}"/>
                    </a:ext>
                  </a:extLst>
                </p14:cNvPr>
                <p14:cNvContentPartPr/>
                <p14:nvPr/>
              </p14:nvContentPartPr>
              <p14:xfrm>
                <a:off x="5383160" y="6187520"/>
                <a:ext cx="1007280" cy="36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9C1935EA-6DD9-8DAA-2EC3-F1D105C703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47520" y="6151520"/>
                  <a:ext cx="1078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1934FE98-7866-D9DD-B98F-FCC93BFD2F7F}"/>
                    </a:ext>
                  </a:extLst>
                </p14:cNvPr>
                <p14:cNvContentPartPr/>
                <p14:nvPr/>
              </p14:nvContentPartPr>
              <p14:xfrm>
                <a:off x="5486480" y="6237920"/>
                <a:ext cx="894240" cy="2088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1934FE98-7866-D9DD-B98F-FCC93BFD2F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50840" y="6202280"/>
                  <a:ext cx="965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7654D7F3-BAD4-E923-1C64-C07BF2113E8C}"/>
                    </a:ext>
                  </a:extLst>
                </p14:cNvPr>
                <p14:cNvContentPartPr/>
                <p14:nvPr/>
              </p14:nvContentPartPr>
              <p14:xfrm>
                <a:off x="4104800" y="6146480"/>
                <a:ext cx="516600" cy="9324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7654D7F3-BAD4-E923-1C64-C07BF2113E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68800" y="6110480"/>
                  <a:ext cx="588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5059384A-B013-6E5C-07C8-4F136634A090}"/>
                    </a:ext>
                  </a:extLst>
                </p14:cNvPr>
                <p14:cNvContentPartPr/>
                <p14:nvPr/>
              </p14:nvContentPartPr>
              <p14:xfrm>
                <a:off x="4244120" y="6187520"/>
                <a:ext cx="277200" cy="2844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5059384A-B013-6E5C-07C8-4F136634A0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08120" y="6151520"/>
                  <a:ext cx="348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C863C0B8-CA88-7BE7-538C-383C73314A30}"/>
                    </a:ext>
                  </a:extLst>
                </p14:cNvPr>
                <p14:cNvContentPartPr/>
                <p14:nvPr/>
              </p14:nvContentPartPr>
              <p14:xfrm>
                <a:off x="4358600" y="6115880"/>
                <a:ext cx="205920" cy="864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C863C0B8-CA88-7BE7-538C-383C73314A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22960" y="6079880"/>
                  <a:ext cx="27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2E0E1076-4C5E-9240-373E-C81027567607}"/>
                    </a:ext>
                  </a:extLst>
                </p14:cNvPr>
                <p14:cNvContentPartPr/>
                <p14:nvPr/>
              </p14:nvContentPartPr>
              <p14:xfrm>
                <a:off x="7001720" y="6114800"/>
                <a:ext cx="624960" cy="15444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2E0E1076-4C5E-9240-373E-C810275676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66080" y="6078800"/>
                  <a:ext cx="6966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7AFE1B10-3068-EE35-6621-BD30BC97E23E}"/>
                  </a:ext>
                </a:extLst>
              </p14:cNvPr>
              <p14:cNvContentPartPr/>
              <p14:nvPr/>
            </p14:nvContentPartPr>
            <p14:xfrm>
              <a:off x="8228600" y="6175640"/>
              <a:ext cx="790560" cy="4356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7AFE1B10-3068-EE35-6621-BD30BC97E23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92600" y="6140000"/>
                <a:ext cx="8622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Skupina 62">
            <a:extLst>
              <a:ext uri="{FF2B5EF4-FFF2-40B4-BE49-F238E27FC236}">
                <a16:creationId xmlns:a16="http://schemas.microsoft.com/office/drawing/2014/main" id="{E4C1D488-AFE4-D3EE-5B1C-D5B4F8C63C12}"/>
              </a:ext>
            </a:extLst>
          </p:cNvPr>
          <p:cNvGrpSpPr/>
          <p:nvPr/>
        </p:nvGrpSpPr>
        <p:grpSpPr>
          <a:xfrm>
            <a:off x="9072800" y="6085280"/>
            <a:ext cx="1696680" cy="264960"/>
            <a:chOff x="9072800" y="6085280"/>
            <a:chExt cx="16966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C1CDAE90-4BEE-EE40-A90B-AE09C6AE45D4}"/>
                    </a:ext>
                  </a:extLst>
                </p14:cNvPr>
                <p14:cNvContentPartPr/>
                <p14:nvPr/>
              </p14:nvContentPartPr>
              <p14:xfrm>
                <a:off x="9079280" y="6176720"/>
                <a:ext cx="779760" cy="17352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C1CDAE90-4BEE-EE40-A90B-AE09C6AE45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43280" y="6140720"/>
                  <a:ext cx="851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30F2E3A0-C069-6C60-371E-0A58AE5EFCD0}"/>
                    </a:ext>
                  </a:extLst>
                </p14:cNvPr>
                <p14:cNvContentPartPr/>
                <p14:nvPr/>
              </p14:nvContentPartPr>
              <p14:xfrm>
                <a:off x="9072800" y="6085280"/>
                <a:ext cx="551160" cy="6192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30F2E3A0-C069-6C60-371E-0A58AE5EFC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36800" y="6049640"/>
                  <a:ext cx="622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24FF1D30-E6C9-9F41-CC4E-06CC49C953FE}"/>
                    </a:ext>
                  </a:extLst>
                </p14:cNvPr>
                <p14:cNvContentPartPr/>
                <p14:nvPr/>
              </p14:nvContentPartPr>
              <p14:xfrm>
                <a:off x="9980360" y="6156200"/>
                <a:ext cx="789120" cy="13356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24FF1D30-E6C9-9F41-CC4E-06CC49C953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44720" y="6120560"/>
                  <a:ext cx="860760" cy="20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4" name="Obdélník 63">
            <a:extLst>
              <a:ext uri="{FF2B5EF4-FFF2-40B4-BE49-F238E27FC236}">
                <a16:creationId xmlns:a16="http://schemas.microsoft.com/office/drawing/2014/main" id="{09679430-A3CD-707F-850F-742263D71EDB}"/>
              </a:ext>
            </a:extLst>
          </p:cNvPr>
          <p:cNvSpPr/>
          <p:nvPr/>
        </p:nvSpPr>
        <p:spPr>
          <a:xfrm>
            <a:off x="1572768" y="1690688"/>
            <a:ext cx="4326872" cy="2368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B15AC18D-F192-A92C-393E-5688A08594DA}"/>
              </a:ext>
            </a:extLst>
          </p:cNvPr>
          <p:cNvSpPr/>
          <p:nvPr/>
        </p:nvSpPr>
        <p:spPr>
          <a:xfrm>
            <a:off x="5950400" y="1847088"/>
            <a:ext cx="2864416" cy="211599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2035E260-80A8-C8F8-866C-ED99C8F9B0EF}"/>
              </a:ext>
            </a:extLst>
          </p:cNvPr>
          <p:cNvSpPr/>
          <p:nvPr/>
        </p:nvSpPr>
        <p:spPr>
          <a:xfrm>
            <a:off x="1572768" y="4104560"/>
            <a:ext cx="5181600" cy="221839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17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C156D-DDB5-D821-6C0E-ECA820B2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5718D-9534-A98E-0FC5-09563471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164782"/>
            <a:ext cx="10515600" cy="1325563"/>
          </a:xfrm>
        </p:spPr>
        <p:txBody>
          <a:bodyPr/>
          <a:lstStyle/>
          <a:p>
            <a:r>
              <a:rPr lang="sk-SK" dirty="0" err="1"/>
              <a:t>Pottery</a:t>
            </a:r>
            <a:r>
              <a:rPr lang="sk-SK" dirty="0"/>
              <a:t> </a:t>
            </a:r>
            <a:r>
              <a:rPr lang="sk-SK" dirty="0" err="1"/>
              <a:t>shapes</a:t>
            </a:r>
            <a:r>
              <a:rPr lang="sk-SK" dirty="0"/>
              <a:t>! (</a:t>
            </a:r>
            <a:r>
              <a:rPr lang="cs-CZ" dirty="0" err="1">
                <a:hlinkClick r:id="rId2"/>
              </a:rPr>
              <a:t>Shapes</a:t>
            </a:r>
            <a:r>
              <a:rPr lang="cs-CZ" dirty="0">
                <a:hlinkClick r:id="rId2"/>
              </a:rPr>
              <a:t> (ox.ac.uk)</a:t>
            </a:r>
            <a:r>
              <a:rPr lang="cs-CZ" dirty="0"/>
              <a:t>)</a:t>
            </a:r>
          </a:p>
        </p:txBody>
      </p:sp>
      <p:pic>
        <p:nvPicPr>
          <p:cNvPr id="5" name="Picture 2" descr="C:\Users\HP\Desktop\řecké vázy.jpg">
            <a:extLst>
              <a:ext uri="{FF2B5EF4-FFF2-40B4-BE49-F238E27FC236}">
                <a16:creationId xmlns:a16="http://schemas.microsoft.com/office/drawing/2014/main" id="{7C08A535-E9A2-71BD-E138-A81980FE3C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" y="1144732"/>
            <a:ext cx="10938256" cy="54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6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4E4DDB-3024-7324-211A-2855532F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Organizácia kurzu/ </a:t>
            </a:r>
            <a:r>
              <a:rPr lang="sk-SK" i="1" dirty="0" err="1"/>
              <a:t>Course</a:t>
            </a:r>
            <a:r>
              <a:rPr lang="sk-SK" i="1" dirty="0"/>
              <a:t> </a:t>
            </a:r>
            <a:r>
              <a:rPr lang="sk-SK" i="1" dirty="0" err="1"/>
              <a:t>organisation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7CDC8F-5B54-5D8F-2926-0B1A4920D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sk-SK" sz="1300"/>
              <a:t>Rozvrh / Timetable:</a:t>
            </a:r>
          </a:p>
          <a:p>
            <a:pPr lvl="1"/>
            <a:r>
              <a:rPr lang="sk-SK" sz="1300"/>
              <a:t>21. feb. 10-11:50 MM</a:t>
            </a:r>
          </a:p>
          <a:p>
            <a:pPr lvl="1"/>
            <a:r>
              <a:rPr lang="sk-SK" sz="1300"/>
              <a:t>11. mar. 18-19:50 AS</a:t>
            </a:r>
          </a:p>
          <a:p>
            <a:pPr lvl="1"/>
            <a:r>
              <a:rPr lang="sk-SK" sz="1300"/>
              <a:t>12. mar. 18-19:50 AS</a:t>
            </a:r>
          </a:p>
          <a:p>
            <a:pPr lvl="1"/>
            <a:r>
              <a:rPr lang="sk-SK" sz="1300"/>
              <a:t>13. mar. 10-13:50 AS</a:t>
            </a:r>
          </a:p>
          <a:p>
            <a:pPr lvl="1"/>
            <a:r>
              <a:rPr lang="sk-SK" sz="1300"/>
              <a:t>14. mar. 18-19:50 AS</a:t>
            </a:r>
          </a:p>
          <a:p>
            <a:pPr lvl="1"/>
            <a:r>
              <a:rPr lang="sk-SK" sz="1300"/>
              <a:t>15. mar. 10-11:50 AS</a:t>
            </a:r>
          </a:p>
          <a:p>
            <a:pPr lvl="1"/>
            <a:r>
              <a:rPr lang="sk-SK" sz="1300"/>
              <a:t>18. mar. 18-19:50 AS</a:t>
            </a:r>
          </a:p>
          <a:p>
            <a:pPr lvl="1"/>
            <a:r>
              <a:rPr lang="sk-SK" sz="1300"/>
              <a:t>19. mar. 18-19:50 AS</a:t>
            </a:r>
          </a:p>
          <a:p>
            <a:pPr lvl="1"/>
            <a:r>
              <a:rPr lang="sk-SK" sz="1300"/>
              <a:t>20. mar. 10-13:50 AS</a:t>
            </a:r>
          </a:p>
          <a:p>
            <a:pPr lvl="1"/>
            <a:r>
              <a:rPr lang="sk-SK" sz="1300"/>
              <a:t>21. mar. 18-19:50 AS</a:t>
            </a:r>
          </a:p>
          <a:p>
            <a:pPr lvl="1"/>
            <a:r>
              <a:rPr lang="sk-SK" sz="1300"/>
              <a:t>22. mar. 10-11:50 AS</a:t>
            </a:r>
          </a:p>
          <a:p>
            <a:pPr lvl="1"/>
            <a:r>
              <a:rPr lang="sk-SK" sz="1300"/>
              <a:t>10. april 10-11:50 MM</a:t>
            </a:r>
          </a:p>
          <a:p>
            <a:pPr lvl="2"/>
            <a:r>
              <a:rPr lang="sk-SK" sz="1300"/>
              <a:t>All above in the classroom </a:t>
            </a:r>
            <a:r>
              <a:rPr lang="sk-SK" sz="1300" b="1"/>
              <a:t>M11</a:t>
            </a:r>
            <a:endParaRPr lang="sk-SK" sz="1300"/>
          </a:p>
          <a:p>
            <a:pPr lvl="1"/>
            <a:r>
              <a:rPr lang="sk-SK" sz="1300"/>
              <a:t>22.5. online presentations – will be specified</a:t>
            </a:r>
            <a:endParaRPr lang="cs-CZ" sz="130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3F659C-CE54-349C-CEAC-879B1E708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sk-SK" sz="1500"/>
              <a:t>Passing the course</a:t>
            </a:r>
          </a:p>
          <a:p>
            <a:pPr lvl="1"/>
            <a:r>
              <a:rPr lang="sk-SK" sz="1500"/>
              <a:t>Active attendance at the lectures</a:t>
            </a:r>
          </a:p>
          <a:p>
            <a:pPr lvl="1"/>
            <a:r>
              <a:rPr lang="sk-SK" sz="1500"/>
              <a:t>Presentation of the topic</a:t>
            </a:r>
          </a:p>
          <a:p>
            <a:pPr lvl="2"/>
            <a:r>
              <a:rPr lang="sk-SK" sz="1500"/>
              <a:t>elf.phil.muni.cz – course of the Greek Art II.</a:t>
            </a:r>
          </a:p>
          <a:p>
            <a:pPr lvl="2"/>
            <a:r>
              <a:rPr lang="sk-SK" sz="1500"/>
              <a:t>The topics will be available from </a:t>
            </a:r>
            <a:r>
              <a:rPr lang="sk-SK" sz="1500" b="1"/>
              <a:t>22nd. of Feb to 10th. of March</a:t>
            </a:r>
          </a:p>
          <a:p>
            <a:pPr lvl="2"/>
            <a:r>
              <a:rPr lang="cs-CZ" sz="1500"/>
              <a:t>Presentations – </a:t>
            </a:r>
            <a:r>
              <a:rPr lang="cs-CZ" sz="1500" b="1"/>
              <a:t>22nd of May online</a:t>
            </a:r>
            <a:r>
              <a:rPr lang="cs-CZ" sz="1500"/>
              <a:t>. In case of not presenting the topics you obliged to submit </a:t>
            </a:r>
            <a:r>
              <a:rPr lang="cs-CZ" sz="1500" b="1"/>
              <a:t>written thesis on at least 5 pages </a:t>
            </a:r>
            <a:r>
              <a:rPr lang="cs-CZ" sz="1500"/>
              <a:t>following the proper citation standards</a:t>
            </a:r>
            <a:endParaRPr lang="sk-SK" sz="1500"/>
          </a:p>
          <a:p>
            <a:pPr lvl="1"/>
            <a:r>
              <a:rPr lang="sk-SK" sz="1500"/>
              <a:t>Oral exam - online</a:t>
            </a:r>
          </a:p>
          <a:p>
            <a:pPr lvl="1"/>
            <a:r>
              <a:rPr lang="sk-SK" sz="1500" i="1"/>
              <a:t>Erasmus students have to present the seminary thesis </a:t>
            </a:r>
            <a:r>
              <a:rPr lang="sk-SK" sz="1500" i="1" u="sng"/>
              <a:t>only</a:t>
            </a:r>
          </a:p>
          <a:p>
            <a:pPr lvl="1"/>
            <a:endParaRPr lang="sk-SK" sz="1500" i="1" u="sng"/>
          </a:p>
          <a:p>
            <a:pPr lvl="1"/>
            <a:r>
              <a:rPr lang="sk-SK" sz="1500" i="1"/>
              <a:t>Excursion to the KHM?</a:t>
            </a:r>
          </a:p>
        </p:txBody>
      </p:sp>
    </p:spTree>
    <p:extLst>
      <p:ext uri="{BB962C8B-B14F-4D97-AF65-F5344CB8AC3E}">
        <p14:creationId xmlns:p14="http://schemas.microsoft.com/office/powerpoint/2010/main" val="213832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9A2C5B-371B-411D-89BC-6F9CA758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Chronology</a:t>
            </a:r>
          </a:p>
        </p:txBody>
      </p:sp>
      <p:pic>
        <p:nvPicPr>
          <p:cNvPr id="5" name="Obrázok 5" descr="Obrázok, na ktorom je mapa">
            <a:extLst>
              <a:ext uri="{FF2B5EF4-FFF2-40B4-BE49-F238E27FC236}">
                <a16:creationId xmlns:a16="http://schemas.microsoft.com/office/drawing/2014/main" id="{22C85B13-1ACA-8171-D7D8-9EB5FE9D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r="-2" b="10492"/>
          <a:stretch/>
        </p:blipFill>
        <p:spPr>
          <a:xfrm>
            <a:off x="6172200" y="2488129"/>
            <a:ext cx="5803323" cy="3890357"/>
          </a:xfrm>
          <a:prstGeom prst="rect">
            <a:avLst/>
          </a:prstGeom>
        </p:spPr>
      </p:pic>
      <p:pic>
        <p:nvPicPr>
          <p:cNvPr id="6" name="Picture 4" descr="992px-Map_Greco-Persian_Wars-en_svg">
            <a:extLst>
              <a:ext uri="{FF2B5EF4-FFF2-40B4-BE49-F238E27FC236}">
                <a16:creationId xmlns:a16="http://schemas.microsoft.com/office/drawing/2014/main" id="{F41FA3D5-2B30-998C-22D7-145810489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02"/>
          <a:stretch/>
        </p:blipFill>
        <p:spPr bwMode="auto">
          <a:xfrm>
            <a:off x="307478" y="2488129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7CC18-F354-88EC-DD0F-066837FB1FE6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2C4002-2E19-536D-04DC-79F2B3CDD4A2}"/>
              </a:ext>
            </a:extLst>
          </p:cNvPr>
          <p:cNvSpPr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1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DCA01-8E7A-EB99-C07A-360459A8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Opakovanie / </a:t>
            </a:r>
            <a:r>
              <a:rPr lang="sk-SK" dirty="0" err="1"/>
              <a:t>Recap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autumn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DF0F12-CEAC-83C2-9DAC-B6F4650B8C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/>
              <a:t>Obdobie „Temna“ </a:t>
            </a:r>
          </a:p>
          <a:p>
            <a:pPr lvl="1"/>
            <a:r>
              <a:rPr lang="sk-SK"/>
              <a:t>Zánik mykénskych palácov LH IIIB/C; prelom 12. a 11. st. BC</a:t>
            </a:r>
          </a:p>
          <a:p>
            <a:pPr lvl="2"/>
            <a:r>
              <a:rPr lang="sk-SK"/>
              <a:t>Submykénske obd. </a:t>
            </a:r>
          </a:p>
          <a:p>
            <a:pPr lvl="3"/>
            <a:r>
              <a:rPr lang="sk-SK"/>
              <a:t>Doba transformácie</a:t>
            </a:r>
          </a:p>
          <a:p>
            <a:pPr lvl="1"/>
            <a:r>
              <a:rPr lang="sk-SK"/>
              <a:t>Doba (proto)geometrická</a:t>
            </a:r>
          </a:p>
          <a:p>
            <a:pPr lvl="2"/>
            <a:r>
              <a:rPr lang="sk-SK"/>
              <a:t>1100 – 900 BC</a:t>
            </a:r>
          </a:p>
          <a:p>
            <a:pPr lvl="2"/>
            <a:r>
              <a:rPr lang="sk-SK"/>
              <a:t>900 – 700 BC</a:t>
            </a:r>
          </a:p>
          <a:p>
            <a:r>
              <a:rPr lang="sk-SK"/>
              <a:t>Archaické obdobie (700 – 480 BC)</a:t>
            </a:r>
          </a:p>
          <a:p>
            <a:pPr lvl="1"/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35F779-86D8-B3C0-54CC-40B393737A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Dark</a:t>
            </a:r>
            <a:r>
              <a:rPr lang="sk-SK" dirty="0"/>
              <a:t> </a:t>
            </a:r>
            <a:r>
              <a:rPr lang="sk-SK" dirty="0" err="1"/>
              <a:t>ages</a:t>
            </a:r>
            <a:endParaRPr lang="sk-SK" dirty="0"/>
          </a:p>
          <a:p>
            <a:pPr lvl="1"/>
            <a:r>
              <a:rPr lang="sk-SK" dirty="0" err="1"/>
              <a:t>Destruction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Mycenean</a:t>
            </a:r>
            <a:r>
              <a:rPr lang="sk-SK" dirty="0"/>
              <a:t> </a:t>
            </a:r>
            <a:r>
              <a:rPr lang="sk-SK" dirty="0" err="1"/>
              <a:t>palaces</a:t>
            </a:r>
            <a:r>
              <a:rPr lang="sk-SK" dirty="0"/>
              <a:t> – LH IIIB/C </a:t>
            </a:r>
            <a:r>
              <a:rPr lang="sk-SK" dirty="0" err="1"/>
              <a:t>period</a:t>
            </a:r>
            <a:r>
              <a:rPr lang="sk-SK" dirty="0"/>
              <a:t> – </a:t>
            </a:r>
            <a:r>
              <a:rPr lang="sk-SK" dirty="0" err="1"/>
              <a:t>Turn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12th and 11th C BC</a:t>
            </a:r>
          </a:p>
          <a:p>
            <a:pPr lvl="2"/>
            <a:r>
              <a:rPr lang="sk-SK" dirty="0" err="1"/>
              <a:t>Submycenean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sk-SK" dirty="0"/>
          </a:p>
          <a:p>
            <a:pPr lvl="3"/>
            <a:r>
              <a:rPr lang="sk-SK" dirty="0" err="1"/>
              <a:t>Period</a:t>
            </a:r>
            <a:r>
              <a:rPr lang="sk-SK" dirty="0"/>
              <a:t> of </a:t>
            </a:r>
            <a:r>
              <a:rPr lang="sk-SK" dirty="0" err="1"/>
              <a:t>transformation</a:t>
            </a:r>
            <a:endParaRPr lang="sk-SK" dirty="0"/>
          </a:p>
          <a:p>
            <a:pPr lvl="1"/>
            <a:r>
              <a:rPr lang="sk-SK" dirty="0"/>
              <a:t>(</a:t>
            </a:r>
            <a:r>
              <a:rPr lang="sk-SK" dirty="0" err="1"/>
              <a:t>Proto</a:t>
            </a:r>
            <a:r>
              <a:rPr lang="sk-SK" dirty="0"/>
              <a:t>)</a:t>
            </a:r>
            <a:r>
              <a:rPr lang="sk-SK" dirty="0" err="1"/>
              <a:t>geometric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sk-SK" dirty="0"/>
          </a:p>
          <a:p>
            <a:pPr lvl="2"/>
            <a:r>
              <a:rPr lang="sk-SK" dirty="0"/>
              <a:t>1100 – 900 BC</a:t>
            </a:r>
          </a:p>
          <a:p>
            <a:pPr lvl="2"/>
            <a:r>
              <a:rPr lang="sk-SK" dirty="0"/>
              <a:t>900 – 700 BC</a:t>
            </a:r>
          </a:p>
          <a:p>
            <a:r>
              <a:rPr lang="sk-SK" dirty="0" err="1"/>
              <a:t>Archaic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 (700 – 480 BC)</a:t>
            </a:r>
          </a:p>
        </p:txBody>
      </p:sp>
    </p:spTree>
    <p:extLst>
      <p:ext uri="{BB962C8B-B14F-4D97-AF65-F5344CB8AC3E}">
        <p14:creationId xmlns:p14="http://schemas.microsoft.com/office/powerpoint/2010/main" val="21305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DEA3A-AFC4-DB95-A542-820B6818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Archaické </a:t>
            </a:r>
            <a:r>
              <a:rPr lang="sk-SK" dirty="0" err="1"/>
              <a:t>obd</a:t>
            </a:r>
            <a:r>
              <a:rPr lang="sk-SK" dirty="0"/>
              <a:t>. / </a:t>
            </a:r>
            <a:r>
              <a:rPr lang="sk-SK" dirty="0" err="1"/>
              <a:t>Archaic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7D17-2091-EDAE-2492-88DE41866A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Počiatky kolonizácie </a:t>
            </a:r>
          </a:p>
          <a:p>
            <a:pPr lvl="1"/>
            <a:r>
              <a:rPr lang="sk-SK" dirty="0"/>
              <a:t>Magny </a:t>
            </a:r>
            <a:r>
              <a:rPr lang="sk-SK" dirty="0" err="1"/>
              <a:t>Graecie</a:t>
            </a:r>
            <a:r>
              <a:rPr lang="sk-SK" dirty="0"/>
              <a:t> 1. štvrtina 8. st. </a:t>
            </a:r>
            <a:r>
              <a:rPr lang="sk-SK" dirty="0" err="1"/>
              <a:t>Bc</a:t>
            </a:r>
            <a:endParaRPr lang="sk-SK" dirty="0"/>
          </a:p>
          <a:p>
            <a:pPr lvl="1"/>
            <a:r>
              <a:rPr lang="sk-SK" dirty="0" err="1"/>
              <a:t>Iónie</a:t>
            </a:r>
            <a:r>
              <a:rPr lang="sk-SK" dirty="0"/>
              <a:t> polovica 7 st. </a:t>
            </a:r>
            <a:r>
              <a:rPr lang="sk-SK" dirty="0" err="1"/>
              <a:t>Bc</a:t>
            </a:r>
            <a:endParaRPr lang="sk-SK" dirty="0"/>
          </a:p>
          <a:p>
            <a:r>
              <a:rPr lang="sk-SK" dirty="0"/>
              <a:t>Prvé Olympijské hry 776 BC</a:t>
            </a:r>
          </a:p>
          <a:p>
            <a:r>
              <a:rPr lang="sk-SK" dirty="0"/>
              <a:t>Umenie (sochárstvo) – začiatok / polovica 7. </a:t>
            </a:r>
            <a:r>
              <a:rPr lang="sk-SK" dirty="0" err="1"/>
              <a:t>st</a:t>
            </a:r>
            <a:endParaRPr lang="sk-SK" dirty="0"/>
          </a:p>
          <a:p>
            <a:r>
              <a:rPr lang="sk-SK" dirty="0"/>
              <a:t>480 </a:t>
            </a:r>
            <a:r>
              <a:rPr lang="sk-SK" dirty="0" err="1"/>
              <a:t>Bc</a:t>
            </a:r>
            <a:r>
              <a:rPr lang="sk-SK" dirty="0"/>
              <a:t> porazenie Atén </a:t>
            </a:r>
            <a:r>
              <a:rPr lang="sk-SK" dirty="0" err="1"/>
              <a:t>peržanmi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77521E-362B-D0EF-E8FF-F6F4274D35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/>
              <a:t>Beginning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colonisation</a:t>
            </a:r>
            <a:endParaRPr lang="sk-SK" dirty="0"/>
          </a:p>
          <a:p>
            <a:pPr lvl="1"/>
            <a:r>
              <a:rPr lang="sk-SK" dirty="0"/>
              <a:t>Magna </a:t>
            </a:r>
            <a:r>
              <a:rPr lang="sk-SK" dirty="0" err="1"/>
              <a:t>Graecia</a:t>
            </a:r>
            <a:r>
              <a:rPr lang="sk-SK" dirty="0"/>
              <a:t> – 1st </a:t>
            </a:r>
            <a:r>
              <a:rPr lang="sk-SK" dirty="0" err="1"/>
              <a:t>quarter</a:t>
            </a:r>
            <a:r>
              <a:rPr lang="sk-SK" dirty="0"/>
              <a:t> of 8th C BC</a:t>
            </a:r>
          </a:p>
          <a:p>
            <a:pPr lvl="1"/>
            <a:r>
              <a:rPr lang="sk-SK" dirty="0" err="1"/>
              <a:t>Ionnia</a:t>
            </a:r>
            <a:r>
              <a:rPr lang="sk-SK" dirty="0"/>
              <a:t> – </a:t>
            </a:r>
            <a:r>
              <a:rPr lang="sk-SK" dirty="0" err="1"/>
              <a:t>half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7th C BC</a:t>
            </a:r>
          </a:p>
          <a:p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Olympic</a:t>
            </a:r>
            <a:r>
              <a:rPr lang="sk-SK" dirty="0"/>
              <a:t> </a:t>
            </a:r>
            <a:r>
              <a:rPr lang="sk-SK" dirty="0" err="1"/>
              <a:t>games</a:t>
            </a:r>
            <a:r>
              <a:rPr lang="sk-SK" dirty="0"/>
              <a:t> 776 BC</a:t>
            </a:r>
          </a:p>
          <a:p>
            <a:r>
              <a:rPr lang="sk-SK" dirty="0"/>
              <a:t>Art (</a:t>
            </a:r>
            <a:r>
              <a:rPr lang="sk-SK" dirty="0" err="1"/>
              <a:t>sculptures</a:t>
            </a:r>
            <a:r>
              <a:rPr lang="sk-SK" dirty="0"/>
              <a:t>) – </a:t>
            </a:r>
            <a:r>
              <a:rPr lang="sk-SK" dirty="0" err="1"/>
              <a:t>mostly</a:t>
            </a:r>
            <a:r>
              <a:rPr lang="sk-SK" dirty="0"/>
              <a:t> </a:t>
            </a:r>
            <a:r>
              <a:rPr lang="sk-SK" dirty="0" err="1"/>
              <a:t>beginning</a:t>
            </a:r>
            <a:r>
              <a:rPr lang="sk-SK" dirty="0"/>
              <a:t> / </a:t>
            </a:r>
            <a:r>
              <a:rPr lang="sk-SK" dirty="0" err="1"/>
              <a:t>half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7th C BC</a:t>
            </a:r>
          </a:p>
          <a:p>
            <a:r>
              <a:rPr lang="sk-SK" dirty="0"/>
              <a:t>480 BC </a:t>
            </a:r>
            <a:r>
              <a:rPr lang="sk-SK" dirty="0" err="1"/>
              <a:t>Persian</a:t>
            </a:r>
            <a:r>
              <a:rPr lang="sk-SK" dirty="0"/>
              <a:t> </a:t>
            </a:r>
            <a:r>
              <a:rPr lang="sk-SK" dirty="0" err="1"/>
              <a:t>sack</a:t>
            </a:r>
            <a:r>
              <a:rPr lang="sk-SK" dirty="0"/>
              <a:t> of </a:t>
            </a:r>
            <a:r>
              <a:rPr lang="sk-SK" dirty="0" err="1"/>
              <a:t>Athens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666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D3E89-E141-B8DE-7C7C-18DD6C5D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Klasické obdobie /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5303D-4450-1CCD-F10C-7009802821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Prísny štýl (525/480-450)</a:t>
            </a:r>
          </a:p>
          <a:p>
            <a:pPr lvl="1"/>
            <a:r>
              <a:rPr lang="sk-SK" dirty="0"/>
              <a:t>Prechodné obdobie medzi </a:t>
            </a:r>
            <a:r>
              <a:rPr lang="sk-SK" dirty="0" err="1"/>
              <a:t>archaikou</a:t>
            </a:r>
            <a:r>
              <a:rPr lang="sk-SK" dirty="0"/>
              <a:t> a klasikou</a:t>
            </a:r>
          </a:p>
          <a:p>
            <a:pPr lvl="1"/>
            <a:r>
              <a:rPr lang="sk-SK" dirty="0"/>
              <a:t>Archaické prvky – postoj, úsmev, drapéria</a:t>
            </a:r>
          </a:p>
          <a:p>
            <a:r>
              <a:rPr lang="sk-SK" dirty="0"/>
              <a:t>Vysoká klasika (450-400)</a:t>
            </a:r>
          </a:p>
          <a:p>
            <a:r>
              <a:rPr lang="sk-SK" dirty="0"/>
              <a:t>Neskoré klasické o. (400 – 323)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5C2707-36B0-13D4-DED4-53CA7B9FFD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Severe </a:t>
            </a:r>
            <a:r>
              <a:rPr lang="sk-SK" dirty="0" err="1"/>
              <a:t>style</a:t>
            </a:r>
            <a:r>
              <a:rPr lang="sk-SK" dirty="0"/>
              <a:t> (525/480-450)</a:t>
            </a:r>
          </a:p>
          <a:p>
            <a:pPr lvl="1"/>
            <a:r>
              <a:rPr lang="sk-SK" dirty="0" err="1"/>
              <a:t>Transitional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archaic</a:t>
            </a:r>
            <a:r>
              <a:rPr lang="sk-SK" dirty="0"/>
              <a:t> and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sk-SK" dirty="0"/>
          </a:p>
          <a:p>
            <a:pPr lvl="1"/>
            <a:r>
              <a:rPr lang="sk-SK" dirty="0" err="1"/>
              <a:t>Achaistic</a:t>
            </a:r>
            <a:r>
              <a:rPr lang="sk-SK" dirty="0"/>
              <a:t> </a:t>
            </a:r>
            <a:r>
              <a:rPr lang="sk-SK" dirty="0" err="1"/>
              <a:t>tendencies</a:t>
            </a:r>
            <a:r>
              <a:rPr lang="sk-SK" dirty="0"/>
              <a:t> – </a:t>
            </a:r>
            <a:r>
              <a:rPr lang="sk-SK" dirty="0" err="1"/>
              <a:t>smile</a:t>
            </a:r>
            <a:r>
              <a:rPr lang="sk-SK" dirty="0"/>
              <a:t>, </a:t>
            </a:r>
            <a:r>
              <a:rPr lang="sk-SK" dirty="0" err="1"/>
              <a:t>drapery</a:t>
            </a:r>
            <a:r>
              <a:rPr lang="sk-SK" dirty="0"/>
              <a:t>, </a:t>
            </a:r>
            <a:r>
              <a:rPr lang="sk-SK" dirty="0" err="1"/>
              <a:t>posture</a:t>
            </a:r>
            <a:endParaRPr lang="sk-SK" dirty="0"/>
          </a:p>
          <a:p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classical</a:t>
            </a:r>
            <a:r>
              <a:rPr lang="sk-SK" dirty="0"/>
              <a:t> p. (450-400)</a:t>
            </a:r>
          </a:p>
          <a:p>
            <a:r>
              <a:rPr lang="sk-SK" dirty="0"/>
              <a:t>Late </a:t>
            </a:r>
            <a:r>
              <a:rPr lang="sk-SK" dirty="0" err="1"/>
              <a:t>classical</a:t>
            </a:r>
            <a:r>
              <a:rPr lang="sk-SK" dirty="0"/>
              <a:t> p. (400 – 323)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0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34">
            <a:extLst>
              <a:ext uri="{FF2B5EF4-FFF2-40B4-BE49-F238E27FC236}">
                <a16:creationId xmlns:a16="http://schemas.microsoft.com/office/drawing/2014/main" id="{726C63F6-CB75-464B-8B30-63C9D4C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3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70AD9A-0A21-6AAE-4049-AD358867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" name="Rectangle: Rounded Corners 3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Obrázek 4" descr="Obsah obrázku socha, umění, muzeum, Artefakt&#10;&#10;Popis byl vytvořen automaticky">
            <a:extLst>
              <a:ext uri="{FF2B5EF4-FFF2-40B4-BE49-F238E27FC236}">
                <a16:creationId xmlns:a16="http://schemas.microsoft.com/office/drawing/2014/main" id="{A3B82D84-A41C-FC29-E493-93C2C382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734"/>
          <a:stretch/>
        </p:blipFill>
        <p:spPr>
          <a:xfrm>
            <a:off x="246888" y="2139484"/>
            <a:ext cx="2834640" cy="4096512"/>
          </a:xfrm>
          <a:prstGeom prst="rect">
            <a:avLst/>
          </a:prstGeom>
        </p:spPr>
      </p:pic>
      <p:pic>
        <p:nvPicPr>
          <p:cNvPr id="26" name="Zástupný obsah 25" descr="Obsah obrázku muzeum, Artefakt, zeď, umění&#10;&#10;Popis byl vytvořen automaticky">
            <a:extLst>
              <a:ext uri="{FF2B5EF4-FFF2-40B4-BE49-F238E27FC236}">
                <a16:creationId xmlns:a16="http://schemas.microsoft.com/office/drawing/2014/main" id="{3E90FFBF-ADFE-CF4B-28DF-796A4E4BE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747"/>
          <a:stretch/>
        </p:blipFill>
        <p:spPr>
          <a:xfrm>
            <a:off x="3200400" y="2139484"/>
            <a:ext cx="2834640" cy="4096512"/>
          </a:xfrm>
          <a:prstGeom prst="rect">
            <a:avLst/>
          </a:prstGeom>
        </p:spPr>
      </p:pic>
      <p:pic>
        <p:nvPicPr>
          <p:cNvPr id="28" name="Zástupný obsah 27" descr="Obsah obrázku Artefakt, umění, Řezba, socha&#10;&#10;Popis byl vytvořen automaticky">
            <a:extLst>
              <a:ext uri="{FF2B5EF4-FFF2-40B4-BE49-F238E27FC236}">
                <a16:creationId xmlns:a16="http://schemas.microsoft.com/office/drawing/2014/main" id="{1D8BC63A-B8EC-87AE-DE95-05BF6290E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2580" b="-3"/>
          <a:stretch/>
        </p:blipFill>
        <p:spPr>
          <a:xfrm>
            <a:off x="6153912" y="2139484"/>
            <a:ext cx="2834640" cy="4096512"/>
          </a:xfrm>
          <a:prstGeom prst="rect">
            <a:avLst/>
          </a:prstGeom>
        </p:spPr>
      </p:pic>
      <p:pic>
        <p:nvPicPr>
          <p:cNvPr id="30" name="Obrázek 29" descr="Obsah obrázku umění, socha, Lidská tvář, Čelo&#10;&#10;Popis byl vytvořen automaticky">
            <a:extLst>
              <a:ext uri="{FF2B5EF4-FFF2-40B4-BE49-F238E27FC236}">
                <a16:creationId xmlns:a16="http://schemas.microsoft.com/office/drawing/2014/main" id="{9B79BE77-9368-70C9-0496-96DCBA180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" b="-3"/>
          <a:stretch/>
        </p:blipFill>
        <p:spPr>
          <a:xfrm>
            <a:off x="9107424" y="2139484"/>
            <a:ext cx="283464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9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D1132-1225-F62E-552B-BDD50058B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D3C4F-8C99-56E7-209B-01E37AD3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Klasické obdobie / </a:t>
            </a:r>
            <a:r>
              <a:rPr lang="sk-SK" dirty="0" err="1"/>
              <a:t>Classical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488A6-AFF1-82D5-0260-44965BB613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Prísny štýl (525/480-450)</a:t>
            </a:r>
          </a:p>
          <a:p>
            <a:r>
              <a:rPr lang="sk-SK" dirty="0"/>
              <a:t>Vysoká klasika (450-400)</a:t>
            </a:r>
          </a:p>
          <a:p>
            <a:pPr lvl="1"/>
            <a:r>
              <a:rPr lang="sk-SK" dirty="0"/>
              <a:t>Atény – </a:t>
            </a:r>
            <a:r>
              <a:rPr lang="sk-SK" dirty="0" err="1"/>
              <a:t>obd</a:t>
            </a:r>
            <a:r>
              <a:rPr lang="sk-SK" dirty="0"/>
              <a:t>. vlády </a:t>
            </a:r>
            <a:r>
              <a:rPr lang="sk-SK" dirty="0" err="1"/>
              <a:t>Perikla</a:t>
            </a:r>
            <a:endParaRPr lang="sk-SK" dirty="0"/>
          </a:p>
          <a:p>
            <a:pPr lvl="1"/>
            <a:r>
              <a:rPr lang="sk-SK" dirty="0"/>
              <a:t>Obdobie umeleckej a monumentálnej prosperity</a:t>
            </a:r>
          </a:p>
          <a:p>
            <a:pPr lvl="1"/>
            <a:r>
              <a:rPr lang="sk-SK" dirty="0" err="1"/>
              <a:t>Obd</a:t>
            </a:r>
            <a:r>
              <a:rPr lang="sk-SK" dirty="0"/>
              <a:t>. </a:t>
            </a:r>
            <a:r>
              <a:rPr lang="sk-SK" dirty="0" err="1"/>
              <a:t>Feidia</a:t>
            </a:r>
            <a:r>
              <a:rPr lang="sk-SK" dirty="0"/>
              <a:t>, </a:t>
            </a:r>
            <a:r>
              <a:rPr lang="sk-SK" dirty="0" err="1"/>
              <a:t>Polykleita</a:t>
            </a:r>
            <a:endParaRPr lang="sk-SK" dirty="0"/>
          </a:p>
          <a:p>
            <a:pPr lvl="1"/>
            <a:r>
              <a:rPr lang="sk-SK" dirty="0"/>
              <a:t>Začiatok iónskych chrámov</a:t>
            </a:r>
          </a:p>
          <a:p>
            <a:r>
              <a:rPr lang="sk-SK" dirty="0"/>
              <a:t>Neskoré klasické o. (400 – 323)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FBB3E-205E-59AE-D373-5F0C385A23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Severe </a:t>
            </a:r>
            <a:r>
              <a:rPr lang="sk-SK" dirty="0" err="1"/>
              <a:t>style</a:t>
            </a:r>
            <a:r>
              <a:rPr lang="sk-SK" dirty="0"/>
              <a:t> (525/480-450)</a:t>
            </a:r>
          </a:p>
          <a:p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classical</a:t>
            </a:r>
            <a:r>
              <a:rPr lang="sk-SK" dirty="0"/>
              <a:t> p. (450-400)</a:t>
            </a:r>
          </a:p>
          <a:p>
            <a:pPr lvl="1"/>
            <a:r>
              <a:rPr lang="sk-SK" dirty="0" err="1"/>
              <a:t>Athens</a:t>
            </a:r>
            <a:r>
              <a:rPr lang="sk-SK" dirty="0"/>
              <a:t> – </a:t>
            </a:r>
            <a:r>
              <a:rPr lang="sk-SK" dirty="0" err="1"/>
              <a:t>period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Pericles</a:t>
            </a:r>
            <a:r>
              <a:rPr lang="sk-SK" dirty="0"/>
              <a:t> rule</a:t>
            </a:r>
          </a:p>
          <a:p>
            <a:pPr lvl="1"/>
            <a:r>
              <a:rPr lang="sk-SK" dirty="0" err="1"/>
              <a:t>Period</a:t>
            </a:r>
            <a:r>
              <a:rPr lang="sk-SK" dirty="0"/>
              <a:t> of </a:t>
            </a:r>
            <a:r>
              <a:rPr lang="sk-SK" dirty="0" err="1"/>
              <a:t>artistic</a:t>
            </a:r>
            <a:r>
              <a:rPr lang="sk-SK" dirty="0"/>
              <a:t> and </a:t>
            </a:r>
            <a:r>
              <a:rPr lang="sk-SK" dirty="0" err="1"/>
              <a:t>monumental</a:t>
            </a:r>
            <a:r>
              <a:rPr lang="sk-SK" dirty="0"/>
              <a:t> prosperity</a:t>
            </a:r>
          </a:p>
          <a:p>
            <a:pPr lvl="1"/>
            <a:r>
              <a:rPr lang="sk-SK" dirty="0" err="1"/>
              <a:t>Period</a:t>
            </a:r>
            <a:r>
              <a:rPr lang="sk-SK" dirty="0"/>
              <a:t> of </a:t>
            </a:r>
            <a:r>
              <a:rPr lang="sk-SK" dirty="0" err="1"/>
              <a:t>Pheidias</a:t>
            </a:r>
            <a:r>
              <a:rPr lang="sk-SK" dirty="0"/>
              <a:t> and </a:t>
            </a:r>
            <a:r>
              <a:rPr lang="sk-SK" dirty="0" err="1"/>
              <a:t>Polycleitos</a:t>
            </a:r>
            <a:endParaRPr lang="sk-SK" dirty="0"/>
          </a:p>
          <a:p>
            <a:pPr lvl="1"/>
            <a:r>
              <a:rPr lang="sk-SK" dirty="0" err="1"/>
              <a:t>Ionic</a:t>
            </a:r>
            <a:r>
              <a:rPr lang="sk-SK" dirty="0"/>
              <a:t> </a:t>
            </a:r>
            <a:r>
              <a:rPr lang="sk-SK" dirty="0" err="1"/>
              <a:t>order</a:t>
            </a:r>
            <a:endParaRPr lang="sk-SK" dirty="0"/>
          </a:p>
          <a:p>
            <a:r>
              <a:rPr lang="sk-SK" dirty="0"/>
              <a:t>Late </a:t>
            </a:r>
            <a:r>
              <a:rPr lang="sk-SK" dirty="0" err="1"/>
              <a:t>classical</a:t>
            </a:r>
            <a:r>
              <a:rPr lang="sk-SK" dirty="0"/>
              <a:t> p. (400 – 323)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18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E923377-F489-7DBF-183C-18A39485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Obsah obrázku umění, obraz, budova, socha&#10;&#10;Popis byl vytvořen automaticky">
            <a:extLst>
              <a:ext uri="{FF2B5EF4-FFF2-40B4-BE49-F238E27FC236}">
                <a16:creationId xmlns:a16="http://schemas.microsoft.com/office/drawing/2014/main" id="{7230C5CA-6FCD-E34E-04C8-9F4A20F7F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/>
          <a:stretch/>
        </p:blipFill>
        <p:spPr>
          <a:xfrm>
            <a:off x="550863" y="1557339"/>
            <a:ext cx="358975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Zástupný obsah 7" descr="Obsah obrázku socha, Řezba, Kamenořezba, budova&#10;&#10;Popis byl vytvořen automaticky">
            <a:extLst>
              <a:ext uri="{FF2B5EF4-FFF2-40B4-BE49-F238E27FC236}">
                <a16:creationId xmlns:a16="http://schemas.microsoft.com/office/drawing/2014/main" id="{50179E1C-6640-5720-39D3-EBC7DD5431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2138"/>
          <a:stretch/>
        </p:blipFill>
        <p:spPr>
          <a:xfrm>
            <a:off x="4322198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Zástupný obsah 5" descr="Obsah obrázku umění, Klasická socha, socha, Artefakt&#10;&#10;Popis byl vytvořen automaticky">
            <a:extLst>
              <a:ext uri="{FF2B5EF4-FFF2-40B4-BE49-F238E27FC236}">
                <a16:creationId xmlns:a16="http://schemas.microsoft.com/office/drawing/2014/main" id="{097B3E54-DE4A-ECFD-2A3C-39AA8B81F4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404"/>
          <a:stretch/>
        </p:blipFill>
        <p:spPr>
          <a:xfrm>
            <a:off x="8070082" y="1557339"/>
            <a:ext cx="35676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505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717</Words>
  <Application>Microsoft Office PowerPoint</Application>
  <PresentationFormat>Širokoúhlá obrazovka</PresentationFormat>
  <Paragraphs>119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Grécke umenie II. Klasické a helenistické Greek Art II. Classical and Hellenistic</vt:lpstr>
      <vt:lpstr>Organizácia kurzu/ Course organisation</vt:lpstr>
      <vt:lpstr>Chronology</vt:lpstr>
      <vt:lpstr>Opakovanie / Recap from the autumn</vt:lpstr>
      <vt:lpstr>Archaické obd. / Archaic period</vt:lpstr>
      <vt:lpstr>Klasické obdobie / Classical Period</vt:lpstr>
      <vt:lpstr>Prezentace aplikace PowerPoint</vt:lpstr>
      <vt:lpstr>Klasické obdobie / Classical Period</vt:lpstr>
      <vt:lpstr>Prezentace aplikace PowerPoint</vt:lpstr>
      <vt:lpstr>Klasické obdobie / Classical Period</vt:lpstr>
      <vt:lpstr>Prezentace aplikace PowerPoint</vt:lpstr>
      <vt:lpstr>Helenistické obd. / Hellenistic period 323-30 BC</vt:lpstr>
      <vt:lpstr>Prezentace aplikace PowerPoint</vt:lpstr>
      <vt:lpstr>Pottery shapes!</vt:lpstr>
      <vt:lpstr>Pottery shapes! (Shapes (ox.ac.uk))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Grécke umenie II. Klasické a helenistické Greek Art II. Classical and Hellenistic</dc:title>
  <dc:creator>Miriam Molnárová</dc:creator>
  <cp:lastModifiedBy>Miriam Molnárová</cp:lastModifiedBy>
  <cp:revision>6</cp:revision>
  <dcterms:created xsi:type="dcterms:W3CDTF">2024-02-20T16:12:01Z</dcterms:created>
  <dcterms:modified xsi:type="dcterms:W3CDTF">2024-02-21T08:57:57Z</dcterms:modified>
</cp:coreProperties>
</file>